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63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IN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3"/>
          <p:cNvPicPr/>
          <p:nvPr/>
        </p:nvPicPr>
        <p:blipFill>
          <a:blip r:embed="rId3" cstate="print"/>
          <a:stretch/>
        </p:blipFill>
        <p:spPr>
          <a:xfrm>
            <a:off x="10688400" y="299880"/>
            <a:ext cx="1121400" cy="1121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"/>
          <p:cNvPicPr/>
          <p:nvPr/>
        </p:nvPicPr>
        <p:blipFill>
          <a:blip r:embed="rId3" cstate="print"/>
          <a:stretch/>
        </p:blipFill>
        <p:spPr>
          <a:xfrm>
            <a:off x="-50760" y="-10080"/>
            <a:ext cx="1843560" cy="921240"/>
          </a:xfrm>
          <a:prstGeom prst="rect">
            <a:avLst/>
          </a:prstGeom>
          <a:ln>
            <a:noFill/>
          </a:ln>
        </p:spPr>
      </p:pic>
      <p:pic>
        <p:nvPicPr>
          <p:cNvPr id="78" name="Picture 2"/>
          <p:cNvPicPr/>
          <p:nvPr/>
        </p:nvPicPr>
        <p:blipFill>
          <a:blip r:embed="rId4" cstate="print"/>
          <a:stretch/>
        </p:blipFill>
        <p:spPr>
          <a:xfrm>
            <a:off x="11348640" y="38520"/>
            <a:ext cx="811440" cy="81144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47200" y="1483920"/>
            <a:ext cx="11086920" cy="37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IN" sz="2800" b="1" strike="noStrike" spc="-1" dirty="0">
                <a:solidFill>
                  <a:srgbClr val="000000"/>
                </a:solidFill>
                <a:latin typeface="Century Gothic" pitchFamily="34" charset="0"/>
                <a:ea typeface="DejaVu Sans"/>
              </a:rPr>
              <a:t>T</a:t>
            </a:r>
            <a:r>
              <a:rPr lang="en-IN" sz="2800" b="1" spc="-1" dirty="0">
                <a:solidFill>
                  <a:srgbClr val="000000"/>
                </a:solidFill>
                <a:latin typeface="Century Gothic" pitchFamily="34" charset="0"/>
                <a:ea typeface="DejaVu Sans"/>
              </a:rPr>
              <a:t>HE ORION </a:t>
            </a:r>
            <a:r>
              <a:rPr lang="en-IN" sz="2800" b="1" spc="-1" dirty="0" smtClean="0">
                <a:solidFill>
                  <a:srgbClr val="000000"/>
                </a:solidFill>
                <a:latin typeface="Century Gothic" pitchFamily="34" charset="0"/>
                <a:ea typeface="DejaVu Sans"/>
              </a:rPr>
              <a:t>STREET</a:t>
            </a:r>
          </a:p>
          <a:p>
            <a:pPr algn="ctr">
              <a:lnSpc>
                <a:spcPct val="100000"/>
              </a:lnSpc>
            </a:pPr>
            <a:r>
              <a:rPr lang="en-IN" sz="2400" b="1" strike="noStrike" spc="-1" dirty="0">
                <a:solidFill>
                  <a:srgbClr val="000000"/>
                </a:solidFill>
                <a:latin typeface="Century Gothic" pitchFamily="34" charset="0"/>
                <a:ea typeface="DejaVu Sans"/>
              </a:rPr>
              <a:t>   </a:t>
            </a:r>
            <a:endParaRPr lang="en-IN" sz="2400" b="0" strike="noStrike" spc="-1" dirty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spc="-1" dirty="0">
                <a:latin typeface="Century Gothic" pitchFamily="34" charset="0"/>
              </a:rPr>
              <a:t>As said by Peter Lynch “The key of making money in stocks is not to get </a:t>
            </a:r>
            <a:r>
              <a:rPr lang="en-US" sz="2400" spc="-1" dirty="0" smtClean="0">
                <a:latin typeface="Century Gothic" pitchFamily="34" charset="0"/>
              </a:rPr>
              <a:t>scared out </a:t>
            </a:r>
            <a:r>
              <a:rPr lang="en-US" sz="2400" spc="-1" dirty="0">
                <a:latin typeface="Century Gothic" pitchFamily="34" charset="0"/>
              </a:rPr>
              <a:t>of them” so it’s your time to be the bull and charge towards the stack </a:t>
            </a:r>
            <a:r>
              <a:rPr lang="en-US" sz="2400" spc="-1" dirty="0" smtClean="0">
                <a:latin typeface="Century Gothic" pitchFamily="34" charset="0"/>
              </a:rPr>
              <a:t>of exciting </a:t>
            </a:r>
            <a:r>
              <a:rPr lang="en-US" sz="2400" spc="-1" dirty="0">
                <a:latin typeface="Century Gothic" pitchFamily="34" charset="0"/>
              </a:rPr>
              <a:t>prizes in the very first stock market-based simulator game the Orion street.</a:t>
            </a:r>
            <a:endParaRPr lang="en-IN" sz="2400" b="0" strike="noStrike" spc="-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1"/>
          <p:cNvPicPr/>
          <p:nvPr/>
        </p:nvPicPr>
        <p:blipFill>
          <a:blip r:embed="rId3" cstate="print"/>
          <a:stretch/>
        </p:blipFill>
        <p:spPr>
          <a:xfrm>
            <a:off x="-50760" y="-10080"/>
            <a:ext cx="1843560" cy="921240"/>
          </a:xfrm>
          <a:prstGeom prst="rect">
            <a:avLst/>
          </a:prstGeom>
          <a:ln>
            <a:noFill/>
          </a:ln>
        </p:spPr>
      </p:pic>
      <p:pic>
        <p:nvPicPr>
          <p:cNvPr id="81" name="Picture 2"/>
          <p:cNvPicPr/>
          <p:nvPr/>
        </p:nvPicPr>
        <p:blipFill>
          <a:blip r:embed="rId4" cstate="print"/>
          <a:stretch/>
        </p:blipFill>
        <p:spPr>
          <a:xfrm>
            <a:off x="11348640" y="38520"/>
            <a:ext cx="811440" cy="811440"/>
          </a:xfrm>
          <a:prstGeom prst="rect">
            <a:avLst/>
          </a:prstGeom>
          <a:ln>
            <a:noFill/>
          </a:ln>
        </p:spPr>
      </p:pic>
      <p:sp>
        <p:nvSpPr>
          <p:cNvPr id="82" name="CustomShape 1"/>
          <p:cNvSpPr/>
          <p:nvPr/>
        </p:nvSpPr>
        <p:spPr>
          <a:xfrm>
            <a:off x="1008000" y="1267560"/>
            <a:ext cx="10006920" cy="467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Century Gothic" pitchFamily="34" charset="0"/>
                <a:ea typeface="DejaVu Sans"/>
              </a:rPr>
              <a:t>Rules </a:t>
            </a:r>
            <a:r>
              <a:rPr lang="en-IN" sz="2000" b="1" strike="noStrike" spc="-1" dirty="0" smtClean="0">
                <a:solidFill>
                  <a:srgbClr val="000000"/>
                </a:solidFill>
                <a:latin typeface="Century Gothic" pitchFamily="34" charset="0"/>
                <a:ea typeface="DejaVu Sans"/>
              </a:rPr>
              <a:t>:-</a:t>
            </a:r>
          </a:p>
          <a:p>
            <a:pPr>
              <a:lnSpc>
                <a:spcPct val="100000"/>
              </a:lnSpc>
            </a:pPr>
            <a:endParaRPr lang="en-IN" sz="2000" b="1" strike="noStrike" spc="-1" dirty="0">
              <a:solidFill>
                <a:srgbClr val="000000"/>
              </a:solidFill>
              <a:latin typeface="Century Gothic" pitchFamily="34" charset="0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latin typeface="Century Gothic" pitchFamily="34" charset="0"/>
              </a:rPr>
              <a:t>1. This is a team event. Each team will have a maximum of two members.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latin typeface="Century Gothic" pitchFamily="34" charset="0"/>
              </a:rPr>
              <a:t>2. The event will take place in a single round, and the top three of the leader </a:t>
            </a:r>
            <a:r>
              <a:rPr lang="en-US" sz="2000" spc="-1" dirty="0" smtClean="0">
                <a:latin typeface="Century Gothic" pitchFamily="34" charset="0"/>
              </a:rPr>
              <a:t>board will </a:t>
            </a:r>
            <a:r>
              <a:rPr lang="en-US" sz="2000" spc="-1" dirty="0">
                <a:latin typeface="Century Gothic" pitchFamily="34" charset="0"/>
              </a:rPr>
              <a:t>be eligible for prizes.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latin typeface="Century Gothic" pitchFamily="34" charset="0"/>
              </a:rPr>
              <a:t>3</a:t>
            </a:r>
            <a:r>
              <a:rPr lang="en-US" sz="2000" spc="-1" dirty="0" smtClean="0">
                <a:latin typeface="Century Gothic" pitchFamily="34" charset="0"/>
              </a:rPr>
              <a:t>. </a:t>
            </a:r>
            <a:r>
              <a:rPr lang="en-US" sz="2000" spc="-1" dirty="0">
                <a:latin typeface="Century Gothic" pitchFamily="34" charset="0"/>
              </a:rPr>
              <a:t>The event head will explain the detailed rules before conducting the round.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latin typeface="Century Gothic" pitchFamily="34" charset="0"/>
              </a:rPr>
              <a:t>4</a:t>
            </a:r>
            <a:r>
              <a:rPr lang="en-US" sz="2000" spc="-1" dirty="0" smtClean="0">
                <a:latin typeface="Century Gothic" pitchFamily="34" charset="0"/>
              </a:rPr>
              <a:t>. </a:t>
            </a:r>
            <a:r>
              <a:rPr lang="en-US" sz="2000" spc="-1" dirty="0">
                <a:latin typeface="Century Gothic" pitchFamily="34" charset="0"/>
              </a:rPr>
              <a:t>The event head decision is final and binding.</a:t>
            </a:r>
            <a:endParaRPr lang="en-IN" sz="2000" b="0" strike="noStrike" spc="-1" dirty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IN" sz="2000" b="0" strike="noStrike" spc="-1" dirty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Century Gothic" pitchFamily="34" charset="0"/>
                <a:ea typeface="Times New Roman"/>
              </a:rPr>
              <a:t>NOTE :-</a:t>
            </a:r>
            <a:r>
              <a:rPr lang="en-IN" sz="2000" spc="-1" dirty="0">
                <a:solidFill>
                  <a:srgbClr val="000000"/>
                </a:solidFill>
                <a:latin typeface="Century Gothic" pitchFamily="34" charset="0"/>
                <a:ea typeface="Times New Roman"/>
              </a:rPr>
              <a:t> </a:t>
            </a:r>
            <a:r>
              <a:rPr lang="en-IN" sz="2000" b="0" strike="noStrike" spc="-1" dirty="0">
                <a:solidFill>
                  <a:srgbClr val="000000"/>
                </a:solidFill>
                <a:latin typeface="Century Gothic" pitchFamily="34" charset="0"/>
                <a:ea typeface="Times New Roman"/>
              </a:rPr>
              <a:t>The organizing committee reserves the right to make any last-minute change in the rules without any prior notice.</a:t>
            </a:r>
            <a:endParaRPr lang="en-IN" sz="2000" b="0" strike="noStrike" spc="-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1"/>
          <p:cNvPicPr/>
          <p:nvPr/>
        </p:nvPicPr>
        <p:blipFill>
          <a:blip r:embed="rId3" cstate="print"/>
          <a:stretch/>
        </p:blipFill>
        <p:spPr>
          <a:xfrm>
            <a:off x="-50760" y="-10080"/>
            <a:ext cx="1843560" cy="921240"/>
          </a:xfrm>
          <a:prstGeom prst="rect">
            <a:avLst/>
          </a:prstGeom>
          <a:ln>
            <a:noFill/>
          </a:ln>
        </p:spPr>
      </p:pic>
      <p:pic>
        <p:nvPicPr>
          <p:cNvPr id="84" name="Picture 2"/>
          <p:cNvPicPr/>
          <p:nvPr/>
        </p:nvPicPr>
        <p:blipFill>
          <a:blip r:embed="rId4" cstate="print"/>
          <a:stretch/>
        </p:blipFill>
        <p:spPr>
          <a:xfrm>
            <a:off x="11348640" y="38520"/>
            <a:ext cx="811440" cy="811440"/>
          </a:xfrm>
          <a:prstGeom prst="rect">
            <a:avLst/>
          </a:prstGeom>
          <a:ln>
            <a:noFill/>
          </a:ln>
        </p:spPr>
      </p:pic>
      <p:sp>
        <p:nvSpPr>
          <p:cNvPr id="85" name="CustomShape 1"/>
          <p:cNvSpPr/>
          <p:nvPr/>
        </p:nvSpPr>
        <p:spPr>
          <a:xfrm>
            <a:off x="576000" y="2167920"/>
            <a:ext cx="10942920" cy="2367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000000"/>
                </a:solidFill>
                <a:latin typeface="Century Gothic" pitchFamily="34" charset="0"/>
                <a:ea typeface="Times New Roman"/>
              </a:rPr>
              <a:t>Prizes :- </a:t>
            </a: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entury Gothic" pitchFamily="34" charset="0"/>
                <a:ea typeface="Times New Roman"/>
              </a:rPr>
              <a:t>1st:- </a:t>
            </a:r>
            <a:r>
              <a:rPr lang="en-US" sz="2000" b="1" spc="-1" dirty="0" smtClean="0">
                <a:solidFill>
                  <a:srgbClr val="000000"/>
                </a:solidFill>
                <a:latin typeface="Century Gothic" pitchFamily="34" charset="0"/>
                <a:ea typeface="Times New Roman"/>
              </a:rPr>
              <a:t>Rs. 2000+goodies</a:t>
            </a:r>
            <a:endParaRPr lang="en-US" sz="2000" b="1" spc="-1" dirty="0">
              <a:solidFill>
                <a:srgbClr val="000000"/>
              </a:solidFill>
              <a:latin typeface="Century Gothic" pitchFamily="34" charset="0"/>
              <a:ea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entury Gothic" pitchFamily="34" charset="0"/>
                <a:ea typeface="Times New Roman"/>
              </a:rPr>
              <a:t>2nd:- </a:t>
            </a:r>
            <a:r>
              <a:rPr lang="en-US" sz="2000" b="1" spc="-1" dirty="0" smtClean="0">
                <a:solidFill>
                  <a:srgbClr val="000000"/>
                </a:solidFill>
                <a:latin typeface="Century Gothic" pitchFamily="34" charset="0"/>
                <a:ea typeface="Times New Roman"/>
              </a:rPr>
              <a:t>Rs. 1000+goodies</a:t>
            </a:r>
            <a:endParaRPr lang="en-US" sz="2000" b="1" spc="-1" dirty="0">
              <a:solidFill>
                <a:srgbClr val="000000"/>
              </a:solidFill>
              <a:latin typeface="Century Gothic" pitchFamily="34" charset="0"/>
              <a:ea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entury Gothic" pitchFamily="34" charset="0"/>
                <a:ea typeface="Times New Roman"/>
              </a:rPr>
              <a:t>3rd:- </a:t>
            </a:r>
            <a:r>
              <a:rPr lang="en-US" sz="2000" b="1" spc="-1" dirty="0" smtClean="0">
                <a:solidFill>
                  <a:srgbClr val="000000"/>
                </a:solidFill>
                <a:latin typeface="Century Gothic" pitchFamily="34" charset="0"/>
                <a:ea typeface="Times New Roman"/>
              </a:rPr>
              <a:t>Rs. 500+goodies</a:t>
            </a:r>
            <a:endParaRPr lang="en-US" sz="2000" b="1" spc="-1" dirty="0">
              <a:solidFill>
                <a:srgbClr val="000000"/>
              </a:solidFill>
              <a:latin typeface="Century Gothic" pitchFamily="34" charset="0"/>
              <a:ea typeface="Times New Roman"/>
            </a:endParaRPr>
          </a:p>
          <a:p>
            <a:pPr>
              <a:lnSpc>
                <a:spcPct val="100000"/>
              </a:lnSpc>
            </a:pPr>
            <a:endParaRPr lang="en-IN" sz="2000" b="1" strike="noStrike" spc="-1" dirty="0">
              <a:solidFill>
                <a:srgbClr val="000000"/>
              </a:solidFill>
              <a:latin typeface="Century Gothic" pitchFamily="34" charset="0"/>
              <a:ea typeface="Times New Roman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Century Gothic" pitchFamily="34" charset="0"/>
              </a:rPr>
              <a:t>Registration </a:t>
            </a:r>
            <a:r>
              <a:rPr lang="en-US" sz="2000" b="1" spc="-1" dirty="0" smtClean="0">
                <a:latin typeface="Century Gothic" pitchFamily="34" charset="0"/>
              </a:rPr>
              <a:t> Fees </a:t>
            </a:r>
            <a:r>
              <a:rPr lang="en-US" sz="2000" spc="-1" dirty="0">
                <a:latin typeface="Century Gothic" pitchFamily="34" charset="0"/>
              </a:rPr>
              <a:t>:- Rs 150 per team</a:t>
            </a:r>
          </a:p>
          <a:p>
            <a:pPr>
              <a:lnSpc>
                <a:spcPct val="100000"/>
              </a:lnSpc>
            </a:pPr>
            <a:r>
              <a:rPr lang="en-US" sz="2000" b="1" spc="-1" dirty="0" smtClean="0">
                <a:latin typeface="Century Gothic" pitchFamily="34" charset="0"/>
              </a:rPr>
              <a:t>Registration </a:t>
            </a:r>
            <a:r>
              <a:rPr lang="en-US" sz="2000" b="1" spc="-1" dirty="0">
                <a:latin typeface="Century Gothic" pitchFamily="34" charset="0"/>
              </a:rPr>
              <a:t>date </a:t>
            </a:r>
            <a:r>
              <a:rPr lang="en-US" sz="2000" spc="-1" dirty="0">
                <a:latin typeface="Century Gothic" pitchFamily="34" charset="0"/>
              </a:rPr>
              <a:t>:- 6th </a:t>
            </a:r>
            <a:r>
              <a:rPr lang="en-US" sz="2000" spc="-1" dirty="0">
                <a:latin typeface="Century Gothic" pitchFamily="34" charset="0"/>
              </a:rPr>
              <a:t>F</a:t>
            </a:r>
            <a:r>
              <a:rPr lang="en-US" sz="2000" spc="-1" dirty="0" smtClean="0">
                <a:latin typeface="Century Gothic" pitchFamily="34" charset="0"/>
              </a:rPr>
              <a:t>eb </a:t>
            </a:r>
            <a:r>
              <a:rPr lang="en-US" sz="2000" spc="-1" dirty="0">
                <a:latin typeface="Century Gothic" pitchFamily="34" charset="0"/>
              </a:rPr>
              <a:t>- 18th </a:t>
            </a:r>
            <a:r>
              <a:rPr lang="en-US" sz="2000" spc="-1" dirty="0" smtClean="0">
                <a:latin typeface="Century Gothic" pitchFamily="34" charset="0"/>
              </a:rPr>
              <a:t>March</a:t>
            </a:r>
            <a:endParaRPr lang="en-US" sz="2000" spc="-1" dirty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endParaRPr lang="en-US" sz="2000" spc="-1" dirty="0">
              <a:latin typeface="Century Gothic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000" b="1" spc="-1" dirty="0">
                <a:latin typeface="Century Gothic" pitchFamily="34" charset="0"/>
              </a:rPr>
              <a:t>Venue:- </a:t>
            </a:r>
            <a:r>
              <a:rPr lang="en-US" sz="2000" b="1" spc="-1" dirty="0" smtClean="0">
                <a:latin typeface="Century Gothic" pitchFamily="34" charset="0"/>
              </a:rPr>
              <a:t> </a:t>
            </a:r>
            <a:r>
              <a:rPr lang="en-US" sz="2000" spc="-1" dirty="0" smtClean="0">
                <a:latin typeface="Century Gothic" pitchFamily="34" charset="0"/>
              </a:rPr>
              <a:t>Network </a:t>
            </a:r>
            <a:r>
              <a:rPr lang="en-US" sz="2000" spc="-1" dirty="0">
                <a:latin typeface="Century Gothic" pitchFamily="34" charset="0"/>
              </a:rPr>
              <a:t>lab</a:t>
            </a:r>
          </a:p>
          <a:p>
            <a:pPr>
              <a:lnSpc>
                <a:spcPct val="100000"/>
              </a:lnSpc>
            </a:pPr>
            <a:r>
              <a:rPr lang="en-US" sz="2000" spc="-1" dirty="0">
                <a:latin typeface="Century Gothic" pitchFamily="34" charset="0"/>
              </a:rPr>
              <a:t>Date and Time:- 11:00 to 1:00 pm (20th March</a:t>
            </a:r>
            <a:r>
              <a:rPr lang="en-US" sz="2000" spc="-1" dirty="0" smtClean="0">
                <a:latin typeface="Century Gothic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sz="2000" spc="-1" dirty="0">
              <a:latin typeface="Century Gothic" pitchFamily="34" charset="0"/>
            </a:endParaRPr>
          </a:p>
          <a:p>
            <a:r>
              <a:rPr lang="en-US" sz="2000" b="1" dirty="0" smtClean="0">
                <a:latin typeface="Century Gothic" pitchFamily="34" charset="0"/>
              </a:rPr>
              <a:t>In case you have any queries kindly contact:  </a:t>
            </a:r>
          </a:p>
          <a:p>
            <a:pPr>
              <a:lnSpc>
                <a:spcPct val="100000"/>
              </a:lnSpc>
            </a:pPr>
            <a:r>
              <a:rPr lang="en-US" sz="2000" spc="-1" dirty="0" err="1" smtClean="0">
                <a:latin typeface="Century Gothic" pitchFamily="34" charset="0"/>
              </a:rPr>
              <a:t>Shivansh</a:t>
            </a:r>
            <a:r>
              <a:rPr lang="en-US" sz="2000" spc="-1" dirty="0" smtClean="0">
                <a:latin typeface="Century Gothic" pitchFamily="34" charset="0"/>
              </a:rPr>
              <a:t> </a:t>
            </a:r>
            <a:r>
              <a:rPr lang="en-US" sz="2000" spc="-1" dirty="0" err="1" smtClean="0">
                <a:latin typeface="Century Gothic" pitchFamily="34" charset="0"/>
              </a:rPr>
              <a:t>kumar</a:t>
            </a:r>
            <a:r>
              <a:rPr lang="en-US" sz="2000" spc="-1" dirty="0" smtClean="0">
                <a:latin typeface="Century Gothic" pitchFamily="34" charset="0"/>
              </a:rPr>
              <a:t> – </a:t>
            </a:r>
            <a:r>
              <a:rPr lang="en-US" sz="2000" spc="-1" dirty="0" smtClean="0">
                <a:latin typeface="Century Gothic" pitchFamily="34" charset="0"/>
              </a:rPr>
              <a:t>6205024867 | </a:t>
            </a:r>
            <a:r>
              <a:rPr lang="en-US" sz="2000" spc="-1" dirty="0" err="1" smtClean="0">
                <a:latin typeface="Century Gothic" pitchFamily="34" charset="0"/>
              </a:rPr>
              <a:t>S</a:t>
            </a:r>
            <a:r>
              <a:rPr lang="en-US" sz="2000" spc="-1" dirty="0" err="1" smtClean="0">
                <a:latin typeface="Century Gothic" pitchFamily="34" charset="0"/>
              </a:rPr>
              <a:t>ajitha</a:t>
            </a:r>
            <a:r>
              <a:rPr lang="en-US" sz="2000" spc="-1" dirty="0" smtClean="0">
                <a:latin typeface="Century Gothic" pitchFamily="34" charset="0"/>
              </a:rPr>
              <a:t> </a:t>
            </a:r>
            <a:r>
              <a:rPr lang="en-US" sz="2000" spc="-1" dirty="0" smtClean="0">
                <a:latin typeface="Century Gothic" pitchFamily="34" charset="0"/>
              </a:rPr>
              <a:t>- 7288988183</a:t>
            </a:r>
            <a:endParaRPr lang="en-US" sz="2000" spc="-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</TotalTime>
  <Words>161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Office Theme</vt:lpstr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Devkishan Madkami</dc:creator>
  <dc:description/>
  <cp:lastModifiedBy>trilok yadav</cp:lastModifiedBy>
  <cp:revision>59</cp:revision>
  <dcterms:created xsi:type="dcterms:W3CDTF">2020-02-05T17:45:04Z</dcterms:created>
  <dcterms:modified xsi:type="dcterms:W3CDTF">2020-02-09T18:00:30Z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AppVersion" pid="2">
    <vt:lpwstr>16.0000</vt:lpwstr>
  </property>
  <property fmtid="{D5CDD505-2E9C-101B-9397-08002B2CF9AE}" name="HiddenSlides" pid="3">
    <vt:i4>0</vt:i4>
  </property>
  <property fmtid="{D5CDD505-2E9C-101B-9397-08002B2CF9AE}" name="HyperlinksChanged" pid="4">
    <vt:bool>false</vt:bool>
  </property>
  <property fmtid="{D5CDD505-2E9C-101B-9397-08002B2CF9AE}" name="LinksUpToDate" pid="5">
    <vt:bool>false</vt:bool>
  </property>
  <property fmtid="{D5CDD505-2E9C-101B-9397-08002B2CF9AE}" name="MMClips" pid="6">
    <vt:i4>0</vt:i4>
  </property>
  <property fmtid="{D5CDD505-2E9C-101B-9397-08002B2CF9AE}" name="NXPowerLiteLastOptimized" pid="7">
    <vt:lpwstr>285612</vt:lpwstr>
  </property>
  <property fmtid="{D5CDD505-2E9C-101B-9397-08002B2CF9AE}" name="NXPowerLiteSettings" pid="8">
    <vt:lpwstr>C7000400038000</vt:lpwstr>
  </property>
  <property fmtid="{D5CDD505-2E9C-101B-9397-08002B2CF9AE}" name="NXPowerLiteVersion" pid="9">
    <vt:lpwstr>S8.2.3</vt:lpwstr>
  </property>
  <property fmtid="{D5CDD505-2E9C-101B-9397-08002B2CF9AE}" name="Notes" pid="10">
    <vt:i4>0</vt:i4>
  </property>
  <property fmtid="{D5CDD505-2E9C-101B-9397-08002B2CF9AE}" name="PresentationFormat" pid="11">
    <vt:lpwstr>Widescreen</vt:lpwstr>
  </property>
  <property fmtid="{D5CDD505-2E9C-101B-9397-08002B2CF9AE}" name="ScaleCrop" pid="12">
    <vt:bool>false</vt:bool>
  </property>
  <property fmtid="{D5CDD505-2E9C-101B-9397-08002B2CF9AE}" name="ShareDoc" pid="13">
    <vt:bool>false</vt:bool>
  </property>
  <property fmtid="{D5CDD505-2E9C-101B-9397-08002B2CF9AE}" name="Slides" pid="14">
    <vt:i4>4</vt:i4>
  </property>
</Properties>
</file>