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7"/>
  </p:notesMasterIdLst>
  <p:sldIdLst>
    <p:sldId id="256" r:id="rId3"/>
    <p:sldId id="257" r:id="rId4"/>
    <p:sldId id="258" r:id="rId5"/>
    <p:sldId id="259" r:id="rId6"/>
  </p:sldIdLst>
  <p:sldSz cx="12192000" cy="68580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0" roundtripDataSignature="AMtx7mgRG2ms9H8AnJNJmFKHCkcZk+HI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636"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customschemas.google.com/relationships/presentationmetadata" Target="metadata"/><Relationship Id="rId4" Type="http://schemas.openxmlformats.org/officeDocument/2006/relationships/slide" Target="slides/slide2.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8"/>
        <p:cNvGrpSpPr/>
        <p:nvPr/>
      </p:nvGrpSpPr>
      <p:grpSpPr>
        <a:xfrm>
          <a:off x="0" y="0"/>
          <a:ext cx="0" cy="0"/>
          <a:chOff x="0" y="0"/>
          <a:chExt cx="0" cy="0"/>
        </a:xfrm>
      </p:grpSpPr>
      <p:sp>
        <p:nvSpPr>
          <p:cNvPr id="39" name="Google Shape;39;p1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7"/>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7"/>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8"/>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8"/>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8"/>
        <p:cNvGrpSpPr/>
        <p:nvPr/>
      </p:nvGrpSpPr>
      <p:grpSpPr>
        <a:xfrm>
          <a:off x="0" y="0"/>
          <a:ext cx="0" cy="0"/>
          <a:chOff x="0" y="0"/>
          <a:chExt cx="0" cy="0"/>
        </a:xfrm>
      </p:grpSpPr>
      <p:sp>
        <p:nvSpPr>
          <p:cNvPr id="49" name="Google Shape;49;p1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9"/>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9"/>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9"/>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9"/>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9"/>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9"/>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0"/>
        <p:cNvGrpSpPr/>
        <p:nvPr/>
      </p:nvGrpSpPr>
      <p:grpSpPr>
        <a:xfrm>
          <a:off x="0" y="0"/>
          <a:ext cx="0" cy="0"/>
          <a:chOff x="0" y="0"/>
          <a:chExt cx="0" cy="0"/>
        </a:xfrm>
      </p:grpSpPr>
      <p:sp>
        <p:nvSpPr>
          <p:cNvPr id="61" name="Google Shape;61;p2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3"/>
        <p:cNvGrpSpPr/>
        <p:nvPr/>
      </p:nvGrpSpPr>
      <p:grpSpPr>
        <a:xfrm>
          <a:off x="0" y="0"/>
          <a:ext cx="0" cy="0"/>
          <a:chOff x="0" y="0"/>
          <a:chExt cx="0" cy="0"/>
        </a:xfrm>
      </p:grpSpPr>
      <p:sp>
        <p:nvSpPr>
          <p:cNvPr id="64" name="Google Shape;64;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6"/>
        <p:cNvGrpSpPr/>
        <p:nvPr/>
      </p:nvGrpSpPr>
      <p:grpSpPr>
        <a:xfrm>
          <a:off x="0" y="0"/>
          <a:ext cx="0" cy="0"/>
          <a:chOff x="0" y="0"/>
          <a:chExt cx="0" cy="0"/>
        </a:xfrm>
      </p:grpSpPr>
      <p:sp>
        <p:nvSpPr>
          <p:cNvPr id="67" name="Google Shape;67;p2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2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2"/>
        <p:cNvGrpSpPr/>
        <p:nvPr/>
      </p:nvGrpSpPr>
      <p:grpSpPr>
        <a:xfrm>
          <a:off x="0" y="0"/>
          <a:ext cx="0" cy="0"/>
          <a:chOff x="0" y="0"/>
          <a:chExt cx="0" cy="0"/>
        </a:xfrm>
      </p:grpSpPr>
      <p:sp>
        <p:nvSpPr>
          <p:cNvPr id="73" name="Google Shape;73;p24"/>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 name="Google Shape;11;p9"/>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9"/>
        <p:cNvGrpSpPr/>
        <p:nvPr/>
      </p:nvGrpSpPr>
      <p:grpSpPr>
        <a:xfrm>
          <a:off x="0" y="0"/>
          <a:ext cx="0" cy="0"/>
          <a:chOff x="0" y="0"/>
          <a:chExt cx="0" cy="0"/>
        </a:xfrm>
      </p:grpSpPr>
      <p:sp>
        <p:nvSpPr>
          <p:cNvPr id="80" name="Google Shape;80;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4"/>
        <p:cNvGrpSpPr/>
        <p:nvPr/>
      </p:nvGrpSpPr>
      <p:grpSpPr>
        <a:xfrm>
          <a:off x="0" y="0"/>
          <a:ext cx="0" cy="0"/>
          <a:chOff x="0" y="0"/>
          <a:chExt cx="0" cy="0"/>
        </a:xfrm>
      </p:grpSpPr>
      <p:sp>
        <p:nvSpPr>
          <p:cNvPr id="85" name="Google Shape;85;p2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2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9"/>
        <p:cNvGrpSpPr/>
        <p:nvPr/>
      </p:nvGrpSpPr>
      <p:grpSpPr>
        <a:xfrm>
          <a:off x="0" y="0"/>
          <a:ext cx="0" cy="0"/>
          <a:chOff x="0" y="0"/>
          <a:chExt cx="0" cy="0"/>
        </a:xfrm>
      </p:grpSpPr>
      <p:sp>
        <p:nvSpPr>
          <p:cNvPr id="90" name="Google Shape;90;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2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3"/>
        <p:cNvGrpSpPr/>
        <p:nvPr/>
      </p:nvGrpSpPr>
      <p:grpSpPr>
        <a:xfrm>
          <a:off x="0" y="0"/>
          <a:ext cx="0" cy="0"/>
          <a:chOff x="0" y="0"/>
          <a:chExt cx="0" cy="0"/>
        </a:xfrm>
      </p:grpSpPr>
      <p:sp>
        <p:nvSpPr>
          <p:cNvPr id="94" name="Google Shape;94;p2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2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2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2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9"/>
        <p:cNvGrpSpPr/>
        <p:nvPr/>
      </p:nvGrpSpPr>
      <p:grpSpPr>
        <a:xfrm>
          <a:off x="0" y="0"/>
          <a:ext cx="0" cy="0"/>
          <a:chOff x="0" y="0"/>
          <a:chExt cx="0" cy="0"/>
        </a:xfrm>
      </p:grpSpPr>
      <p:sp>
        <p:nvSpPr>
          <p:cNvPr id="100" name="Google Shape;100;p3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3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3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3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3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3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3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2"/>
        <p:cNvGrpSpPr/>
        <p:nvPr/>
      </p:nvGrpSpPr>
      <p:grpSpPr>
        <a:xfrm>
          <a:off x="0" y="0"/>
          <a:ext cx="0" cy="0"/>
          <a:chOff x="0" y="0"/>
          <a:chExt cx="0" cy="0"/>
        </a:xfrm>
      </p:grpSpPr>
      <p:sp>
        <p:nvSpPr>
          <p:cNvPr id="13" name="Google Shape;13;p1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10"/>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5"/>
        <p:cNvGrpSpPr/>
        <p:nvPr/>
      </p:nvGrpSpPr>
      <p:grpSpPr>
        <a:xfrm>
          <a:off x="0" y="0"/>
          <a:ext cx="0" cy="0"/>
          <a:chOff x="0" y="0"/>
          <a:chExt cx="0" cy="0"/>
        </a:xfrm>
      </p:grpSpPr>
      <p:sp>
        <p:nvSpPr>
          <p:cNvPr id="16" name="Google Shape;16;p1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1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1"/>
        <p:cNvGrpSpPr/>
        <p:nvPr/>
      </p:nvGrpSpPr>
      <p:grpSpPr>
        <a:xfrm>
          <a:off x="0" y="0"/>
          <a:ext cx="0" cy="0"/>
          <a:chOff x="0" y="0"/>
          <a:chExt cx="0" cy="0"/>
        </a:xfrm>
      </p:grpSpPr>
      <p:sp>
        <p:nvSpPr>
          <p:cNvPr id="22" name="Google Shape;22;p13"/>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4"/>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5"/>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5"/>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6"/>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Google Shape;58;p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0"/>
        <p:cNvGrpSpPr/>
        <p:nvPr/>
      </p:nvGrpSpPr>
      <p:grpSpPr>
        <a:xfrm>
          <a:off x="0" y="0"/>
          <a:ext cx="0" cy="0"/>
          <a:chOff x="0" y="0"/>
          <a:chExt cx="0" cy="0"/>
        </a:xfrm>
      </p:grpSpPr>
      <p:pic>
        <p:nvPicPr>
          <p:cNvPr id="3" name="Picture 2">
            <a:extLst>
              <a:ext uri="{FF2B5EF4-FFF2-40B4-BE49-F238E27FC236}">
                <a16:creationId xmlns:a16="http://schemas.microsoft.com/office/drawing/2014/main" xmlns="" id="{E4C5CEDA-CFAF-4C81-92C8-335FA01254D4}"/>
              </a:ext>
            </a:extLst>
          </p:cNvPr>
          <p:cNvPicPr>
            <a:picLocks noChangeAspect="1"/>
          </p:cNvPicPr>
          <p:nvPr/>
        </p:nvPicPr>
        <p:blipFill>
          <a:blip r:embed="rId3"/>
          <a:stretch>
            <a:fillRect/>
          </a:stretch>
        </p:blipFill>
        <p:spPr>
          <a:xfrm>
            <a:off x="0" y="0"/>
            <a:ext cx="12192000" cy="6858000"/>
          </a:xfrm>
          <a:prstGeom prst="rect">
            <a:avLst/>
          </a:prstGeom>
        </p:spPr>
      </p:pic>
      <p:pic>
        <p:nvPicPr>
          <p:cNvPr id="111" name="Google Shape;111;p1"/>
          <p:cNvPicPr preferRelativeResize="0"/>
          <p:nvPr/>
        </p:nvPicPr>
        <p:blipFill rotWithShape="1">
          <a:blip r:embed="rId4">
            <a:alphaModFix/>
          </a:blip>
          <a:srcRect/>
          <a:stretch/>
        </p:blipFill>
        <p:spPr>
          <a:xfrm>
            <a:off x="10688400" y="299880"/>
            <a:ext cx="1121400" cy="1121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pic>
        <p:nvPicPr>
          <p:cNvPr id="116" name="Google Shape;116;p2"/>
          <p:cNvPicPr preferRelativeResize="0"/>
          <p:nvPr/>
        </p:nvPicPr>
        <p:blipFill rotWithShape="1">
          <a:blip r:embed="rId4">
            <a:alphaModFix/>
          </a:blip>
          <a:srcRect/>
          <a:stretch/>
        </p:blipFill>
        <p:spPr>
          <a:xfrm>
            <a:off x="-50760" y="-10080"/>
            <a:ext cx="1843560" cy="921240"/>
          </a:xfrm>
          <a:prstGeom prst="rect">
            <a:avLst/>
          </a:prstGeom>
          <a:noFill/>
          <a:ln>
            <a:noFill/>
          </a:ln>
        </p:spPr>
      </p:pic>
      <p:pic>
        <p:nvPicPr>
          <p:cNvPr id="117" name="Google Shape;117;p2"/>
          <p:cNvPicPr preferRelativeResize="0"/>
          <p:nvPr/>
        </p:nvPicPr>
        <p:blipFill rotWithShape="1">
          <a:blip r:embed="rId5">
            <a:alphaModFix/>
          </a:blip>
          <a:srcRect/>
          <a:stretch/>
        </p:blipFill>
        <p:spPr>
          <a:xfrm>
            <a:off x="11348640" y="38520"/>
            <a:ext cx="811440" cy="811440"/>
          </a:xfrm>
          <a:prstGeom prst="rect">
            <a:avLst/>
          </a:prstGeom>
          <a:noFill/>
          <a:ln>
            <a:noFill/>
          </a:ln>
        </p:spPr>
      </p:pic>
      <p:sp>
        <p:nvSpPr>
          <p:cNvPr id="118" name="Google Shape;118;p2"/>
          <p:cNvSpPr/>
          <p:nvPr/>
        </p:nvSpPr>
        <p:spPr>
          <a:xfrm>
            <a:off x="547200" y="1483920"/>
            <a:ext cx="11086920" cy="37429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2800" b="1" i="0" u="none" strike="noStrike" cap="none" dirty="0">
                <a:solidFill>
                  <a:srgbClr val="000000"/>
                </a:solidFill>
                <a:latin typeface="Century Gothic" pitchFamily="34" charset="0"/>
                <a:ea typeface="Times New Roman"/>
                <a:cs typeface="Times New Roman"/>
                <a:sym typeface="Times New Roman"/>
              </a:rPr>
              <a:t>The Puzzle Voyage   </a:t>
            </a:r>
            <a:r>
              <a:rPr lang="en-IN" sz="2400" b="1" i="0" u="none" strike="noStrike" cap="none" dirty="0">
                <a:solidFill>
                  <a:srgbClr val="000000"/>
                </a:solidFill>
                <a:latin typeface="Century Gothic" pitchFamily="34" charset="0"/>
                <a:ea typeface="Times New Roman"/>
                <a:cs typeface="Times New Roman"/>
                <a:sym typeface="Times New Roman"/>
              </a:rPr>
              <a:t>    </a:t>
            </a:r>
            <a:endParaRPr sz="24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endParaRPr sz="24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r>
              <a:rPr lang="en-IN" sz="2000" b="0" i="0" u="none" strike="noStrike" cap="none" dirty="0">
                <a:solidFill>
                  <a:srgbClr val="000000"/>
                </a:solidFill>
                <a:latin typeface="Century Gothic" pitchFamily="34" charset="0"/>
                <a:ea typeface="Times New Roman"/>
                <a:cs typeface="Times New Roman"/>
                <a:sym typeface="Times New Roman"/>
              </a:rPr>
              <a:t>The Puzzle Voyage is a scavenger or treasure hunt which will involve solving a series of challenges and puzzles, each of which will give information or clues about the next challenge. The challenges will test the contestant’s grasp on basic programming skills involving logical and mathematical reasoning.</a:t>
            </a: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r>
              <a:rPr lang="en-IN" sz="2000" b="1" i="0" u="none" strike="noStrike" cap="none" dirty="0">
                <a:solidFill>
                  <a:srgbClr val="000000"/>
                </a:solidFill>
                <a:latin typeface="Century Gothic" pitchFamily="34" charset="0"/>
                <a:ea typeface="Times New Roman"/>
                <a:cs typeface="Times New Roman"/>
                <a:sym typeface="Times New Roman"/>
              </a:rPr>
              <a:t>Theme :-</a:t>
            </a: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r>
              <a:rPr lang="en-IN" sz="2000" b="0" i="0" u="none" strike="noStrike" cap="none" dirty="0">
                <a:solidFill>
                  <a:srgbClr val="000000"/>
                </a:solidFill>
                <a:latin typeface="Century Gothic" pitchFamily="34" charset="0"/>
                <a:ea typeface="Times New Roman"/>
                <a:cs typeface="Times New Roman"/>
                <a:sym typeface="Times New Roman"/>
              </a:rPr>
              <a:t>Galaxy hopping is no easy task. You’re on your latest journey from the Milky Way Galaxy to the Andromeda Galaxy but as always something has gone haywire. You have three hours before you drift off into the abyss of space. Can you get your ship back on track? </a:t>
            </a: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r>
              <a:rPr lang="en-IN" sz="2000" b="0" i="0" u="none" strike="noStrike" cap="none" dirty="0">
                <a:solidFill>
                  <a:srgbClr val="000000"/>
                </a:solidFill>
                <a:latin typeface="Century Gothic" pitchFamily="34" charset="0"/>
                <a:ea typeface="Times New Roman"/>
                <a:cs typeface="Times New Roman"/>
                <a:sym typeface="Times New Roman"/>
              </a:rPr>
              <a:t>Use your programming skills to solve a series of challenges and puzzles that will test your grasp on logical, analytical, and mathematical reasoning to fix your ship. Making progress on each challenge will give you vital clues and information about the next. Can you solve all the challenges before time runs out? </a:t>
            </a:r>
            <a:endParaRPr sz="2000" b="0" i="0" u="none" strike="noStrike" cap="none" dirty="0">
              <a:solidFill>
                <a:schemeClr val="dk1"/>
              </a:solidFill>
              <a:latin typeface="Century Gothic" pitchFamily="34"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2"/>
        <p:cNvGrpSpPr/>
        <p:nvPr/>
      </p:nvGrpSpPr>
      <p:grpSpPr>
        <a:xfrm>
          <a:off x="0" y="0"/>
          <a:ext cx="0" cy="0"/>
          <a:chOff x="0" y="0"/>
          <a:chExt cx="0" cy="0"/>
        </a:xfrm>
      </p:grpSpPr>
      <p:pic>
        <p:nvPicPr>
          <p:cNvPr id="123" name="Google Shape;123;p3"/>
          <p:cNvPicPr preferRelativeResize="0"/>
          <p:nvPr/>
        </p:nvPicPr>
        <p:blipFill rotWithShape="1">
          <a:blip r:embed="rId4">
            <a:alphaModFix/>
          </a:blip>
          <a:srcRect/>
          <a:stretch/>
        </p:blipFill>
        <p:spPr>
          <a:xfrm>
            <a:off x="-50760" y="-10080"/>
            <a:ext cx="1843560" cy="921240"/>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1348640" y="38520"/>
            <a:ext cx="811440" cy="811440"/>
          </a:xfrm>
          <a:prstGeom prst="rect">
            <a:avLst/>
          </a:prstGeom>
          <a:noFill/>
          <a:ln>
            <a:noFill/>
          </a:ln>
        </p:spPr>
      </p:pic>
      <p:sp>
        <p:nvSpPr>
          <p:cNvPr id="125" name="Google Shape;125;p3"/>
          <p:cNvSpPr/>
          <p:nvPr/>
        </p:nvSpPr>
        <p:spPr>
          <a:xfrm>
            <a:off x="1008000" y="1267560"/>
            <a:ext cx="10006920" cy="467892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2000" b="1" i="0" u="none" strike="noStrike" cap="none" dirty="0">
                <a:solidFill>
                  <a:srgbClr val="000000"/>
                </a:solidFill>
                <a:latin typeface="Century Gothic" pitchFamily="34" charset="0"/>
                <a:ea typeface="Times New Roman"/>
                <a:cs typeface="Times New Roman"/>
                <a:sym typeface="Times New Roman"/>
              </a:rPr>
              <a:t>Rules </a:t>
            </a:r>
            <a:r>
              <a:rPr lang="en-IN" sz="2000" b="1" i="0" u="none" strike="noStrike" cap="none" dirty="0" smtClean="0">
                <a:solidFill>
                  <a:srgbClr val="000000"/>
                </a:solidFill>
                <a:latin typeface="Century Gothic" pitchFamily="34" charset="0"/>
                <a:ea typeface="Times New Roman"/>
                <a:cs typeface="Times New Roman"/>
                <a:sym typeface="Times New Roman"/>
              </a:rPr>
              <a:t>:-</a:t>
            </a:r>
          </a:p>
          <a:p>
            <a:pPr marL="0" marR="0" lvl="0" indent="0" algn="l" rtl="0">
              <a:lnSpc>
                <a:spcPct val="100000"/>
              </a:lnSpc>
              <a:spcBef>
                <a:spcPts val="0"/>
              </a:spcBef>
              <a:spcAft>
                <a:spcPts val="0"/>
              </a:spcAft>
              <a:buNone/>
            </a:pP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r>
              <a:rPr lang="en-IN" sz="2000" b="0" i="0" u="none" strike="noStrike" cap="none" dirty="0">
                <a:solidFill>
                  <a:srgbClr val="000000"/>
                </a:solidFill>
                <a:latin typeface="Century Gothic" pitchFamily="34" charset="0"/>
                <a:ea typeface="Times New Roman"/>
                <a:cs typeface="Times New Roman"/>
                <a:sym typeface="Times New Roman"/>
              </a:rPr>
              <a:t>1. This is a team event. Each team will consist of one or two members. </a:t>
            </a: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r>
              <a:rPr lang="en-IN" sz="2000" b="0" i="0" u="none" strike="noStrike" cap="none" dirty="0">
                <a:solidFill>
                  <a:srgbClr val="000000"/>
                </a:solidFill>
                <a:latin typeface="Century Gothic" pitchFamily="34" charset="0"/>
                <a:ea typeface="Times New Roman"/>
                <a:cs typeface="Times New Roman"/>
                <a:sym typeface="Times New Roman"/>
              </a:rPr>
              <a:t>2. The event will take place in single round.</a:t>
            </a: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r>
              <a:rPr lang="en-IN" sz="2000" b="0" i="0" u="none" strike="noStrike" cap="none" dirty="0">
                <a:solidFill>
                  <a:srgbClr val="000000"/>
                </a:solidFill>
                <a:latin typeface="Century Gothic" pitchFamily="34" charset="0"/>
                <a:ea typeface="Times New Roman"/>
                <a:cs typeface="Times New Roman"/>
                <a:sym typeface="Times New Roman"/>
              </a:rPr>
              <a:t>3. It is a 3 hour’s event. The winner will be decided on the basis of the numbers of questions they solve.</a:t>
            </a: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r>
              <a:rPr lang="en-IN" sz="2000" b="0" i="0" u="none" strike="noStrike" cap="none" dirty="0">
                <a:solidFill>
                  <a:srgbClr val="000000"/>
                </a:solidFill>
                <a:latin typeface="Century Gothic" pitchFamily="34" charset="0"/>
                <a:ea typeface="Times New Roman"/>
                <a:cs typeface="Times New Roman"/>
                <a:sym typeface="Times New Roman"/>
              </a:rPr>
              <a:t>4. If any two teams solved all the questions within 3 hours then winner will be decided on the basis of time of completion.</a:t>
            </a: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r>
              <a:rPr lang="en-IN" sz="2000" b="0" i="0" u="none" strike="noStrike" cap="none" dirty="0">
                <a:solidFill>
                  <a:srgbClr val="000000"/>
                </a:solidFill>
                <a:latin typeface="Century Gothic" pitchFamily="34" charset="0"/>
                <a:ea typeface="Times New Roman"/>
                <a:cs typeface="Times New Roman"/>
                <a:sym typeface="Times New Roman"/>
              </a:rPr>
              <a:t>5. The teams have to ensure the exact time recorded by volunteers after solving every question. </a:t>
            </a: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r>
              <a:rPr lang="en-IN" sz="2000" b="0" i="0" u="none" strike="noStrike" cap="none" dirty="0">
                <a:solidFill>
                  <a:srgbClr val="000000"/>
                </a:solidFill>
                <a:latin typeface="Century Gothic" pitchFamily="34" charset="0"/>
                <a:ea typeface="Times New Roman"/>
                <a:cs typeface="Times New Roman"/>
                <a:sym typeface="Times New Roman"/>
              </a:rPr>
              <a:t>6. Any type of cheating practices can lead to disqualification.</a:t>
            </a: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r>
              <a:rPr lang="en-IN" sz="2000" b="0" i="0" u="none" strike="noStrike" cap="none" dirty="0">
                <a:solidFill>
                  <a:srgbClr val="000000"/>
                </a:solidFill>
                <a:latin typeface="Century Gothic" pitchFamily="34" charset="0"/>
                <a:ea typeface="Times New Roman"/>
                <a:cs typeface="Times New Roman"/>
                <a:sym typeface="Times New Roman"/>
              </a:rPr>
              <a:t>7. In case if more than one team submits all the questions at the same time then the team which solved first question in lesser time will be the winner.</a:t>
            </a: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r>
              <a:rPr lang="en-IN" sz="2000" b="0" i="0" u="none" strike="noStrike" cap="none" dirty="0">
                <a:solidFill>
                  <a:srgbClr val="000000"/>
                </a:solidFill>
                <a:latin typeface="Century Gothic" pitchFamily="34" charset="0"/>
                <a:ea typeface="Times New Roman"/>
                <a:cs typeface="Times New Roman"/>
                <a:sym typeface="Times New Roman"/>
              </a:rPr>
              <a:t>8. Any other criteria can be imposed to break the ties at the time of event.</a:t>
            </a: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r>
              <a:rPr lang="en-IN" sz="2000" b="0" i="0" u="none" strike="noStrike" cap="none" dirty="0">
                <a:solidFill>
                  <a:srgbClr val="000000"/>
                </a:solidFill>
                <a:latin typeface="Century Gothic" pitchFamily="34" charset="0"/>
                <a:ea typeface="Times New Roman"/>
                <a:cs typeface="Times New Roman"/>
                <a:sym typeface="Times New Roman"/>
              </a:rPr>
              <a:t>9. Next question will be given only after solving the previous question. </a:t>
            </a: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r>
              <a:rPr lang="en-IN" sz="2000" b="1" i="0" u="none" strike="noStrike" cap="none" dirty="0">
                <a:solidFill>
                  <a:srgbClr val="000000"/>
                </a:solidFill>
                <a:latin typeface="Century Gothic" pitchFamily="34" charset="0"/>
                <a:ea typeface="Times New Roman"/>
                <a:cs typeface="Times New Roman"/>
                <a:sym typeface="Times New Roman"/>
              </a:rPr>
              <a:t>NOTE :-</a:t>
            </a:r>
            <a:r>
              <a:rPr lang="en-IN" sz="2000" b="0" i="0" u="none" strike="noStrike" cap="none" dirty="0">
                <a:solidFill>
                  <a:srgbClr val="000000"/>
                </a:solidFill>
                <a:latin typeface="Century Gothic" pitchFamily="34" charset="0"/>
                <a:ea typeface="Times New Roman"/>
                <a:cs typeface="Times New Roman"/>
                <a:sym typeface="Times New Roman"/>
              </a:rPr>
              <a:t>  The organizing committee reserves the right to make any last-minute change in the rules without any prior notice.</a:t>
            </a:r>
            <a:endParaRPr sz="2000" b="0" i="0" u="none" strike="noStrike" cap="none" dirty="0">
              <a:solidFill>
                <a:schemeClr val="dk1"/>
              </a:solidFill>
              <a:latin typeface="Century Gothic" pitchFamily="34"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9"/>
        <p:cNvGrpSpPr/>
        <p:nvPr/>
      </p:nvGrpSpPr>
      <p:grpSpPr>
        <a:xfrm>
          <a:off x="0" y="0"/>
          <a:ext cx="0" cy="0"/>
          <a:chOff x="0" y="0"/>
          <a:chExt cx="0" cy="0"/>
        </a:xfrm>
      </p:grpSpPr>
      <p:pic>
        <p:nvPicPr>
          <p:cNvPr id="130" name="Google Shape;130;p4"/>
          <p:cNvPicPr preferRelativeResize="0"/>
          <p:nvPr/>
        </p:nvPicPr>
        <p:blipFill rotWithShape="1">
          <a:blip r:embed="rId4">
            <a:alphaModFix/>
          </a:blip>
          <a:srcRect/>
          <a:stretch/>
        </p:blipFill>
        <p:spPr>
          <a:xfrm>
            <a:off x="-50760" y="-10080"/>
            <a:ext cx="1843560" cy="921240"/>
          </a:xfrm>
          <a:prstGeom prst="rect">
            <a:avLst/>
          </a:prstGeom>
          <a:noFill/>
          <a:ln>
            <a:noFill/>
          </a:ln>
        </p:spPr>
      </p:pic>
      <p:pic>
        <p:nvPicPr>
          <p:cNvPr id="131" name="Google Shape;131;p4"/>
          <p:cNvPicPr preferRelativeResize="0"/>
          <p:nvPr/>
        </p:nvPicPr>
        <p:blipFill rotWithShape="1">
          <a:blip r:embed="rId5">
            <a:alphaModFix/>
          </a:blip>
          <a:srcRect/>
          <a:stretch/>
        </p:blipFill>
        <p:spPr>
          <a:xfrm>
            <a:off x="11348640" y="38520"/>
            <a:ext cx="811440" cy="811440"/>
          </a:xfrm>
          <a:prstGeom prst="rect">
            <a:avLst/>
          </a:prstGeom>
          <a:noFill/>
          <a:ln>
            <a:noFill/>
          </a:ln>
        </p:spPr>
      </p:pic>
      <p:sp>
        <p:nvSpPr>
          <p:cNvPr id="132" name="Google Shape;132;p4"/>
          <p:cNvSpPr/>
          <p:nvPr/>
        </p:nvSpPr>
        <p:spPr>
          <a:xfrm>
            <a:off x="576000" y="2167920"/>
            <a:ext cx="10942920" cy="23670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2000" b="1" i="0" u="none" strike="noStrike" cap="none" dirty="0">
                <a:solidFill>
                  <a:srgbClr val="000000"/>
                </a:solidFill>
                <a:latin typeface="Century Gothic" pitchFamily="34" charset="0"/>
                <a:ea typeface="Times New Roman"/>
                <a:cs typeface="Times New Roman"/>
                <a:sym typeface="Times New Roman"/>
              </a:rPr>
              <a:t>Prizes :-</a:t>
            </a:r>
            <a:r>
              <a:rPr lang="en-IN" sz="2000" b="0" i="0" u="none" strike="noStrike" cap="none" dirty="0">
                <a:solidFill>
                  <a:srgbClr val="000000"/>
                </a:solidFill>
                <a:latin typeface="Century Gothic" pitchFamily="34" charset="0"/>
                <a:ea typeface="Times New Roman"/>
                <a:cs typeface="Times New Roman"/>
                <a:sym typeface="Times New Roman"/>
              </a:rPr>
              <a:t> 1st:-  Rs3000</a:t>
            </a: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r>
              <a:rPr lang="en-IN" sz="2000" b="0" i="0" u="none" strike="noStrike" cap="none" dirty="0">
                <a:solidFill>
                  <a:srgbClr val="000000"/>
                </a:solidFill>
                <a:latin typeface="Century Gothic" pitchFamily="34" charset="0"/>
                <a:ea typeface="Times New Roman"/>
                <a:cs typeface="Times New Roman"/>
                <a:sym typeface="Times New Roman"/>
              </a:rPr>
              <a:t>              </a:t>
            </a:r>
            <a:r>
              <a:rPr lang="en-IN" sz="2000" b="0" i="0" u="none" strike="noStrike" cap="none" dirty="0" smtClean="0">
                <a:solidFill>
                  <a:srgbClr val="000000"/>
                </a:solidFill>
                <a:latin typeface="Century Gothic" pitchFamily="34" charset="0"/>
                <a:ea typeface="Times New Roman"/>
                <a:cs typeface="Times New Roman"/>
                <a:sym typeface="Times New Roman"/>
              </a:rPr>
              <a:t>2nd</a:t>
            </a:r>
            <a:r>
              <a:rPr lang="en-IN" sz="2000" b="0" i="0" u="none" strike="noStrike" cap="none" dirty="0">
                <a:solidFill>
                  <a:srgbClr val="000000"/>
                </a:solidFill>
                <a:latin typeface="Century Gothic" pitchFamily="34" charset="0"/>
                <a:ea typeface="Times New Roman"/>
                <a:cs typeface="Times New Roman"/>
                <a:sym typeface="Times New Roman"/>
              </a:rPr>
              <a:t>:- Rs1500</a:t>
            </a:r>
            <a:endParaRPr dirty="0">
              <a:latin typeface="Century Gothic" pitchFamily="34" charset="0"/>
            </a:endParaRPr>
          </a:p>
          <a:p>
            <a:pPr marL="0" marR="0" lvl="0" indent="0" algn="l" rtl="0">
              <a:lnSpc>
                <a:spcPct val="100000"/>
              </a:lnSpc>
              <a:spcBef>
                <a:spcPts val="0"/>
              </a:spcBef>
              <a:spcAft>
                <a:spcPts val="0"/>
              </a:spcAft>
              <a:buNone/>
            </a:pPr>
            <a:r>
              <a:rPr lang="en-IN" sz="2000" b="0" i="0" u="none" strike="noStrike" cap="none" dirty="0">
                <a:solidFill>
                  <a:srgbClr val="000000"/>
                </a:solidFill>
                <a:latin typeface="Century Gothic" pitchFamily="34" charset="0"/>
                <a:ea typeface="Times New Roman"/>
                <a:cs typeface="Times New Roman"/>
                <a:sym typeface="Times New Roman"/>
              </a:rPr>
              <a:t>	 </a:t>
            </a:r>
            <a:r>
              <a:rPr lang="en-IN" sz="2000" b="0" i="0" u="none" strike="noStrike" cap="none" dirty="0" smtClean="0">
                <a:solidFill>
                  <a:srgbClr val="000000"/>
                </a:solidFill>
                <a:latin typeface="Century Gothic" pitchFamily="34" charset="0"/>
                <a:ea typeface="Times New Roman"/>
                <a:cs typeface="Times New Roman"/>
                <a:sym typeface="Times New Roman"/>
              </a:rPr>
              <a:t>3rd</a:t>
            </a:r>
            <a:r>
              <a:rPr lang="en-IN" sz="2000" b="0" i="0" u="none" strike="noStrike" cap="none" dirty="0">
                <a:solidFill>
                  <a:srgbClr val="000000"/>
                </a:solidFill>
                <a:latin typeface="Century Gothic" pitchFamily="34" charset="0"/>
                <a:ea typeface="Times New Roman"/>
                <a:cs typeface="Times New Roman"/>
                <a:sym typeface="Times New Roman"/>
              </a:rPr>
              <a:t>:-  Goodies worth Rs.1000 </a:t>
            </a: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r>
              <a:rPr lang="en-IN" sz="2000" b="1" i="0" u="none" strike="noStrike" cap="none" dirty="0">
                <a:solidFill>
                  <a:srgbClr val="000000"/>
                </a:solidFill>
                <a:latin typeface="Century Gothic" pitchFamily="34" charset="0"/>
                <a:ea typeface="Times New Roman"/>
                <a:cs typeface="Times New Roman"/>
                <a:sym typeface="Times New Roman"/>
              </a:rPr>
              <a:t>Venue :-</a:t>
            </a:r>
            <a:r>
              <a:rPr lang="en-IN" sz="2000" b="0" i="0" u="none" strike="noStrike" cap="none" dirty="0">
                <a:solidFill>
                  <a:srgbClr val="000000"/>
                </a:solidFill>
                <a:latin typeface="Century Gothic" pitchFamily="34" charset="0"/>
                <a:ea typeface="Times New Roman"/>
                <a:cs typeface="Times New Roman"/>
                <a:sym typeface="Times New Roman"/>
              </a:rPr>
              <a:t> Data Science lab (Ground floor , Academic building)</a:t>
            </a: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r>
              <a:rPr lang="en-IN" sz="2000" b="1" i="0" u="none" strike="noStrike" cap="none" dirty="0">
                <a:solidFill>
                  <a:srgbClr val="000000"/>
                </a:solidFill>
                <a:latin typeface="Century Gothic" pitchFamily="34" charset="0"/>
                <a:ea typeface="Times New Roman"/>
                <a:cs typeface="Times New Roman"/>
                <a:sym typeface="Times New Roman"/>
              </a:rPr>
              <a:t>Date :-</a:t>
            </a:r>
            <a:r>
              <a:rPr lang="en-IN" sz="2000" b="0" i="0" u="none" strike="noStrike" cap="none" dirty="0">
                <a:solidFill>
                  <a:srgbClr val="000000"/>
                </a:solidFill>
                <a:latin typeface="Century Gothic" pitchFamily="34" charset="0"/>
                <a:ea typeface="Times New Roman"/>
                <a:cs typeface="Times New Roman"/>
                <a:sym typeface="Times New Roman"/>
              </a:rPr>
              <a:t>  22nd March,2020</a:t>
            </a: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r>
              <a:rPr lang="en-IN" sz="2000" b="1" i="0" u="none" strike="noStrike" cap="none" dirty="0">
                <a:solidFill>
                  <a:srgbClr val="000000"/>
                </a:solidFill>
                <a:latin typeface="Century Gothic" pitchFamily="34" charset="0"/>
                <a:ea typeface="Times New Roman"/>
                <a:cs typeface="Times New Roman"/>
                <a:sym typeface="Times New Roman"/>
              </a:rPr>
              <a:t>Time :-</a:t>
            </a:r>
            <a:r>
              <a:rPr lang="en-IN" sz="2000" b="0" i="0" u="none" strike="noStrike" cap="none" dirty="0">
                <a:solidFill>
                  <a:srgbClr val="000000"/>
                </a:solidFill>
                <a:latin typeface="Century Gothic" pitchFamily="34" charset="0"/>
                <a:ea typeface="Times New Roman"/>
                <a:cs typeface="Times New Roman"/>
                <a:sym typeface="Times New Roman"/>
              </a:rPr>
              <a:t> 03:00pm - 06:00pm</a:t>
            </a: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r>
              <a:rPr lang="en-IN" sz="2000" b="1" i="0" u="none" strike="noStrike" cap="none" dirty="0">
                <a:solidFill>
                  <a:srgbClr val="000000"/>
                </a:solidFill>
                <a:latin typeface="Century Gothic" pitchFamily="34" charset="0"/>
                <a:ea typeface="Times New Roman"/>
                <a:cs typeface="Times New Roman"/>
                <a:sym typeface="Times New Roman"/>
              </a:rPr>
              <a:t>Registration fee :-</a:t>
            </a:r>
            <a:r>
              <a:rPr lang="en-IN" sz="2000" b="0" i="0" u="none" strike="noStrike" cap="none" dirty="0">
                <a:solidFill>
                  <a:srgbClr val="000000"/>
                </a:solidFill>
                <a:latin typeface="Century Gothic" pitchFamily="34" charset="0"/>
                <a:ea typeface="Times New Roman"/>
                <a:cs typeface="Times New Roman"/>
                <a:sym typeface="Times New Roman"/>
              </a:rPr>
              <a:t> Rs.150 per team </a:t>
            </a: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r>
              <a:rPr lang="en-IN" sz="2000" b="1" i="0" u="none" strike="noStrike" cap="none" dirty="0">
                <a:solidFill>
                  <a:srgbClr val="000000"/>
                </a:solidFill>
                <a:latin typeface="Century Gothic" pitchFamily="34" charset="0"/>
                <a:ea typeface="Times New Roman"/>
                <a:cs typeface="Times New Roman"/>
                <a:sym typeface="Times New Roman"/>
              </a:rPr>
              <a:t>Registration date :-</a:t>
            </a:r>
            <a:r>
              <a:rPr lang="en-IN" sz="2000" b="0" i="0" u="none" strike="noStrike" cap="none" dirty="0">
                <a:solidFill>
                  <a:srgbClr val="000000"/>
                </a:solidFill>
                <a:latin typeface="Century Gothic" pitchFamily="34" charset="0"/>
                <a:ea typeface="Times New Roman"/>
                <a:cs typeface="Times New Roman"/>
                <a:sym typeface="Times New Roman"/>
              </a:rPr>
              <a:t> 6th February - 18th March</a:t>
            </a: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r>
              <a:rPr lang="en-IN" sz="2000" b="1" i="0" u="none" strike="noStrike" cap="none" dirty="0">
                <a:solidFill>
                  <a:srgbClr val="000000"/>
                </a:solidFill>
                <a:latin typeface="Century Gothic" pitchFamily="34" charset="0"/>
                <a:ea typeface="Times New Roman"/>
                <a:cs typeface="Times New Roman"/>
                <a:sym typeface="Times New Roman"/>
              </a:rPr>
              <a:t>For any queries regarding Puzzle Voyage contact : </a:t>
            </a:r>
            <a:endParaRPr sz="2000" b="0" i="0" u="none" strike="noStrike" cap="none" dirty="0">
              <a:solidFill>
                <a:schemeClr val="dk1"/>
              </a:solidFill>
              <a:latin typeface="Century Gothic" pitchFamily="34" charset="0"/>
              <a:sym typeface="Arial"/>
            </a:endParaRPr>
          </a:p>
          <a:p>
            <a:pPr marL="0" marR="0" lvl="0" indent="0" algn="l" rtl="0">
              <a:lnSpc>
                <a:spcPct val="100000"/>
              </a:lnSpc>
              <a:spcBef>
                <a:spcPts val="0"/>
              </a:spcBef>
              <a:spcAft>
                <a:spcPts val="0"/>
              </a:spcAft>
              <a:buNone/>
            </a:pPr>
            <a:r>
              <a:rPr lang="en-IN" sz="2000" b="1" i="0" u="none" strike="noStrike" cap="none" dirty="0" err="1">
                <a:solidFill>
                  <a:srgbClr val="000000"/>
                </a:solidFill>
                <a:latin typeface="Century Gothic" pitchFamily="34" charset="0"/>
                <a:ea typeface="Times New Roman"/>
                <a:cs typeface="Times New Roman"/>
                <a:sym typeface="Times New Roman"/>
              </a:rPr>
              <a:t>Rishabh</a:t>
            </a:r>
            <a:r>
              <a:rPr lang="en-IN" sz="2000" b="1" i="0" u="none" strike="noStrike" cap="none" dirty="0">
                <a:solidFill>
                  <a:srgbClr val="000000"/>
                </a:solidFill>
                <a:latin typeface="Century Gothic" pitchFamily="34" charset="0"/>
                <a:ea typeface="Times New Roman"/>
                <a:cs typeface="Times New Roman"/>
                <a:sym typeface="Times New Roman"/>
              </a:rPr>
              <a:t> </a:t>
            </a:r>
            <a:r>
              <a:rPr lang="en-IN" sz="2000" b="1" i="0" u="none" strike="noStrike" cap="none" dirty="0" smtClean="0">
                <a:solidFill>
                  <a:srgbClr val="000000"/>
                </a:solidFill>
                <a:latin typeface="Century Gothic" pitchFamily="34" charset="0"/>
                <a:ea typeface="Times New Roman"/>
                <a:cs typeface="Times New Roman"/>
                <a:sym typeface="Times New Roman"/>
              </a:rPr>
              <a:t>Nagar:  </a:t>
            </a:r>
            <a:r>
              <a:rPr lang="en-IN" sz="2000" b="1" i="0" u="none" strike="noStrike" cap="none" dirty="0">
                <a:solidFill>
                  <a:srgbClr val="000000"/>
                </a:solidFill>
                <a:latin typeface="Century Gothic" pitchFamily="34" charset="0"/>
                <a:ea typeface="Times New Roman"/>
                <a:cs typeface="Times New Roman"/>
                <a:sym typeface="Times New Roman"/>
              </a:rPr>
              <a:t>9694027037</a:t>
            </a:r>
            <a:endParaRPr sz="2000" b="0" i="0" u="none" strike="noStrike" cap="none" dirty="0">
              <a:solidFill>
                <a:schemeClr val="dk1"/>
              </a:solidFill>
              <a:latin typeface="Century Gothic" pitchFamily="34" charset="0"/>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27</Words>
  <Application>Microsoft Office PowerPoint</Application>
  <PresentationFormat>Custom</PresentationFormat>
  <Paragraphs>33</Paragraphs>
  <Slides>4</Slides>
  <Notes>4</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Office Theme</vt:lpstr>
      <vt:lpstr>Office Theme</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Devkishan Madkami</dc:creator>
  <cp:lastModifiedBy>trilok yadav</cp:lastModifiedBy>
  <cp:revision>2</cp:revision>
  <dcterms:created xsi:type="dcterms:W3CDTF">2020-02-05T17:45:04Z</dcterms:created>
  <dcterms:modified xsi:type="dcterms:W3CDTF">2020-02-09T18:11:47Z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AppVersion" pid="2">
    <vt:lpwstr>16.0000</vt:lpwstr>
  </property>
  <property fmtid="{D5CDD505-2E9C-101B-9397-08002B2CF9AE}" name="HiddenSlides" pid="3">
    <vt:i4>0</vt:i4>
  </property>
  <property fmtid="{D5CDD505-2E9C-101B-9397-08002B2CF9AE}" name="HyperlinksChanged" pid="4">
    <vt:bool>false</vt:bool>
  </property>
  <property fmtid="{D5CDD505-2E9C-101B-9397-08002B2CF9AE}" name="LinksUpToDate" pid="5">
    <vt:bool>false</vt:bool>
  </property>
  <property fmtid="{D5CDD505-2E9C-101B-9397-08002B2CF9AE}" name="MMClips" pid="6">
    <vt:i4>0</vt:i4>
  </property>
  <property fmtid="{D5CDD505-2E9C-101B-9397-08002B2CF9AE}" name="NXPowerLiteLastOptimized" pid="7">
    <vt:lpwstr>313430</vt:lpwstr>
  </property>
  <property fmtid="{D5CDD505-2E9C-101B-9397-08002B2CF9AE}" name="NXPowerLiteSettings" pid="8">
    <vt:lpwstr>C7000400038000</vt:lpwstr>
  </property>
  <property fmtid="{D5CDD505-2E9C-101B-9397-08002B2CF9AE}" name="NXPowerLiteVersion" pid="9">
    <vt:lpwstr>S8.2.3</vt:lpwstr>
  </property>
  <property fmtid="{D5CDD505-2E9C-101B-9397-08002B2CF9AE}" name="Notes" pid="10">
    <vt:i4>0</vt:i4>
  </property>
  <property fmtid="{D5CDD505-2E9C-101B-9397-08002B2CF9AE}" name="PresentationFormat" pid="11">
    <vt:lpwstr>Widescreen</vt:lpwstr>
  </property>
  <property fmtid="{D5CDD505-2E9C-101B-9397-08002B2CF9AE}" name="ScaleCrop" pid="12">
    <vt:bool>false</vt:bool>
  </property>
  <property fmtid="{D5CDD505-2E9C-101B-9397-08002B2CF9AE}" name="ShareDoc" pid="13">
    <vt:bool>false</vt:bool>
  </property>
  <property fmtid="{D5CDD505-2E9C-101B-9397-08002B2CF9AE}" name="Slides" pid="14">
    <vt:i4>4</vt:i4>
  </property>
</Properties>
</file>