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7" r:id="rId3"/>
    <p:sldId id="256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tableStyles" Target="tableStyles.xml" /><Relationship Id="rId5" Type="http://schemas.openxmlformats.org/officeDocument/2006/relationships/slide" Target="slides/slide3.xml" /><Relationship Id="rId10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963BF-FE43-4FFB-91B2-04C8E5F0DE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337EBFAB-9429-433C-B3BA-9A80BEFFB4BF}">
      <dgm:prSet phldrT="[Text]"/>
      <dgm:spPr/>
      <dgm:t>
        <a:bodyPr/>
        <a:lstStyle/>
        <a:p>
          <a:r>
            <a:rPr lang="en-IN" dirty="0"/>
            <a:t>Mentor</a:t>
          </a:r>
        </a:p>
      </dgm:t>
    </dgm:pt>
    <dgm:pt modelId="{B121DD43-9BE7-4E9A-AAD3-477D03D707B8}" type="parTrans" cxnId="{3D3BD708-7893-48EB-8FF9-EB5C04C55DF8}">
      <dgm:prSet/>
      <dgm:spPr/>
      <dgm:t>
        <a:bodyPr/>
        <a:lstStyle/>
        <a:p>
          <a:endParaRPr lang="en-IN"/>
        </a:p>
      </dgm:t>
    </dgm:pt>
    <dgm:pt modelId="{B10C4C9E-E29D-4238-A70D-643E72787367}" type="sibTrans" cxnId="{3D3BD708-7893-48EB-8FF9-EB5C04C55DF8}">
      <dgm:prSet/>
      <dgm:spPr/>
      <dgm:t>
        <a:bodyPr/>
        <a:lstStyle/>
        <a:p>
          <a:endParaRPr lang="en-IN"/>
        </a:p>
      </dgm:t>
    </dgm:pt>
    <dgm:pt modelId="{4742A2CC-9FDF-481E-8D90-3DA9A807C752}">
      <dgm:prSet phldrT="[Text]"/>
      <dgm:spPr/>
      <dgm:t>
        <a:bodyPr/>
        <a:lstStyle/>
        <a:p>
          <a:r>
            <a:rPr lang="en-IN" dirty="0"/>
            <a:t>Campus Director(Boys)</a:t>
          </a:r>
        </a:p>
      </dgm:t>
    </dgm:pt>
    <dgm:pt modelId="{86DF451D-1326-4E97-8D8C-5143A2C3232C}" type="parTrans" cxnId="{93301213-9C6D-45FF-A430-D50F38136EEC}">
      <dgm:prSet/>
      <dgm:spPr/>
      <dgm:t>
        <a:bodyPr/>
        <a:lstStyle/>
        <a:p>
          <a:endParaRPr lang="en-IN"/>
        </a:p>
      </dgm:t>
    </dgm:pt>
    <dgm:pt modelId="{2DDA4840-C8E0-4703-AFB5-84246C21F198}" type="sibTrans" cxnId="{93301213-9C6D-45FF-A430-D50F38136EEC}">
      <dgm:prSet/>
      <dgm:spPr/>
      <dgm:t>
        <a:bodyPr/>
        <a:lstStyle/>
        <a:p>
          <a:endParaRPr lang="en-IN"/>
        </a:p>
      </dgm:t>
    </dgm:pt>
    <dgm:pt modelId="{581D7E11-1C06-451C-96F0-1B57A25FE4FA}">
      <dgm:prSet phldrT="[Text]"/>
      <dgm:spPr/>
      <dgm:t>
        <a:bodyPr/>
        <a:lstStyle/>
        <a:p>
          <a:r>
            <a:rPr lang="en-IN" dirty="0"/>
            <a:t>Secretary</a:t>
          </a:r>
        </a:p>
      </dgm:t>
    </dgm:pt>
    <dgm:pt modelId="{85445DA8-CFB5-4836-BED7-B25D8E7A08E2}" type="parTrans" cxnId="{19DCC46A-2FDB-4536-96FE-BEDFDB0F30C1}">
      <dgm:prSet/>
      <dgm:spPr/>
      <dgm:t>
        <a:bodyPr/>
        <a:lstStyle/>
        <a:p>
          <a:endParaRPr lang="en-IN"/>
        </a:p>
      </dgm:t>
    </dgm:pt>
    <dgm:pt modelId="{585A56AF-B6C0-4ACC-A3AE-740CDF8C8198}" type="sibTrans" cxnId="{19DCC46A-2FDB-4536-96FE-BEDFDB0F30C1}">
      <dgm:prSet/>
      <dgm:spPr/>
      <dgm:t>
        <a:bodyPr/>
        <a:lstStyle/>
        <a:p>
          <a:endParaRPr lang="en-IN"/>
        </a:p>
      </dgm:t>
    </dgm:pt>
    <dgm:pt modelId="{FE3AF858-9B92-4E25-A42E-723741A03872}">
      <dgm:prSet phldrT="[Text]"/>
      <dgm:spPr/>
      <dgm:t>
        <a:bodyPr/>
        <a:lstStyle/>
        <a:p>
          <a:r>
            <a:rPr lang="en-IN" dirty="0"/>
            <a:t>Secretary</a:t>
          </a:r>
        </a:p>
      </dgm:t>
    </dgm:pt>
    <dgm:pt modelId="{5B740375-C38A-4C72-BA5C-649EFFC3219A}" type="parTrans" cxnId="{60DF4821-1DEC-49BA-B86C-2DE67058DF8B}">
      <dgm:prSet/>
      <dgm:spPr/>
      <dgm:t>
        <a:bodyPr/>
        <a:lstStyle/>
        <a:p>
          <a:endParaRPr lang="en-IN"/>
        </a:p>
      </dgm:t>
    </dgm:pt>
    <dgm:pt modelId="{35B91497-2D8A-4975-9FEB-F92B4F5CC2E2}" type="sibTrans" cxnId="{60DF4821-1DEC-49BA-B86C-2DE67058DF8B}">
      <dgm:prSet/>
      <dgm:spPr/>
      <dgm:t>
        <a:bodyPr/>
        <a:lstStyle/>
        <a:p>
          <a:endParaRPr lang="en-IN"/>
        </a:p>
      </dgm:t>
    </dgm:pt>
    <dgm:pt modelId="{DE4E4D66-BD76-484F-AAB1-167894BE7954}">
      <dgm:prSet phldrT="[Text]"/>
      <dgm:spPr/>
      <dgm:t>
        <a:bodyPr/>
        <a:lstStyle/>
        <a:p>
          <a:r>
            <a:rPr lang="en-IN" dirty="0"/>
            <a:t>Campus Director(Girls)</a:t>
          </a:r>
        </a:p>
      </dgm:t>
    </dgm:pt>
    <dgm:pt modelId="{3E36EB90-F767-49C4-9332-DD7270ABAF03}" type="parTrans" cxnId="{A23EBD3F-2E81-47E4-8AD5-96C3D5703EFD}">
      <dgm:prSet/>
      <dgm:spPr/>
      <dgm:t>
        <a:bodyPr/>
        <a:lstStyle/>
        <a:p>
          <a:endParaRPr lang="en-IN"/>
        </a:p>
      </dgm:t>
    </dgm:pt>
    <dgm:pt modelId="{433BBE02-E5E4-420C-A471-977757243BCF}" type="sibTrans" cxnId="{A23EBD3F-2E81-47E4-8AD5-96C3D5703EFD}">
      <dgm:prSet/>
      <dgm:spPr/>
      <dgm:t>
        <a:bodyPr/>
        <a:lstStyle/>
        <a:p>
          <a:endParaRPr lang="en-IN"/>
        </a:p>
      </dgm:t>
    </dgm:pt>
    <dgm:pt modelId="{D9D5B6B1-C718-4F38-B691-FC67AF57E9D8}">
      <dgm:prSet phldrT="[Text]"/>
      <dgm:spPr/>
      <dgm:t>
        <a:bodyPr/>
        <a:lstStyle/>
        <a:p>
          <a:r>
            <a:rPr lang="en-IN" dirty="0"/>
            <a:t>Secretary</a:t>
          </a:r>
        </a:p>
      </dgm:t>
    </dgm:pt>
    <dgm:pt modelId="{85D82F85-F968-40F6-8DD5-00BEC8595FCC}" type="parTrans" cxnId="{19C7A7A8-4CC9-4E74-B83B-F94079951929}">
      <dgm:prSet/>
      <dgm:spPr/>
      <dgm:t>
        <a:bodyPr/>
        <a:lstStyle/>
        <a:p>
          <a:endParaRPr lang="en-IN"/>
        </a:p>
      </dgm:t>
    </dgm:pt>
    <dgm:pt modelId="{1DB7525B-702E-4D31-88E8-017BD4EEA340}" type="sibTrans" cxnId="{19C7A7A8-4CC9-4E74-B83B-F94079951929}">
      <dgm:prSet/>
      <dgm:spPr/>
      <dgm:t>
        <a:bodyPr/>
        <a:lstStyle/>
        <a:p>
          <a:endParaRPr lang="en-IN"/>
        </a:p>
      </dgm:t>
    </dgm:pt>
    <dgm:pt modelId="{527122B2-AB07-4781-83D0-A483B340D6AF}">
      <dgm:prSet phldrT="[Text]"/>
      <dgm:spPr/>
      <dgm:t>
        <a:bodyPr/>
        <a:lstStyle/>
        <a:p>
          <a:r>
            <a:rPr lang="en-IN" dirty="0"/>
            <a:t>Secretary</a:t>
          </a:r>
        </a:p>
      </dgm:t>
    </dgm:pt>
    <dgm:pt modelId="{FE5A83AA-5EE9-4CF7-91A5-11515B42A6E4}" type="parTrans" cxnId="{B8C4B0BD-09F6-4595-AE4A-B2FF762FD5D6}">
      <dgm:prSet/>
      <dgm:spPr/>
      <dgm:t>
        <a:bodyPr/>
        <a:lstStyle/>
        <a:p>
          <a:endParaRPr lang="en-IN"/>
        </a:p>
      </dgm:t>
    </dgm:pt>
    <dgm:pt modelId="{681406DC-56E8-4350-8425-1C68BB20EFA0}" type="sibTrans" cxnId="{B8C4B0BD-09F6-4595-AE4A-B2FF762FD5D6}">
      <dgm:prSet/>
      <dgm:spPr/>
      <dgm:t>
        <a:bodyPr/>
        <a:lstStyle/>
        <a:p>
          <a:endParaRPr lang="en-IN"/>
        </a:p>
      </dgm:t>
    </dgm:pt>
    <dgm:pt modelId="{60BC42F5-D0F2-4373-B7E2-5E7CE4E33375}" type="pres">
      <dgm:prSet presAssocID="{133963BF-FE43-4FFB-91B2-04C8E5F0DE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162152-DA43-4352-ADF1-BB470EBD7441}" type="pres">
      <dgm:prSet presAssocID="{337EBFAB-9429-433C-B3BA-9A80BEFFB4BF}" presName="hierRoot1" presStyleCnt="0"/>
      <dgm:spPr/>
    </dgm:pt>
    <dgm:pt modelId="{9BA47ABA-CFD4-4849-8762-387E31933FED}" type="pres">
      <dgm:prSet presAssocID="{337EBFAB-9429-433C-B3BA-9A80BEFFB4BF}" presName="composite" presStyleCnt="0"/>
      <dgm:spPr/>
    </dgm:pt>
    <dgm:pt modelId="{082C2DB7-247F-4E71-A4FF-D09D39003784}" type="pres">
      <dgm:prSet presAssocID="{337EBFAB-9429-433C-B3BA-9A80BEFFB4BF}" presName="background" presStyleLbl="node0" presStyleIdx="0" presStyleCnt="3"/>
      <dgm:spPr/>
    </dgm:pt>
    <dgm:pt modelId="{66C1A4DA-14CC-4386-B932-61B8674F2408}" type="pres">
      <dgm:prSet presAssocID="{337EBFAB-9429-433C-B3BA-9A80BEFFB4BF}" presName="text" presStyleLbl="fgAcc0" presStyleIdx="0" presStyleCnt="3" custLinFactNeighborX="64144" custLinFactNeighborY="-78206">
        <dgm:presLayoutVars>
          <dgm:chPref val="3"/>
        </dgm:presLayoutVars>
      </dgm:prSet>
      <dgm:spPr/>
    </dgm:pt>
    <dgm:pt modelId="{DC16DF7D-FF35-4C24-8D68-F93FC9F4D6A7}" type="pres">
      <dgm:prSet presAssocID="{337EBFAB-9429-433C-B3BA-9A80BEFFB4BF}" presName="hierChild2" presStyleCnt="0"/>
      <dgm:spPr/>
    </dgm:pt>
    <dgm:pt modelId="{F4CC813E-CFB8-4040-AD6E-529343F000FD}" type="pres">
      <dgm:prSet presAssocID="{86DF451D-1326-4E97-8D8C-5143A2C3232C}" presName="Name10" presStyleLbl="parChTrans1D2" presStyleIdx="0" presStyleCnt="2"/>
      <dgm:spPr/>
    </dgm:pt>
    <dgm:pt modelId="{55D31967-C9BF-421E-8676-6DBD18501DFD}" type="pres">
      <dgm:prSet presAssocID="{4742A2CC-9FDF-481E-8D90-3DA9A807C752}" presName="hierRoot2" presStyleCnt="0"/>
      <dgm:spPr/>
    </dgm:pt>
    <dgm:pt modelId="{D1846CDF-3800-41B0-8532-0C69ADBEE76D}" type="pres">
      <dgm:prSet presAssocID="{4742A2CC-9FDF-481E-8D90-3DA9A807C752}" presName="composite2" presStyleCnt="0"/>
      <dgm:spPr/>
    </dgm:pt>
    <dgm:pt modelId="{D1A7AF4E-C175-4252-9343-D6B6275BB208}" type="pres">
      <dgm:prSet presAssocID="{4742A2CC-9FDF-481E-8D90-3DA9A807C752}" presName="background2" presStyleLbl="node2" presStyleIdx="0" presStyleCnt="2"/>
      <dgm:spPr/>
    </dgm:pt>
    <dgm:pt modelId="{B725AE33-484D-480D-B208-1A6107C89568}" type="pres">
      <dgm:prSet presAssocID="{4742A2CC-9FDF-481E-8D90-3DA9A807C752}" presName="text2" presStyleLbl="fgAcc2" presStyleIdx="0" presStyleCnt="2" custLinFactNeighborX="30956" custLinFactNeighborY="-78046">
        <dgm:presLayoutVars>
          <dgm:chPref val="3"/>
        </dgm:presLayoutVars>
      </dgm:prSet>
      <dgm:spPr/>
    </dgm:pt>
    <dgm:pt modelId="{44E465FE-288D-4F23-AC77-E02E41B586F5}" type="pres">
      <dgm:prSet presAssocID="{4742A2CC-9FDF-481E-8D90-3DA9A807C752}" presName="hierChild3" presStyleCnt="0"/>
      <dgm:spPr/>
    </dgm:pt>
    <dgm:pt modelId="{5D743ABA-90D2-41D4-8D74-93E924D1B35D}" type="pres">
      <dgm:prSet presAssocID="{85445DA8-CFB5-4836-BED7-B25D8E7A08E2}" presName="Name17" presStyleLbl="parChTrans1D3" presStyleIdx="0" presStyleCnt="2"/>
      <dgm:spPr/>
    </dgm:pt>
    <dgm:pt modelId="{9C006CD8-F7CC-4A5B-9FCE-5C72DC42BE9D}" type="pres">
      <dgm:prSet presAssocID="{581D7E11-1C06-451C-96F0-1B57A25FE4FA}" presName="hierRoot3" presStyleCnt="0"/>
      <dgm:spPr/>
    </dgm:pt>
    <dgm:pt modelId="{A0C70F82-CB62-4C02-856F-5076B6747E7E}" type="pres">
      <dgm:prSet presAssocID="{581D7E11-1C06-451C-96F0-1B57A25FE4FA}" presName="composite3" presStyleCnt="0"/>
      <dgm:spPr/>
    </dgm:pt>
    <dgm:pt modelId="{DE7DFD8A-AD8B-4B70-968F-9ABE781593A7}" type="pres">
      <dgm:prSet presAssocID="{581D7E11-1C06-451C-96F0-1B57A25FE4FA}" presName="background3" presStyleLbl="node3" presStyleIdx="0" presStyleCnt="2"/>
      <dgm:spPr/>
    </dgm:pt>
    <dgm:pt modelId="{2BF07078-8299-4879-A414-C802FC18E03D}" type="pres">
      <dgm:prSet presAssocID="{581D7E11-1C06-451C-96F0-1B57A25FE4FA}" presName="text3" presStyleLbl="fgAcc3" presStyleIdx="0" presStyleCnt="2" custLinFactNeighborX="13010" custLinFactNeighborY="-75632">
        <dgm:presLayoutVars>
          <dgm:chPref val="3"/>
        </dgm:presLayoutVars>
      </dgm:prSet>
      <dgm:spPr/>
    </dgm:pt>
    <dgm:pt modelId="{986239FE-209C-4CC7-A2E5-41EB6CFEFAD9}" type="pres">
      <dgm:prSet presAssocID="{581D7E11-1C06-451C-96F0-1B57A25FE4FA}" presName="hierChild4" presStyleCnt="0"/>
      <dgm:spPr/>
    </dgm:pt>
    <dgm:pt modelId="{A1C21419-92C9-4F12-B552-A0180A224D6E}" type="pres">
      <dgm:prSet presAssocID="{5B740375-C38A-4C72-BA5C-649EFFC3219A}" presName="Name17" presStyleLbl="parChTrans1D3" presStyleIdx="1" presStyleCnt="2"/>
      <dgm:spPr/>
    </dgm:pt>
    <dgm:pt modelId="{2BE332A8-0E47-438C-BA9D-1CDCC693E666}" type="pres">
      <dgm:prSet presAssocID="{FE3AF858-9B92-4E25-A42E-723741A03872}" presName="hierRoot3" presStyleCnt="0"/>
      <dgm:spPr/>
    </dgm:pt>
    <dgm:pt modelId="{8CECAA65-737B-44F7-8011-490AF73D82B1}" type="pres">
      <dgm:prSet presAssocID="{FE3AF858-9B92-4E25-A42E-723741A03872}" presName="composite3" presStyleCnt="0"/>
      <dgm:spPr/>
    </dgm:pt>
    <dgm:pt modelId="{E35D702B-F473-4026-8B01-E4446D4CB47C}" type="pres">
      <dgm:prSet presAssocID="{FE3AF858-9B92-4E25-A42E-723741A03872}" presName="background3" presStyleLbl="node3" presStyleIdx="1" presStyleCnt="2"/>
      <dgm:spPr/>
    </dgm:pt>
    <dgm:pt modelId="{66E0B281-BB7E-4EB0-ADEA-772280AD7B6F}" type="pres">
      <dgm:prSet presAssocID="{FE3AF858-9B92-4E25-A42E-723741A03872}" presName="text3" presStyleLbl="fgAcc3" presStyleIdx="1" presStyleCnt="2" custLinFactNeighborX="-140" custLinFactNeighborY="-75632">
        <dgm:presLayoutVars>
          <dgm:chPref val="3"/>
        </dgm:presLayoutVars>
      </dgm:prSet>
      <dgm:spPr/>
    </dgm:pt>
    <dgm:pt modelId="{0DCF1660-7BEE-468F-9046-2E3CC086435D}" type="pres">
      <dgm:prSet presAssocID="{FE3AF858-9B92-4E25-A42E-723741A03872}" presName="hierChild4" presStyleCnt="0"/>
      <dgm:spPr/>
    </dgm:pt>
    <dgm:pt modelId="{1DD15CEB-40E0-49F9-8322-FBA502A3ABC0}" type="pres">
      <dgm:prSet presAssocID="{3E36EB90-F767-49C4-9332-DD7270ABAF03}" presName="Name10" presStyleLbl="parChTrans1D2" presStyleIdx="1" presStyleCnt="2"/>
      <dgm:spPr/>
    </dgm:pt>
    <dgm:pt modelId="{FE576A66-2142-4860-A4A8-7397D606E67A}" type="pres">
      <dgm:prSet presAssocID="{DE4E4D66-BD76-484F-AAB1-167894BE7954}" presName="hierRoot2" presStyleCnt="0"/>
      <dgm:spPr/>
    </dgm:pt>
    <dgm:pt modelId="{F10AD164-26D0-4793-867B-9B911E9AD380}" type="pres">
      <dgm:prSet presAssocID="{DE4E4D66-BD76-484F-AAB1-167894BE7954}" presName="composite2" presStyleCnt="0"/>
      <dgm:spPr/>
    </dgm:pt>
    <dgm:pt modelId="{E938FDA0-0CCC-412A-9CD7-02268D91A7CC}" type="pres">
      <dgm:prSet presAssocID="{DE4E4D66-BD76-484F-AAB1-167894BE7954}" presName="background2" presStyleLbl="node2" presStyleIdx="1" presStyleCnt="2"/>
      <dgm:spPr/>
    </dgm:pt>
    <dgm:pt modelId="{9315D190-F363-418B-95F0-A67676D586AF}" type="pres">
      <dgm:prSet presAssocID="{DE4E4D66-BD76-484F-AAB1-167894BE7954}" presName="text2" presStyleLbl="fgAcc2" presStyleIdx="1" presStyleCnt="2" custLinFactNeighborX="74379" custLinFactNeighborY="-78046">
        <dgm:presLayoutVars>
          <dgm:chPref val="3"/>
        </dgm:presLayoutVars>
      </dgm:prSet>
      <dgm:spPr/>
    </dgm:pt>
    <dgm:pt modelId="{85B96475-B59D-4D99-A859-C045A7F4843D}" type="pres">
      <dgm:prSet presAssocID="{DE4E4D66-BD76-484F-AAB1-167894BE7954}" presName="hierChild3" presStyleCnt="0"/>
      <dgm:spPr/>
    </dgm:pt>
    <dgm:pt modelId="{6C82366A-43EF-48B0-A34B-3712667DDA2B}" type="pres">
      <dgm:prSet presAssocID="{D9D5B6B1-C718-4F38-B691-FC67AF57E9D8}" presName="hierRoot1" presStyleCnt="0"/>
      <dgm:spPr/>
    </dgm:pt>
    <dgm:pt modelId="{B4C3CF82-5878-4E0B-B40B-73F1B354F2CC}" type="pres">
      <dgm:prSet presAssocID="{D9D5B6B1-C718-4F38-B691-FC67AF57E9D8}" presName="composite" presStyleCnt="0"/>
      <dgm:spPr/>
    </dgm:pt>
    <dgm:pt modelId="{5F944BF8-622A-4A03-BEE2-506E0A0E4321}" type="pres">
      <dgm:prSet presAssocID="{D9D5B6B1-C718-4F38-B691-FC67AF57E9D8}" presName="background" presStyleLbl="node0" presStyleIdx="1" presStyleCnt="3"/>
      <dgm:spPr/>
    </dgm:pt>
    <dgm:pt modelId="{A68FBD03-A48B-44C8-B30F-1FE0E87F3D40}" type="pres">
      <dgm:prSet presAssocID="{D9D5B6B1-C718-4F38-B691-FC67AF57E9D8}" presName="text" presStyleLbl="fgAcc0" presStyleIdx="1" presStyleCnt="3" custLinFactY="100000" custLinFactNeighborX="483" custLinFactNeighborY="121898">
        <dgm:presLayoutVars>
          <dgm:chPref val="3"/>
        </dgm:presLayoutVars>
      </dgm:prSet>
      <dgm:spPr/>
    </dgm:pt>
    <dgm:pt modelId="{DA3DBE52-151A-48E6-B9BE-F2224E4129EC}" type="pres">
      <dgm:prSet presAssocID="{D9D5B6B1-C718-4F38-B691-FC67AF57E9D8}" presName="hierChild2" presStyleCnt="0"/>
      <dgm:spPr/>
    </dgm:pt>
    <dgm:pt modelId="{0671D7DD-2EF0-479D-BE0B-78A29D7E4F59}" type="pres">
      <dgm:prSet presAssocID="{527122B2-AB07-4781-83D0-A483B340D6AF}" presName="hierRoot1" presStyleCnt="0"/>
      <dgm:spPr/>
    </dgm:pt>
    <dgm:pt modelId="{CDFE39F5-5FDF-4CD2-9B92-5D2A7C46B093}" type="pres">
      <dgm:prSet presAssocID="{527122B2-AB07-4781-83D0-A483B340D6AF}" presName="composite" presStyleCnt="0"/>
      <dgm:spPr/>
    </dgm:pt>
    <dgm:pt modelId="{97C2E967-085B-434E-B0DE-5B5F0715123C}" type="pres">
      <dgm:prSet presAssocID="{527122B2-AB07-4781-83D0-A483B340D6AF}" presName="background" presStyleLbl="node0" presStyleIdx="2" presStyleCnt="3"/>
      <dgm:spPr/>
    </dgm:pt>
    <dgm:pt modelId="{4F532DCB-5772-4162-BE31-D0E21EF15995}" type="pres">
      <dgm:prSet presAssocID="{527122B2-AB07-4781-83D0-A483B340D6AF}" presName="text" presStyleLbl="fgAcc0" presStyleIdx="2" presStyleCnt="3" custLinFactY="100000" custLinFactNeighborX="-11073" custLinFactNeighborY="121898">
        <dgm:presLayoutVars>
          <dgm:chPref val="3"/>
        </dgm:presLayoutVars>
      </dgm:prSet>
      <dgm:spPr/>
    </dgm:pt>
    <dgm:pt modelId="{EE8A567E-9257-4BF7-89E3-9B5B48EAE7C3}" type="pres">
      <dgm:prSet presAssocID="{527122B2-AB07-4781-83D0-A483B340D6AF}" presName="hierChild2" presStyleCnt="0"/>
      <dgm:spPr/>
    </dgm:pt>
  </dgm:ptLst>
  <dgm:cxnLst>
    <dgm:cxn modelId="{3D3BD708-7893-48EB-8FF9-EB5C04C55DF8}" srcId="{133963BF-FE43-4FFB-91B2-04C8E5F0DEE9}" destId="{337EBFAB-9429-433C-B3BA-9A80BEFFB4BF}" srcOrd="0" destOrd="0" parTransId="{B121DD43-9BE7-4E9A-AAD3-477D03D707B8}" sibTransId="{B10C4C9E-E29D-4238-A70D-643E72787367}"/>
    <dgm:cxn modelId="{93301213-9C6D-45FF-A430-D50F38136EEC}" srcId="{337EBFAB-9429-433C-B3BA-9A80BEFFB4BF}" destId="{4742A2CC-9FDF-481E-8D90-3DA9A807C752}" srcOrd="0" destOrd="0" parTransId="{86DF451D-1326-4E97-8D8C-5143A2C3232C}" sibTransId="{2DDA4840-C8E0-4703-AFB5-84246C21F198}"/>
    <dgm:cxn modelId="{CAE6D314-13EB-40FA-8CA7-806C10EF3F4F}" type="presOf" srcId="{337EBFAB-9429-433C-B3BA-9A80BEFFB4BF}" destId="{66C1A4DA-14CC-4386-B932-61B8674F2408}" srcOrd="0" destOrd="0" presId="urn:microsoft.com/office/officeart/2005/8/layout/hierarchy1"/>
    <dgm:cxn modelId="{60DF4821-1DEC-49BA-B86C-2DE67058DF8B}" srcId="{4742A2CC-9FDF-481E-8D90-3DA9A807C752}" destId="{FE3AF858-9B92-4E25-A42E-723741A03872}" srcOrd="1" destOrd="0" parTransId="{5B740375-C38A-4C72-BA5C-649EFFC3219A}" sibTransId="{35B91497-2D8A-4975-9FEB-F92B4F5CC2E2}"/>
    <dgm:cxn modelId="{39EAB123-AE44-4CC4-A660-4B3DC6A139FB}" type="presOf" srcId="{581D7E11-1C06-451C-96F0-1B57A25FE4FA}" destId="{2BF07078-8299-4879-A414-C802FC18E03D}" srcOrd="0" destOrd="0" presId="urn:microsoft.com/office/officeart/2005/8/layout/hierarchy1"/>
    <dgm:cxn modelId="{B74E5126-E371-4660-A168-9340D4CEA7A8}" type="presOf" srcId="{133963BF-FE43-4FFB-91B2-04C8E5F0DEE9}" destId="{60BC42F5-D0F2-4373-B7E2-5E7CE4E33375}" srcOrd="0" destOrd="0" presId="urn:microsoft.com/office/officeart/2005/8/layout/hierarchy1"/>
    <dgm:cxn modelId="{B14A6B37-BF81-4BC4-B622-F114E24F73B7}" type="presOf" srcId="{85445DA8-CFB5-4836-BED7-B25D8E7A08E2}" destId="{5D743ABA-90D2-41D4-8D74-93E924D1B35D}" srcOrd="0" destOrd="0" presId="urn:microsoft.com/office/officeart/2005/8/layout/hierarchy1"/>
    <dgm:cxn modelId="{A23EBD3F-2E81-47E4-8AD5-96C3D5703EFD}" srcId="{337EBFAB-9429-433C-B3BA-9A80BEFFB4BF}" destId="{DE4E4D66-BD76-484F-AAB1-167894BE7954}" srcOrd="1" destOrd="0" parTransId="{3E36EB90-F767-49C4-9332-DD7270ABAF03}" sibTransId="{433BBE02-E5E4-420C-A471-977757243BCF}"/>
    <dgm:cxn modelId="{19DCC46A-2FDB-4536-96FE-BEDFDB0F30C1}" srcId="{4742A2CC-9FDF-481E-8D90-3DA9A807C752}" destId="{581D7E11-1C06-451C-96F0-1B57A25FE4FA}" srcOrd="0" destOrd="0" parTransId="{85445DA8-CFB5-4836-BED7-B25D8E7A08E2}" sibTransId="{585A56AF-B6C0-4ACC-A3AE-740CDF8C8198}"/>
    <dgm:cxn modelId="{F9A28487-857C-4C34-943E-6D4AA8050FA5}" type="presOf" srcId="{DE4E4D66-BD76-484F-AAB1-167894BE7954}" destId="{9315D190-F363-418B-95F0-A67676D586AF}" srcOrd="0" destOrd="0" presId="urn:microsoft.com/office/officeart/2005/8/layout/hierarchy1"/>
    <dgm:cxn modelId="{90BB2498-6BC0-4D2C-9175-CE66DB4490A9}" type="presOf" srcId="{86DF451D-1326-4E97-8D8C-5143A2C3232C}" destId="{F4CC813E-CFB8-4040-AD6E-529343F000FD}" srcOrd="0" destOrd="0" presId="urn:microsoft.com/office/officeart/2005/8/layout/hierarchy1"/>
    <dgm:cxn modelId="{19C7A7A8-4CC9-4E74-B83B-F94079951929}" srcId="{133963BF-FE43-4FFB-91B2-04C8E5F0DEE9}" destId="{D9D5B6B1-C718-4F38-B691-FC67AF57E9D8}" srcOrd="1" destOrd="0" parTransId="{85D82F85-F968-40F6-8DD5-00BEC8595FCC}" sibTransId="{1DB7525B-702E-4D31-88E8-017BD4EEA340}"/>
    <dgm:cxn modelId="{FA579DAD-278E-4030-8D12-508676D9A1A9}" type="presOf" srcId="{4742A2CC-9FDF-481E-8D90-3DA9A807C752}" destId="{B725AE33-484D-480D-B208-1A6107C89568}" srcOrd="0" destOrd="0" presId="urn:microsoft.com/office/officeart/2005/8/layout/hierarchy1"/>
    <dgm:cxn modelId="{B8C4B0BD-09F6-4595-AE4A-B2FF762FD5D6}" srcId="{133963BF-FE43-4FFB-91B2-04C8E5F0DEE9}" destId="{527122B2-AB07-4781-83D0-A483B340D6AF}" srcOrd="2" destOrd="0" parTransId="{FE5A83AA-5EE9-4CF7-91A5-11515B42A6E4}" sibTransId="{681406DC-56E8-4350-8425-1C68BB20EFA0}"/>
    <dgm:cxn modelId="{31B480C8-A32F-41A5-A182-7DB1B94318BD}" type="presOf" srcId="{FE3AF858-9B92-4E25-A42E-723741A03872}" destId="{66E0B281-BB7E-4EB0-ADEA-772280AD7B6F}" srcOrd="0" destOrd="0" presId="urn:microsoft.com/office/officeart/2005/8/layout/hierarchy1"/>
    <dgm:cxn modelId="{0774C4D2-C182-4F09-B93F-BE98E681E5B8}" type="presOf" srcId="{527122B2-AB07-4781-83D0-A483B340D6AF}" destId="{4F532DCB-5772-4162-BE31-D0E21EF15995}" srcOrd="0" destOrd="0" presId="urn:microsoft.com/office/officeart/2005/8/layout/hierarchy1"/>
    <dgm:cxn modelId="{93E83AE4-C1BC-4BFF-B6BF-94976C82EF4A}" type="presOf" srcId="{5B740375-C38A-4C72-BA5C-649EFFC3219A}" destId="{A1C21419-92C9-4F12-B552-A0180A224D6E}" srcOrd="0" destOrd="0" presId="urn:microsoft.com/office/officeart/2005/8/layout/hierarchy1"/>
    <dgm:cxn modelId="{610897FA-E807-41E9-9C82-A5406ADE19D8}" type="presOf" srcId="{3E36EB90-F767-49C4-9332-DD7270ABAF03}" destId="{1DD15CEB-40E0-49F9-8322-FBA502A3ABC0}" srcOrd="0" destOrd="0" presId="urn:microsoft.com/office/officeart/2005/8/layout/hierarchy1"/>
    <dgm:cxn modelId="{5C064DFD-65B0-442B-AD12-4C0F66093961}" type="presOf" srcId="{D9D5B6B1-C718-4F38-B691-FC67AF57E9D8}" destId="{A68FBD03-A48B-44C8-B30F-1FE0E87F3D40}" srcOrd="0" destOrd="0" presId="urn:microsoft.com/office/officeart/2005/8/layout/hierarchy1"/>
    <dgm:cxn modelId="{70AA3F25-520B-4A39-89A6-D0E5009D29C1}" type="presParOf" srcId="{60BC42F5-D0F2-4373-B7E2-5E7CE4E33375}" destId="{E4162152-DA43-4352-ADF1-BB470EBD7441}" srcOrd="0" destOrd="0" presId="urn:microsoft.com/office/officeart/2005/8/layout/hierarchy1"/>
    <dgm:cxn modelId="{53104EC7-9EE9-4F0F-9C08-DBB31BC0ADF7}" type="presParOf" srcId="{E4162152-DA43-4352-ADF1-BB470EBD7441}" destId="{9BA47ABA-CFD4-4849-8762-387E31933FED}" srcOrd="0" destOrd="0" presId="urn:microsoft.com/office/officeart/2005/8/layout/hierarchy1"/>
    <dgm:cxn modelId="{3B63E12B-0DED-4762-9BFF-DDCF80C8AD64}" type="presParOf" srcId="{9BA47ABA-CFD4-4849-8762-387E31933FED}" destId="{082C2DB7-247F-4E71-A4FF-D09D39003784}" srcOrd="0" destOrd="0" presId="urn:microsoft.com/office/officeart/2005/8/layout/hierarchy1"/>
    <dgm:cxn modelId="{FDEB8073-E19C-4FAF-B88E-01388A9128F4}" type="presParOf" srcId="{9BA47ABA-CFD4-4849-8762-387E31933FED}" destId="{66C1A4DA-14CC-4386-B932-61B8674F2408}" srcOrd="1" destOrd="0" presId="urn:microsoft.com/office/officeart/2005/8/layout/hierarchy1"/>
    <dgm:cxn modelId="{8A089E8A-8E4E-4650-8F5A-3B855AA94407}" type="presParOf" srcId="{E4162152-DA43-4352-ADF1-BB470EBD7441}" destId="{DC16DF7D-FF35-4C24-8D68-F93FC9F4D6A7}" srcOrd="1" destOrd="0" presId="urn:microsoft.com/office/officeart/2005/8/layout/hierarchy1"/>
    <dgm:cxn modelId="{C62B6A5C-EAB0-4D34-9BB3-CC41CBF716C5}" type="presParOf" srcId="{DC16DF7D-FF35-4C24-8D68-F93FC9F4D6A7}" destId="{F4CC813E-CFB8-4040-AD6E-529343F000FD}" srcOrd="0" destOrd="0" presId="urn:microsoft.com/office/officeart/2005/8/layout/hierarchy1"/>
    <dgm:cxn modelId="{AECCB16A-F66C-4564-BDA0-39C5B9201563}" type="presParOf" srcId="{DC16DF7D-FF35-4C24-8D68-F93FC9F4D6A7}" destId="{55D31967-C9BF-421E-8676-6DBD18501DFD}" srcOrd="1" destOrd="0" presId="urn:microsoft.com/office/officeart/2005/8/layout/hierarchy1"/>
    <dgm:cxn modelId="{CE182AF4-0E91-40AB-9D52-FB0AB5139170}" type="presParOf" srcId="{55D31967-C9BF-421E-8676-6DBD18501DFD}" destId="{D1846CDF-3800-41B0-8532-0C69ADBEE76D}" srcOrd="0" destOrd="0" presId="urn:microsoft.com/office/officeart/2005/8/layout/hierarchy1"/>
    <dgm:cxn modelId="{A800D58B-0BCF-4DFE-8856-F51205C5A634}" type="presParOf" srcId="{D1846CDF-3800-41B0-8532-0C69ADBEE76D}" destId="{D1A7AF4E-C175-4252-9343-D6B6275BB208}" srcOrd="0" destOrd="0" presId="urn:microsoft.com/office/officeart/2005/8/layout/hierarchy1"/>
    <dgm:cxn modelId="{FA187FB1-8CD9-4132-869D-3D7C05D0E423}" type="presParOf" srcId="{D1846CDF-3800-41B0-8532-0C69ADBEE76D}" destId="{B725AE33-484D-480D-B208-1A6107C89568}" srcOrd="1" destOrd="0" presId="urn:microsoft.com/office/officeart/2005/8/layout/hierarchy1"/>
    <dgm:cxn modelId="{8A5E5746-AF9E-4AFD-B56A-66D424F60610}" type="presParOf" srcId="{55D31967-C9BF-421E-8676-6DBD18501DFD}" destId="{44E465FE-288D-4F23-AC77-E02E41B586F5}" srcOrd="1" destOrd="0" presId="urn:microsoft.com/office/officeart/2005/8/layout/hierarchy1"/>
    <dgm:cxn modelId="{CFA91F05-0925-41D2-8B85-D16469C2EFBA}" type="presParOf" srcId="{44E465FE-288D-4F23-AC77-E02E41B586F5}" destId="{5D743ABA-90D2-41D4-8D74-93E924D1B35D}" srcOrd="0" destOrd="0" presId="urn:microsoft.com/office/officeart/2005/8/layout/hierarchy1"/>
    <dgm:cxn modelId="{1B286A45-0C99-496A-967F-2D36211E9E00}" type="presParOf" srcId="{44E465FE-288D-4F23-AC77-E02E41B586F5}" destId="{9C006CD8-F7CC-4A5B-9FCE-5C72DC42BE9D}" srcOrd="1" destOrd="0" presId="urn:microsoft.com/office/officeart/2005/8/layout/hierarchy1"/>
    <dgm:cxn modelId="{C88EB4B5-EFE2-4654-8679-A6FF8D1E95C9}" type="presParOf" srcId="{9C006CD8-F7CC-4A5B-9FCE-5C72DC42BE9D}" destId="{A0C70F82-CB62-4C02-856F-5076B6747E7E}" srcOrd="0" destOrd="0" presId="urn:microsoft.com/office/officeart/2005/8/layout/hierarchy1"/>
    <dgm:cxn modelId="{4DA8EB5F-8558-4C1E-84E7-B47926DDF1B9}" type="presParOf" srcId="{A0C70F82-CB62-4C02-856F-5076B6747E7E}" destId="{DE7DFD8A-AD8B-4B70-968F-9ABE781593A7}" srcOrd="0" destOrd="0" presId="urn:microsoft.com/office/officeart/2005/8/layout/hierarchy1"/>
    <dgm:cxn modelId="{F4A39BF4-1FA8-4427-BE36-F3DFB352585D}" type="presParOf" srcId="{A0C70F82-CB62-4C02-856F-5076B6747E7E}" destId="{2BF07078-8299-4879-A414-C802FC18E03D}" srcOrd="1" destOrd="0" presId="urn:microsoft.com/office/officeart/2005/8/layout/hierarchy1"/>
    <dgm:cxn modelId="{D68CDB2F-B021-40D7-8190-73C21E2F33CF}" type="presParOf" srcId="{9C006CD8-F7CC-4A5B-9FCE-5C72DC42BE9D}" destId="{986239FE-209C-4CC7-A2E5-41EB6CFEFAD9}" srcOrd="1" destOrd="0" presId="urn:microsoft.com/office/officeart/2005/8/layout/hierarchy1"/>
    <dgm:cxn modelId="{A7F4CCB9-25CB-40BA-B5AE-9AB02B2C23B1}" type="presParOf" srcId="{44E465FE-288D-4F23-AC77-E02E41B586F5}" destId="{A1C21419-92C9-4F12-B552-A0180A224D6E}" srcOrd="2" destOrd="0" presId="urn:microsoft.com/office/officeart/2005/8/layout/hierarchy1"/>
    <dgm:cxn modelId="{3DF93B37-FDBC-4F10-84B9-27625A9A709A}" type="presParOf" srcId="{44E465FE-288D-4F23-AC77-E02E41B586F5}" destId="{2BE332A8-0E47-438C-BA9D-1CDCC693E666}" srcOrd="3" destOrd="0" presId="urn:microsoft.com/office/officeart/2005/8/layout/hierarchy1"/>
    <dgm:cxn modelId="{130BE942-568F-43BC-BCA8-8BD5563CA7D1}" type="presParOf" srcId="{2BE332A8-0E47-438C-BA9D-1CDCC693E666}" destId="{8CECAA65-737B-44F7-8011-490AF73D82B1}" srcOrd="0" destOrd="0" presId="urn:microsoft.com/office/officeart/2005/8/layout/hierarchy1"/>
    <dgm:cxn modelId="{09511969-25D2-42E5-A44C-30F1595FF9DF}" type="presParOf" srcId="{8CECAA65-737B-44F7-8011-490AF73D82B1}" destId="{E35D702B-F473-4026-8B01-E4446D4CB47C}" srcOrd="0" destOrd="0" presId="urn:microsoft.com/office/officeart/2005/8/layout/hierarchy1"/>
    <dgm:cxn modelId="{BF13A933-12FE-458B-9F5B-70147A4653F2}" type="presParOf" srcId="{8CECAA65-737B-44F7-8011-490AF73D82B1}" destId="{66E0B281-BB7E-4EB0-ADEA-772280AD7B6F}" srcOrd="1" destOrd="0" presId="urn:microsoft.com/office/officeart/2005/8/layout/hierarchy1"/>
    <dgm:cxn modelId="{31F22A55-C400-4205-A367-8EAF45905414}" type="presParOf" srcId="{2BE332A8-0E47-438C-BA9D-1CDCC693E666}" destId="{0DCF1660-7BEE-468F-9046-2E3CC086435D}" srcOrd="1" destOrd="0" presId="urn:microsoft.com/office/officeart/2005/8/layout/hierarchy1"/>
    <dgm:cxn modelId="{3EA74D53-C89D-4B73-BDC2-A758BEA90F50}" type="presParOf" srcId="{DC16DF7D-FF35-4C24-8D68-F93FC9F4D6A7}" destId="{1DD15CEB-40E0-49F9-8322-FBA502A3ABC0}" srcOrd="2" destOrd="0" presId="urn:microsoft.com/office/officeart/2005/8/layout/hierarchy1"/>
    <dgm:cxn modelId="{616F2403-4D7C-43D0-9DEC-A84F881E897D}" type="presParOf" srcId="{DC16DF7D-FF35-4C24-8D68-F93FC9F4D6A7}" destId="{FE576A66-2142-4860-A4A8-7397D606E67A}" srcOrd="3" destOrd="0" presId="urn:microsoft.com/office/officeart/2005/8/layout/hierarchy1"/>
    <dgm:cxn modelId="{52EA8D7A-D350-4997-831F-AACB1A59EF42}" type="presParOf" srcId="{FE576A66-2142-4860-A4A8-7397D606E67A}" destId="{F10AD164-26D0-4793-867B-9B911E9AD380}" srcOrd="0" destOrd="0" presId="urn:microsoft.com/office/officeart/2005/8/layout/hierarchy1"/>
    <dgm:cxn modelId="{A5B25820-BAE5-4EB1-A6A5-3FAD8D953A0B}" type="presParOf" srcId="{F10AD164-26D0-4793-867B-9B911E9AD380}" destId="{E938FDA0-0CCC-412A-9CD7-02268D91A7CC}" srcOrd="0" destOrd="0" presId="urn:microsoft.com/office/officeart/2005/8/layout/hierarchy1"/>
    <dgm:cxn modelId="{F2D87ECE-0345-4123-B2E1-AF04487F971A}" type="presParOf" srcId="{F10AD164-26D0-4793-867B-9B911E9AD380}" destId="{9315D190-F363-418B-95F0-A67676D586AF}" srcOrd="1" destOrd="0" presId="urn:microsoft.com/office/officeart/2005/8/layout/hierarchy1"/>
    <dgm:cxn modelId="{E7916B9A-9062-4380-8751-9EFF8D77EA98}" type="presParOf" srcId="{FE576A66-2142-4860-A4A8-7397D606E67A}" destId="{85B96475-B59D-4D99-A859-C045A7F4843D}" srcOrd="1" destOrd="0" presId="urn:microsoft.com/office/officeart/2005/8/layout/hierarchy1"/>
    <dgm:cxn modelId="{45908A32-D8BC-4A2D-AD6F-C3DB1E9604CE}" type="presParOf" srcId="{60BC42F5-D0F2-4373-B7E2-5E7CE4E33375}" destId="{6C82366A-43EF-48B0-A34B-3712667DDA2B}" srcOrd="1" destOrd="0" presId="urn:microsoft.com/office/officeart/2005/8/layout/hierarchy1"/>
    <dgm:cxn modelId="{6651C348-B83C-46C8-BDC7-13843C49CBD3}" type="presParOf" srcId="{6C82366A-43EF-48B0-A34B-3712667DDA2B}" destId="{B4C3CF82-5878-4E0B-B40B-73F1B354F2CC}" srcOrd="0" destOrd="0" presId="urn:microsoft.com/office/officeart/2005/8/layout/hierarchy1"/>
    <dgm:cxn modelId="{1B60118D-3E44-40E0-8183-ED95707E3917}" type="presParOf" srcId="{B4C3CF82-5878-4E0B-B40B-73F1B354F2CC}" destId="{5F944BF8-622A-4A03-BEE2-506E0A0E4321}" srcOrd="0" destOrd="0" presId="urn:microsoft.com/office/officeart/2005/8/layout/hierarchy1"/>
    <dgm:cxn modelId="{1563F3DA-FCA4-404F-AA86-3058D97D22A2}" type="presParOf" srcId="{B4C3CF82-5878-4E0B-B40B-73F1B354F2CC}" destId="{A68FBD03-A48B-44C8-B30F-1FE0E87F3D40}" srcOrd="1" destOrd="0" presId="urn:microsoft.com/office/officeart/2005/8/layout/hierarchy1"/>
    <dgm:cxn modelId="{B3FBD544-2E6F-4AD2-AB11-10F14D6DEE72}" type="presParOf" srcId="{6C82366A-43EF-48B0-A34B-3712667DDA2B}" destId="{DA3DBE52-151A-48E6-B9BE-F2224E4129EC}" srcOrd="1" destOrd="0" presId="urn:microsoft.com/office/officeart/2005/8/layout/hierarchy1"/>
    <dgm:cxn modelId="{CED45F1E-BF5D-43AC-B321-4B693934A47A}" type="presParOf" srcId="{60BC42F5-D0F2-4373-B7E2-5E7CE4E33375}" destId="{0671D7DD-2EF0-479D-BE0B-78A29D7E4F59}" srcOrd="2" destOrd="0" presId="urn:microsoft.com/office/officeart/2005/8/layout/hierarchy1"/>
    <dgm:cxn modelId="{E857B897-8890-4E29-8B1D-34234188CEED}" type="presParOf" srcId="{0671D7DD-2EF0-479D-BE0B-78A29D7E4F59}" destId="{CDFE39F5-5FDF-4CD2-9B92-5D2A7C46B093}" srcOrd="0" destOrd="0" presId="urn:microsoft.com/office/officeart/2005/8/layout/hierarchy1"/>
    <dgm:cxn modelId="{2A1E247B-0B30-4315-A4A5-F5F1162D37AF}" type="presParOf" srcId="{CDFE39F5-5FDF-4CD2-9B92-5D2A7C46B093}" destId="{97C2E967-085B-434E-B0DE-5B5F0715123C}" srcOrd="0" destOrd="0" presId="urn:microsoft.com/office/officeart/2005/8/layout/hierarchy1"/>
    <dgm:cxn modelId="{C413D791-438E-4901-B199-FB8C65B43A2D}" type="presParOf" srcId="{CDFE39F5-5FDF-4CD2-9B92-5D2A7C46B093}" destId="{4F532DCB-5772-4162-BE31-D0E21EF15995}" srcOrd="1" destOrd="0" presId="urn:microsoft.com/office/officeart/2005/8/layout/hierarchy1"/>
    <dgm:cxn modelId="{471B3399-2536-4999-91FC-203496F5F6EA}" type="presParOf" srcId="{0671D7DD-2EF0-479D-BE0B-78A29D7E4F59}" destId="{EE8A567E-9257-4BF7-89E3-9B5B48EAE7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15CEB-40E0-49F9-8322-FBA502A3ABC0}">
      <dsp:nvSpPr>
        <dsp:cNvPr id="0" name=""/>
        <dsp:cNvSpPr/>
      </dsp:nvSpPr>
      <dsp:spPr>
        <a:xfrm>
          <a:off x="4523747" y="1214585"/>
          <a:ext cx="1364664" cy="558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037"/>
              </a:lnTo>
              <a:lnTo>
                <a:pt x="1364664" y="381037"/>
              </a:lnTo>
              <a:lnTo>
                <a:pt x="1364664" y="55823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21419-92C9-4F12-B552-A0180A224D6E}">
      <dsp:nvSpPr>
        <dsp:cNvPr id="0" name=""/>
        <dsp:cNvSpPr/>
      </dsp:nvSpPr>
      <dsp:spPr>
        <a:xfrm>
          <a:off x="2720052" y="2987406"/>
          <a:ext cx="574110" cy="58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14"/>
              </a:lnTo>
              <a:lnTo>
                <a:pt x="574110" y="408414"/>
              </a:lnTo>
              <a:lnTo>
                <a:pt x="574110" y="5856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43ABA-90D2-41D4-8D74-93E924D1B35D}">
      <dsp:nvSpPr>
        <dsp:cNvPr id="0" name=""/>
        <dsp:cNvSpPr/>
      </dsp:nvSpPr>
      <dsp:spPr>
        <a:xfrm>
          <a:off x="1207895" y="2987406"/>
          <a:ext cx="1512156" cy="585608"/>
        </a:xfrm>
        <a:custGeom>
          <a:avLst/>
          <a:gdLst/>
          <a:ahLst/>
          <a:cxnLst/>
          <a:rect l="0" t="0" r="0" b="0"/>
          <a:pathLst>
            <a:path>
              <a:moveTo>
                <a:pt x="1512156" y="0"/>
              </a:moveTo>
              <a:lnTo>
                <a:pt x="1512156" y="408414"/>
              </a:lnTo>
              <a:lnTo>
                <a:pt x="0" y="408414"/>
              </a:lnTo>
              <a:lnTo>
                <a:pt x="0" y="5856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C813E-CFB8-4040-AD6E-529343F000FD}">
      <dsp:nvSpPr>
        <dsp:cNvPr id="0" name=""/>
        <dsp:cNvSpPr/>
      </dsp:nvSpPr>
      <dsp:spPr>
        <a:xfrm>
          <a:off x="2720052" y="1214585"/>
          <a:ext cx="1803695" cy="558231"/>
        </a:xfrm>
        <a:custGeom>
          <a:avLst/>
          <a:gdLst/>
          <a:ahLst/>
          <a:cxnLst/>
          <a:rect l="0" t="0" r="0" b="0"/>
          <a:pathLst>
            <a:path>
              <a:moveTo>
                <a:pt x="1803695" y="0"/>
              </a:moveTo>
              <a:lnTo>
                <a:pt x="1803695" y="381037"/>
              </a:lnTo>
              <a:lnTo>
                <a:pt x="0" y="381037"/>
              </a:lnTo>
              <a:lnTo>
                <a:pt x="0" y="55823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C2DB7-247F-4E71-A4FF-D09D39003784}">
      <dsp:nvSpPr>
        <dsp:cNvPr id="0" name=""/>
        <dsp:cNvSpPr/>
      </dsp:nvSpPr>
      <dsp:spPr>
        <a:xfrm>
          <a:off x="3567378" y="-4"/>
          <a:ext cx="1912739" cy="12145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1A4DA-14CC-4386-B932-61B8674F2408}">
      <dsp:nvSpPr>
        <dsp:cNvPr id="0" name=""/>
        <dsp:cNvSpPr/>
      </dsp:nvSpPr>
      <dsp:spPr>
        <a:xfrm>
          <a:off x="3779905" y="201896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Mentor</a:t>
          </a:r>
        </a:p>
      </dsp:txBody>
      <dsp:txXfrm>
        <a:off x="3815479" y="237470"/>
        <a:ext cx="1841591" cy="1143441"/>
      </dsp:txXfrm>
    </dsp:sp>
    <dsp:sp modelId="{D1A7AF4E-C175-4252-9343-D6B6275BB208}">
      <dsp:nvSpPr>
        <dsp:cNvPr id="0" name=""/>
        <dsp:cNvSpPr/>
      </dsp:nvSpPr>
      <dsp:spPr>
        <a:xfrm>
          <a:off x="1763682" y="1772816"/>
          <a:ext cx="1912739" cy="12145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5AE33-484D-480D-B208-1A6107C89568}">
      <dsp:nvSpPr>
        <dsp:cNvPr id="0" name=""/>
        <dsp:cNvSpPr/>
      </dsp:nvSpPr>
      <dsp:spPr>
        <a:xfrm>
          <a:off x="1976209" y="1974717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Campus Director(Boys)</a:t>
          </a:r>
        </a:p>
      </dsp:txBody>
      <dsp:txXfrm>
        <a:off x="2011783" y="2010291"/>
        <a:ext cx="1841591" cy="1143441"/>
      </dsp:txXfrm>
    </dsp:sp>
    <dsp:sp modelId="{DE7DFD8A-AD8B-4B70-968F-9ABE781593A7}">
      <dsp:nvSpPr>
        <dsp:cNvPr id="0" name=""/>
        <dsp:cNvSpPr/>
      </dsp:nvSpPr>
      <dsp:spPr>
        <a:xfrm>
          <a:off x="251526" y="3573014"/>
          <a:ext cx="1912739" cy="12145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07078-8299-4879-A414-C802FC18E03D}">
      <dsp:nvSpPr>
        <dsp:cNvPr id="0" name=""/>
        <dsp:cNvSpPr/>
      </dsp:nvSpPr>
      <dsp:spPr>
        <a:xfrm>
          <a:off x="464052" y="377491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Secretary</a:t>
          </a:r>
        </a:p>
      </dsp:txBody>
      <dsp:txXfrm>
        <a:off x="499626" y="3810488"/>
        <a:ext cx="1841591" cy="1143441"/>
      </dsp:txXfrm>
    </dsp:sp>
    <dsp:sp modelId="{E35D702B-F473-4026-8B01-E4446D4CB47C}">
      <dsp:nvSpPr>
        <dsp:cNvPr id="0" name=""/>
        <dsp:cNvSpPr/>
      </dsp:nvSpPr>
      <dsp:spPr>
        <a:xfrm>
          <a:off x="2337793" y="3573014"/>
          <a:ext cx="1912739" cy="12145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0B281-BB7E-4EB0-ADEA-772280AD7B6F}">
      <dsp:nvSpPr>
        <dsp:cNvPr id="0" name=""/>
        <dsp:cNvSpPr/>
      </dsp:nvSpPr>
      <dsp:spPr>
        <a:xfrm>
          <a:off x="2550319" y="3774914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Secretary</a:t>
          </a:r>
        </a:p>
      </dsp:txBody>
      <dsp:txXfrm>
        <a:off x="2585893" y="3810488"/>
        <a:ext cx="1841591" cy="1143441"/>
      </dsp:txXfrm>
    </dsp:sp>
    <dsp:sp modelId="{E938FDA0-0CCC-412A-9CD7-02268D91A7CC}">
      <dsp:nvSpPr>
        <dsp:cNvPr id="0" name=""/>
        <dsp:cNvSpPr/>
      </dsp:nvSpPr>
      <dsp:spPr>
        <a:xfrm>
          <a:off x="4932043" y="1772816"/>
          <a:ext cx="1912739" cy="12145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5D190-F363-418B-95F0-A67676D586AF}">
      <dsp:nvSpPr>
        <dsp:cNvPr id="0" name=""/>
        <dsp:cNvSpPr/>
      </dsp:nvSpPr>
      <dsp:spPr>
        <a:xfrm>
          <a:off x="5144569" y="1974717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Campus Director(Girls)</a:t>
          </a:r>
        </a:p>
      </dsp:txBody>
      <dsp:txXfrm>
        <a:off x="5180143" y="2010291"/>
        <a:ext cx="1841591" cy="1143441"/>
      </dsp:txXfrm>
    </dsp:sp>
    <dsp:sp modelId="{5F944BF8-622A-4A03-BEE2-506E0A0E4321}">
      <dsp:nvSpPr>
        <dsp:cNvPr id="0" name=""/>
        <dsp:cNvSpPr/>
      </dsp:nvSpPr>
      <dsp:spPr>
        <a:xfrm>
          <a:off x="4687501" y="3645027"/>
          <a:ext cx="1912739" cy="12145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FBD03-A48B-44C8-B30F-1FE0E87F3D40}">
      <dsp:nvSpPr>
        <dsp:cNvPr id="0" name=""/>
        <dsp:cNvSpPr/>
      </dsp:nvSpPr>
      <dsp:spPr>
        <a:xfrm>
          <a:off x="4900028" y="3846927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Secretary</a:t>
          </a:r>
        </a:p>
      </dsp:txBody>
      <dsp:txXfrm>
        <a:off x="4935602" y="3882501"/>
        <a:ext cx="1841591" cy="1143441"/>
      </dsp:txXfrm>
    </dsp:sp>
    <dsp:sp modelId="{97C2E967-085B-434E-B0DE-5B5F0715123C}">
      <dsp:nvSpPr>
        <dsp:cNvPr id="0" name=""/>
        <dsp:cNvSpPr/>
      </dsp:nvSpPr>
      <dsp:spPr>
        <a:xfrm>
          <a:off x="6804257" y="3645027"/>
          <a:ext cx="1912739" cy="12145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32DCB-5772-4162-BE31-D0E21EF15995}">
      <dsp:nvSpPr>
        <dsp:cNvPr id="0" name=""/>
        <dsp:cNvSpPr/>
      </dsp:nvSpPr>
      <dsp:spPr>
        <a:xfrm>
          <a:off x="7016784" y="3846927"/>
          <a:ext cx="1912739" cy="1214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Secretary</a:t>
          </a:r>
        </a:p>
      </dsp:txBody>
      <dsp:txXfrm>
        <a:off x="7052358" y="3882501"/>
        <a:ext cx="1841591" cy="114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265B75-F1EF-4F28-948D-2D9B2A9A138A}" type="datetimeFigureOut">
              <a:rPr lang="en-IN" smtClean="0"/>
              <a:t>10-11-2019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5A7428-080D-4D39-AAAF-CC78A054FBC3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1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Diagonal Corner Rectangle 5"/>
          <p:cNvSpPr/>
          <p:nvPr/>
        </p:nvSpPr>
        <p:spPr>
          <a:xfrm>
            <a:off x="2339752" y="1628800"/>
            <a:ext cx="4320480" cy="4176464"/>
          </a:xfrm>
          <a:prstGeom prst="round2Diag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BIOepkh9_400x4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772816"/>
            <a:ext cx="3810000" cy="3810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own Arrow 13"/>
          <p:cNvSpPr/>
          <p:nvPr/>
        </p:nvSpPr>
        <p:spPr>
          <a:xfrm>
            <a:off x="5364088" y="299695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6804248" y="3068960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8DD0-F2CB-E741-B6A2-E4DC1E5D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E87F-7F02-3A4E-B343-AA01429B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3936"/>
            <a:ext cx="7772400" cy="4572000"/>
          </a:xfrm>
        </p:spPr>
        <p:txBody>
          <a:bodyPr/>
          <a:lstStyle/>
          <a:p>
            <a:pPr marL="68580" indent="0">
              <a:buNone/>
            </a:pPr>
            <a:r>
              <a:rPr lang="en-US"/>
              <a:t>Programs and Events</a:t>
            </a:r>
          </a:p>
          <a:p>
            <a:pPr marL="68580" indent="0">
              <a:buNone/>
            </a:pPr>
            <a:r>
              <a:rPr lang="en-US"/>
              <a:t> Documentation</a:t>
            </a:r>
          </a:p>
          <a:p>
            <a:pPr marL="68580" indent="0">
              <a:buNone/>
            </a:pPr>
            <a:r>
              <a:rPr lang="en-US"/>
              <a:t>Designing</a:t>
            </a:r>
          </a:p>
          <a:p>
            <a:pPr marL="68580" indent="0">
              <a:buNone/>
            </a:pPr>
            <a:r>
              <a:rPr lang="en-US"/>
              <a:t>Media and Marketing</a:t>
            </a:r>
          </a:p>
          <a:p>
            <a:pPr marL="68580" indent="0">
              <a:buNone/>
            </a:pPr>
            <a:r>
              <a:rPr lang="en-US"/>
              <a:t>HR</a:t>
            </a:r>
          </a:p>
          <a:p>
            <a:pPr marL="68580" indent="0">
              <a:buNone/>
            </a:pPr>
            <a:r>
              <a:rPr lang="en-US"/>
              <a:t>Finance</a:t>
            </a:r>
          </a:p>
          <a:p>
            <a:pPr marL="68580" indent="0">
              <a:buNone/>
            </a:pPr>
            <a:r>
              <a:rPr lang="en-US"/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12817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Gothic" pitchFamily="34" charset="0"/>
              </a:rPr>
              <a:t>Guidelines of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60564" y="1974060"/>
            <a:ext cx="7772400" cy="457200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92913C-F85C-E94C-BD72-AC795C192D7C}"/>
              </a:ext>
            </a:extLst>
          </p:cNvPr>
          <p:cNvSpPr txBox="1">
            <a:spLocks/>
          </p:cNvSpPr>
          <p:nvPr/>
        </p:nvSpPr>
        <p:spPr>
          <a:xfrm>
            <a:off x="1066800" y="19359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IN"/>
              <a:t>.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BE1489-DD5B-E044-8B32-B387CB86B18C}"/>
              </a:ext>
            </a:extLst>
          </p:cNvPr>
          <p:cNvSpPr txBox="1">
            <a:spLocks/>
          </p:cNvSpPr>
          <p:nvPr/>
        </p:nvSpPr>
        <p:spPr>
          <a:xfrm>
            <a:off x="1219200" y="20883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r>
              <a:rPr lang="en-US"/>
              <a:t>Student body can apppoint .</a:t>
            </a:r>
          </a:p>
          <a:p>
            <a:pPr marL="68580" indent="0">
              <a:buNone/>
            </a:pPr>
            <a:endParaRPr lang="en-US"/>
          </a:p>
          <a:p>
            <a:pPr marL="68580" indent="0">
              <a:buNone/>
            </a:pPr>
            <a:r>
              <a:rPr lang="en-US"/>
              <a:t>Or the facility mentor can take the decision.</a:t>
            </a:r>
          </a:p>
          <a:p>
            <a:pPr marL="68580" indent="0">
              <a:buNone/>
            </a:pPr>
            <a:endParaRPr lang="en-US"/>
          </a:p>
          <a:p>
            <a:pPr marL="68580" indent="0">
              <a:buNone/>
            </a:pPr>
            <a:r>
              <a:rPr lang="en-US"/>
              <a:t>Previous work experience will be considered for director and secretary position.</a:t>
            </a:r>
          </a:p>
          <a:p>
            <a:pPr marL="6858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entury Gothic" pitchFamily="34" charset="0"/>
              </a:rPr>
              <a:t>Guidelines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One event mandatory for the gang either</a:t>
            </a:r>
          </a:p>
          <a:p>
            <a:r>
              <a:rPr lang="en-US"/>
              <a:t>They can Organize independently Or organise with the student body</a:t>
            </a:r>
            <a:r>
              <a:rPr lang="en-IN"/>
              <a:t>.</a:t>
            </a:r>
            <a:endParaRPr lang="en-US"/>
          </a:p>
          <a:p>
            <a:endParaRPr lang="en-US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58</TotalTime>
  <Words>19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Metro</vt:lpstr>
      <vt:lpstr>Flow</vt:lpstr>
      <vt:lpstr>PowerPoint Presentation</vt:lpstr>
      <vt:lpstr>PowerPoint Presentation</vt:lpstr>
      <vt:lpstr>Possible Position</vt:lpstr>
      <vt:lpstr>Guidelines of formation</vt:lpstr>
      <vt:lpstr>Guidelines of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trilok yadav</dc:creator>
  <cp:lastModifiedBy>Trilok Yadav</cp:lastModifiedBy>
  <cp:revision>8</cp:revision>
  <dcterms:created xsi:type="dcterms:W3CDTF">2019-11-10T05:27:55Z</dcterms:created>
  <dcterms:modified xsi:type="dcterms:W3CDTF">2019-11-10T09:18:18Z</dcterms:modified>
</cp:coreProperties>
</file>