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sldIdLst>
    <p:sldId id="259" r:id="rId6"/>
    <p:sldId id="260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01DB4-0646-4898-BE4C-5A63F90E9990}" v="2" dt="2021-12-09T22:27:09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3965" y="1122363"/>
            <a:ext cx="7339351" cy="2102100"/>
          </a:xfrm>
        </p:spPr>
        <p:txBody>
          <a:bodyPr anchor="b">
            <a:normAutofit/>
          </a:bodyPr>
          <a:lstStyle>
            <a:lvl1pPr algn="ctr"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3964" y="3303656"/>
            <a:ext cx="7339353" cy="1223178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-1366345" y="0"/>
            <a:ext cx="5223641" cy="6858000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arallelogram 7"/>
          <p:cNvSpPr/>
          <p:nvPr userDrawn="1"/>
        </p:nvSpPr>
        <p:spPr>
          <a:xfrm rot="539464">
            <a:off x="2973398" y="-192321"/>
            <a:ext cx="410404" cy="7224360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2" y="5285434"/>
            <a:ext cx="3552549" cy="125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2" y="1024079"/>
            <a:ext cx="3039439" cy="22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81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8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902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2432017"/>
            <a:ext cx="10515600" cy="409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5744678" y="-5744680"/>
            <a:ext cx="702644" cy="12192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-3" y="702642"/>
            <a:ext cx="12192004" cy="35022"/>
          </a:xfrm>
          <a:prstGeom prst="line">
            <a:avLst/>
          </a:prstGeom>
          <a:ln w="76200">
            <a:solidFill>
              <a:srgbClr val="D4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63" y="68465"/>
            <a:ext cx="3441108" cy="6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7D27-36FA-46DD-B7C0-982B1BDE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6291" y="384791"/>
            <a:ext cx="7684655" cy="2102100"/>
          </a:xfrm>
        </p:spPr>
        <p:txBody>
          <a:bodyPr>
            <a:normAutofit/>
          </a:bodyPr>
          <a:lstStyle/>
          <a:p>
            <a:r>
              <a:rPr lang="en-US" b="1" dirty="0"/>
              <a:t>INFO 5100 </a:t>
            </a:r>
            <a:br>
              <a:rPr lang="en-US" b="1" dirty="0"/>
            </a:br>
            <a:r>
              <a:rPr lang="en-US" b="1" dirty="0"/>
              <a:t>Fall 2021</a:t>
            </a:r>
            <a:br>
              <a:rPr lang="en-US" b="1" dirty="0"/>
            </a:br>
            <a:r>
              <a:rPr lang="en-US" b="1" dirty="0"/>
              <a:t>Charity Management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FA549A-6FA6-7F4D-8B02-E9C4329D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673" y="3429000"/>
            <a:ext cx="4645890" cy="2247474"/>
          </a:xfrm>
        </p:spPr>
        <p:txBody>
          <a:bodyPr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Nandita Sharma (002954757)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Prabhansh Sharma (002198201)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Rajiv Ranjan Sahu (002101619)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69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Email Verification: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6549351" cy="48583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434E6-A622-4EE1-A3FC-03C3A98B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24" y="1650206"/>
            <a:ext cx="9258300" cy="52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SMS Verification: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6549351" cy="48583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6D88E6-BA7A-4BAB-98ED-D52D8151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90" y="1847850"/>
            <a:ext cx="3369005" cy="48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8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/>
              <a:t>Image Addition through Webcam: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6549351" cy="4858327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56014-22E8-453D-9753-74498A06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68" y="1865251"/>
            <a:ext cx="3110861" cy="357802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3C46339-30C7-4FDF-86C7-E6A8CE055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03" y="1843892"/>
            <a:ext cx="3336764" cy="35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7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View and Download Graphs: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6549351" cy="4858327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908D910-040B-4D63-8F8D-466B96D54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15157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4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E93A-C90A-47C4-A067-53F7F96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Q&amp;A:</a:t>
            </a:r>
          </a:p>
        </p:txBody>
      </p:sp>
      <p:pic>
        <p:nvPicPr>
          <p:cNvPr id="4" name="Content Placeholder 3" descr="A person standing next to a computer&#10;&#10;Description automatically generated">
            <a:extLst>
              <a:ext uri="{FF2B5EF4-FFF2-40B4-BE49-F238E27FC236}">
                <a16:creationId xmlns:a16="http://schemas.microsoft.com/office/drawing/2014/main" id="{9AB93350-E10B-41EE-9460-0609A228E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966" y="1962645"/>
            <a:ext cx="4260524" cy="4260524"/>
          </a:xfrm>
          <a:prstGeom prst="rect">
            <a:avLst/>
          </a:prstGeom>
        </p:spPr>
      </p:pic>
      <p:grpSp>
        <p:nvGrpSpPr>
          <p:cNvPr id="6" name="Google Shape;1486;p43">
            <a:extLst>
              <a:ext uri="{FF2B5EF4-FFF2-40B4-BE49-F238E27FC236}">
                <a16:creationId xmlns:a16="http://schemas.microsoft.com/office/drawing/2014/main" id="{EAD1AC9F-3D5A-476C-A461-42B509D3FD99}"/>
              </a:ext>
            </a:extLst>
          </p:cNvPr>
          <p:cNvGrpSpPr/>
          <p:nvPr/>
        </p:nvGrpSpPr>
        <p:grpSpPr>
          <a:xfrm>
            <a:off x="949975" y="2297294"/>
            <a:ext cx="4090988" cy="4090988"/>
            <a:chOff x="5906263" y="1914018"/>
            <a:chExt cx="3526417" cy="3305683"/>
          </a:xfrm>
        </p:grpSpPr>
        <p:sp>
          <p:nvSpPr>
            <p:cNvPr id="7" name="Google Shape;1487;p43">
              <a:extLst>
                <a:ext uri="{FF2B5EF4-FFF2-40B4-BE49-F238E27FC236}">
                  <a16:creationId xmlns:a16="http://schemas.microsoft.com/office/drawing/2014/main" id="{7962BB63-9B06-417A-A975-E217F1FA841D}"/>
                </a:ext>
              </a:extLst>
            </p:cNvPr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488;p43">
              <a:extLst>
                <a:ext uri="{FF2B5EF4-FFF2-40B4-BE49-F238E27FC236}">
                  <a16:creationId xmlns:a16="http://schemas.microsoft.com/office/drawing/2014/main" id="{7A312D71-B300-4BB8-9724-4E119B80964F}"/>
                </a:ext>
              </a:extLst>
            </p:cNvPr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489;p43">
              <a:extLst>
                <a:ext uri="{FF2B5EF4-FFF2-40B4-BE49-F238E27FC236}">
                  <a16:creationId xmlns:a16="http://schemas.microsoft.com/office/drawing/2014/main" id="{D5CEC48E-DECA-4027-A5DD-245729A7EE0E}"/>
                </a:ext>
              </a:extLst>
            </p:cNvPr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490;p43">
              <a:extLst>
                <a:ext uri="{FF2B5EF4-FFF2-40B4-BE49-F238E27FC236}">
                  <a16:creationId xmlns:a16="http://schemas.microsoft.com/office/drawing/2014/main" id="{A8E9759A-2DF2-441F-B4AC-8C793C908510}"/>
                </a:ext>
              </a:extLst>
            </p:cNvPr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491;p43">
              <a:extLst>
                <a:ext uri="{FF2B5EF4-FFF2-40B4-BE49-F238E27FC236}">
                  <a16:creationId xmlns:a16="http://schemas.microsoft.com/office/drawing/2014/main" id="{AB1BE984-6AD8-47B2-AC56-953780A49509}"/>
                </a:ext>
              </a:extLst>
            </p:cNvPr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492;p43">
              <a:extLst>
                <a:ext uri="{FF2B5EF4-FFF2-40B4-BE49-F238E27FC236}">
                  <a16:creationId xmlns:a16="http://schemas.microsoft.com/office/drawing/2014/main" id="{CE60B4E6-6BA1-42AF-B92A-27128BAB7585}"/>
                </a:ext>
              </a:extLst>
            </p:cNvPr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93;p43">
              <a:extLst>
                <a:ext uri="{FF2B5EF4-FFF2-40B4-BE49-F238E27FC236}">
                  <a16:creationId xmlns:a16="http://schemas.microsoft.com/office/drawing/2014/main" id="{E9D8BC26-0D5A-4860-8BE9-CA18AB4499A9}"/>
                </a:ext>
              </a:extLst>
            </p:cNvPr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94;p43">
              <a:extLst>
                <a:ext uri="{FF2B5EF4-FFF2-40B4-BE49-F238E27FC236}">
                  <a16:creationId xmlns:a16="http://schemas.microsoft.com/office/drawing/2014/main" id="{7457928A-3CD4-4D3D-902A-E69048F7B792}"/>
                </a:ext>
              </a:extLst>
            </p:cNvPr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95;p43">
              <a:extLst>
                <a:ext uri="{FF2B5EF4-FFF2-40B4-BE49-F238E27FC236}">
                  <a16:creationId xmlns:a16="http://schemas.microsoft.com/office/drawing/2014/main" id="{880EAAC9-7E3E-4D63-BB0E-9AB8D451CAE8}"/>
                </a:ext>
              </a:extLst>
            </p:cNvPr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496;p43">
              <a:extLst>
                <a:ext uri="{FF2B5EF4-FFF2-40B4-BE49-F238E27FC236}">
                  <a16:creationId xmlns:a16="http://schemas.microsoft.com/office/drawing/2014/main" id="{74DBEFC0-24F5-44BF-A0DD-EDDD44143B16}"/>
                </a:ext>
              </a:extLst>
            </p:cNvPr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97;p43">
              <a:extLst>
                <a:ext uri="{FF2B5EF4-FFF2-40B4-BE49-F238E27FC236}">
                  <a16:creationId xmlns:a16="http://schemas.microsoft.com/office/drawing/2014/main" id="{1ACCB32E-4D56-425D-B182-BA9728331F6A}"/>
                </a:ext>
              </a:extLst>
            </p:cNvPr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498;p43">
              <a:extLst>
                <a:ext uri="{FF2B5EF4-FFF2-40B4-BE49-F238E27FC236}">
                  <a16:creationId xmlns:a16="http://schemas.microsoft.com/office/drawing/2014/main" id="{3800E0ED-E867-4EC9-A52B-25BB1797C9EE}"/>
                </a:ext>
              </a:extLst>
            </p:cNvPr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499;p43">
              <a:extLst>
                <a:ext uri="{FF2B5EF4-FFF2-40B4-BE49-F238E27FC236}">
                  <a16:creationId xmlns:a16="http://schemas.microsoft.com/office/drawing/2014/main" id="{6A8CE8FA-F330-4A08-8AC0-29A6EE84AE2D}"/>
                </a:ext>
              </a:extLst>
            </p:cNvPr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500;p43">
              <a:extLst>
                <a:ext uri="{FF2B5EF4-FFF2-40B4-BE49-F238E27FC236}">
                  <a16:creationId xmlns:a16="http://schemas.microsoft.com/office/drawing/2014/main" id="{8AD7ABFF-4301-4ABC-86A9-89A7B0886ECF}"/>
                </a:ext>
              </a:extLst>
            </p:cNvPr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501;p43">
              <a:extLst>
                <a:ext uri="{FF2B5EF4-FFF2-40B4-BE49-F238E27FC236}">
                  <a16:creationId xmlns:a16="http://schemas.microsoft.com/office/drawing/2014/main" id="{0A6FFDDF-5892-4141-BB88-665D2C2CE2C1}"/>
                </a:ext>
              </a:extLst>
            </p:cNvPr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502;p43">
              <a:extLst>
                <a:ext uri="{FF2B5EF4-FFF2-40B4-BE49-F238E27FC236}">
                  <a16:creationId xmlns:a16="http://schemas.microsoft.com/office/drawing/2014/main" id="{37838E9F-1188-4727-BA67-94270797E28D}"/>
                </a:ext>
              </a:extLst>
            </p:cNvPr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03;p43">
              <a:extLst>
                <a:ext uri="{FF2B5EF4-FFF2-40B4-BE49-F238E27FC236}">
                  <a16:creationId xmlns:a16="http://schemas.microsoft.com/office/drawing/2014/main" id="{FB732910-79B6-4EA0-954B-87E5EC92409E}"/>
                </a:ext>
              </a:extLst>
            </p:cNvPr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504;p43">
              <a:extLst>
                <a:ext uri="{FF2B5EF4-FFF2-40B4-BE49-F238E27FC236}">
                  <a16:creationId xmlns:a16="http://schemas.microsoft.com/office/drawing/2014/main" id="{F5CF6E69-7435-47D9-B161-E84FBA39E0BA}"/>
                </a:ext>
              </a:extLst>
            </p:cNvPr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505;p43">
              <a:extLst>
                <a:ext uri="{FF2B5EF4-FFF2-40B4-BE49-F238E27FC236}">
                  <a16:creationId xmlns:a16="http://schemas.microsoft.com/office/drawing/2014/main" id="{159D4FD5-7C9D-4F21-8DCE-CA1C409FAACD}"/>
                </a:ext>
              </a:extLst>
            </p:cNvPr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506;p43">
              <a:extLst>
                <a:ext uri="{FF2B5EF4-FFF2-40B4-BE49-F238E27FC236}">
                  <a16:creationId xmlns:a16="http://schemas.microsoft.com/office/drawing/2014/main" id="{EE31520B-1290-4CCA-9CBB-27DB98A8EE31}"/>
                </a:ext>
              </a:extLst>
            </p:cNvPr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07;p43">
              <a:extLst>
                <a:ext uri="{FF2B5EF4-FFF2-40B4-BE49-F238E27FC236}">
                  <a16:creationId xmlns:a16="http://schemas.microsoft.com/office/drawing/2014/main" id="{F690D1C8-9365-46C7-92E1-BC3CC3159324}"/>
                </a:ext>
              </a:extLst>
            </p:cNvPr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508;p43">
              <a:extLst>
                <a:ext uri="{FF2B5EF4-FFF2-40B4-BE49-F238E27FC236}">
                  <a16:creationId xmlns:a16="http://schemas.microsoft.com/office/drawing/2014/main" id="{D5BDE213-D514-4AF6-BDEF-1AD596922F37}"/>
                </a:ext>
              </a:extLst>
            </p:cNvPr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09;p43">
              <a:extLst>
                <a:ext uri="{FF2B5EF4-FFF2-40B4-BE49-F238E27FC236}">
                  <a16:creationId xmlns:a16="http://schemas.microsoft.com/office/drawing/2014/main" id="{7C0DDAC0-1917-4068-924D-90B374DE7612}"/>
                </a:ext>
              </a:extLst>
            </p:cNvPr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510;p43">
              <a:extLst>
                <a:ext uri="{FF2B5EF4-FFF2-40B4-BE49-F238E27FC236}">
                  <a16:creationId xmlns:a16="http://schemas.microsoft.com/office/drawing/2014/main" id="{30FE447F-EA9B-4524-B0AD-E5E48784EA4C}"/>
                </a:ext>
              </a:extLst>
            </p:cNvPr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11;p43">
              <a:extLst>
                <a:ext uri="{FF2B5EF4-FFF2-40B4-BE49-F238E27FC236}">
                  <a16:creationId xmlns:a16="http://schemas.microsoft.com/office/drawing/2014/main" id="{383F0CAC-8898-401C-A0D6-3465954333D2}"/>
                </a:ext>
              </a:extLst>
            </p:cNvPr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512;p43">
              <a:extLst>
                <a:ext uri="{FF2B5EF4-FFF2-40B4-BE49-F238E27FC236}">
                  <a16:creationId xmlns:a16="http://schemas.microsoft.com/office/drawing/2014/main" id="{228F4B13-722B-40FF-8C4F-7ADCB5E796FC}"/>
                </a:ext>
              </a:extLst>
            </p:cNvPr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513;p43">
              <a:extLst>
                <a:ext uri="{FF2B5EF4-FFF2-40B4-BE49-F238E27FC236}">
                  <a16:creationId xmlns:a16="http://schemas.microsoft.com/office/drawing/2014/main" id="{D0462A26-2815-404A-9354-55A633540E93}"/>
                </a:ext>
              </a:extLst>
            </p:cNvPr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14;p43">
              <a:extLst>
                <a:ext uri="{FF2B5EF4-FFF2-40B4-BE49-F238E27FC236}">
                  <a16:creationId xmlns:a16="http://schemas.microsoft.com/office/drawing/2014/main" id="{27A25559-F901-4F74-BB93-1FCBBF22EC3F}"/>
                </a:ext>
              </a:extLst>
            </p:cNvPr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515;p43">
              <a:extLst>
                <a:ext uri="{FF2B5EF4-FFF2-40B4-BE49-F238E27FC236}">
                  <a16:creationId xmlns:a16="http://schemas.microsoft.com/office/drawing/2014/main" id="{0005684F-D2A8-4A87-A09E-E62C9B00055F}"/>
                </a:ext>
              </a:extLst>
            </p:cNvPr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516;p43">
              <a:extLst>
                <a:ext uri="{FF2B5EF4-FFF2-40B4-BE49-F238E27FC236}">
                  <a16:creationId xmlns:a16="http://schemas.microsoft.com/office/drawing/2014/main" id="{83C91099-D6D3-4A8E-860D-5E7D8EDB3A13}"/>
                </a:ext>
              </a:extLst>
            </p:cNvPr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517;p43">
              <a:extLst>
                <a:ext uri="{FF2B5EF4-FFF2-40B4-BE49-F238E27FC236}">
                  <a16:creationId xmlns:a16="http://schemas.microsoft.com/office/drawing/2014/main" id="{3BBDF2F9-C73F-47CA-82A9-A3890D3F32F5}"/>
                </a:ext>
              </a:extLst>
            </p:cNvPr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518;p43">
              <a:extLst>
                <a:ext uri="{FF2B5EF4-FFF2-40B4-BE49-F238E27FC236}">
                  <a16:creationId xmlns:a16="http://schemas.microsoft.com/office/drawing/2014/main" id="{26316063-23B1-4008-8864-3A95EB163597}"/>
                </a:ext>
              </a:extLst>
            </p:cNvPr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519;p43">
              <a:extLst>
                <a:ext uri="{FF2B5EF4-FFF2-40B4-BE49-F238E27FC236}">
                  <a16:creationId xmlns:a16="http://schemas.microsoft.com/office/drawing/2014/main" id="{B322742F-E538-416A-A037-D69C19D1A2CA}"/>
                </a:ext>
              </a:extLst>
            </p:cNvPr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520;p43">
              <a:extLst>
                <a:ext uri="{FF2B5EF4-FFF2-40B4-BE49-F238E27FC236}">
                  <a16:creationId xmlns:a16="http://schemas.microsoft.com/office/drawing/2014/main" id="{601EB63A-CEF4-4691-A226-48F087245C64}"/>
                </a:ext>
              </a:extLst>
            </p:cNvPr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521;p43">
              <a:extLst>
                <a:ext uri="{FF2B5EF4-FFF2-40B4-BE49-F238E27FC236}">
                  <a16:creationId xmlns:a16="http://schemas.microsoft.com/office/drawing/2014/main" id="{DAD97435-E57B-473E-BCE3-83854FF889F7}"/>
                </a:ext>
              </a:extLst>
            </p:cNvPr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522;p43">
              <a:extLst>
                <a:ext uri="{FF2B5EF4-FFF2-40B4-BE49-F238E27FC236}">
                  <a16:creationId xmlns:a16="http://schemas.microsoft.com/office/drawing/2014/main" id="{4531F052-E4F7-4BF3-A8FA-83FD4CAC01F6}"/>
                </a:ext>
              </a:extLst>
            </p:cNvPr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523;p43">
              <a:extLst>
                <a:ext uri="{FF2B5EF4-FFF2-40B4-BE49-F238E27FC236}">
                  <a16:creationId xmlns:a16="http://schemas.microsoft.com/office/drawing/2014/main" id="{C9E5BAE2-970D-4F8B-8EDC-37336061C082}"/>
                </a:ext>
              </a:extLst>
            </p:cNvPr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524;p43">
              <a:extLst>
                <a:ext uri="{FF2B5EF4-FFF2-40B4-BE49-F238E27FC236}">
                  <a16:creationId xmlns:a16="http://schemas.microsoft.com/office/drawing/2014/main" id="{133DB7CE-A27B-42AF-855D-C95C0D9B9986}"/>
                </a:ext>
              </a:extLst>
            </p:cNvPr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525;p43">
              <a:extLst>
                <a:ext uri="{FF2B5EF4-FFF2-40B4-BE49-F238E27FC236}">
                  <a16:creationId xmlns:a16="http://schemas.microsoft.com/office/drawing/2014/main" id="{A49DF8E2-53C9-4A71-A2B7-F9DEE0807334}"/>
                </a:ext>
              </a:extLst>
            </p:cNvPr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526;p43">
              <a:extLst>
                <a:ext uri="{FF2B5EF4-FFF2-40B4-BE49-F238E27FC236}">
                  <a16:creationId xmlns:a16="http://schemas.microsoft.com/office/drawing/2014/main" id="{5FE816DC-FF33-4092-A759-9469E613391A}"/>
                </a:ext>
              </a:extLst>
            </p:cNvPr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527;p43">
              <a:extLst>
                <a:ext uri="{FF2B5EF4-FFF2-40B4-BE49-F238E27FC236}">
                  <a16:creationId xmlns:a16="http://schemas.microsoft.com/office/drawing/2014/main" id="{11C3E011-1FE3-4846-8E54-5BD545028B98}"/>
                </a:ext>
              </a:extLst>
            </p:cNvPr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528;p43">
              <a:extLst>
                <a:ext uri="{FF2B5EF4-FFF2-40B4-BE49-F238E27FC236}">
                  <a16:creationId xmlns:a16="http://schemas.microsoft.com/office/drawing/2014/main" id="{F32EC6CA-7D7B-424B-B124-0AC179174FBF}"/>
                </a:ext>
              </a:extLst>
            </p:cNvPr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529;p43">
              <a:extLst>
                <a:ext uri="{FF2B5EF4-FFF2-40B4-BE49-F238E27FC236}">
                  <a16:creationId xmlns:a16="http://schemas.microsoft.com/office/drawing/2014/main" id="{73038F41-DF6A-4D0E-8B08-EB13EEC95424}"/>
                </a:ext>
              </a:extLst>
            </p:cNvPr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530;p43">
              <a:extLst>
                <a:ext uri="{FF2B5EF4-FFF2-40B4-BE49-F238E27FC236}">
                  <a16:creationId xmlns:a16="http://schemas.microsoft.com/office/drawing/2014/main" id="{13DACC1A-789F-422E-A2B1-45C36C243164}"/>
                </a:ext>
              </a:extLst>
            </p:cNvPr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531;p43">
              <a:extLst>
                <a:ext uri="{FF2B5EF4-FFF2-40B4-BE49-F238E27FC236}">
                  <a16:creationId xmlns:a16="http://schemas.microsoft.com/office/drawing/2014/main" id="{6AFAA0CC-E59D-4BA5-8E69-2D15AB20DB18}"/>
                </a:ext>
              </a:extLst>
            </p:cNvPr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532;p43">
              <a:extLst>
                <a:ext uri="{FF2B5EF4-FFF2-40B4-BE49-F238E27FC236}">
                  <a16:creationId xmlns:a16="http://schemas.microsoft.com/office/drawing/2014/main" id="{AA347360-3FED-4D95-8BB7-82E9152FDD1C}"/>
                </a:ext>
              </a:extLst>
            </p:cNvPr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533;p43">
              <a:extLst>
                <a:ext uri="{FF2B5EF4-FFF2-40B4-BE49-F238E27FC236}">
                  <a16:creationId xmlns:a16="http://schemas.microsoft.com/office/drawing/2014/main" id="{A6053D43-2303-4523-BD64-30A9EC82B1E2}"/>
                </a:ext>
              </a:extLst>
            </p:cNvPr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534;p43">
              <a:extLst>
                <a:ext uri="{FF2B5EF4-FFF2-40B4-BE49-F238E27FC236}">
                  <a16:creationId xmlns:a16="http://schemas.microsoft.com/office/drawing/2014/main" id="{9976ED55-2034-442D-B881-466957E7EE23}"/>
                </a:ext>
              </a:extLst>
            </p:cNvPr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535;p43">
              <a:extLst>
                <a:ext uri="{FF2B5EF4-FFF2-40B4-BE49-F238E27FC236}">
                  <a16:creationId xmlns:a16="http://schemas.microsoft.com/office/drawing/2014/main" id="{469D2DD7-4DC9-4562-A2BF-847769EF67F0}"/>
                </a:ext>
              </a:extLst>
            </p:cNvPr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536;p43">
              <a:extLst>
                <a:ext uri="{FF2B5EF4-FFF2-40B4-BE49-F238E27FC236}">
                  <a16:creationId xmlns:a16="http://schemas.microsoft.com/office/drawing/2014/main" id="{CC966519-EF28-4089-879E-7387F5BCA332}"/>
                </a:ext>
              </a:extLst>
            </p:cNvPr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537;p43">
              <a:extLst>
                <a:ext uri="{FF2B5EF4-FFF2-40B4-BE49-F238E27FC236}">
                  <a16:creationId xmlns:a16="http://schemas.microsoft.com/office/drawing/2014/main" id="{19D9ABD7-5AA2-46BF-B0A3-D15A889DA589}"/>
                </a:ext>
              </a:extLst>
            </p:cNvPr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538;p43">
              <a:extLst>
                <a:ext uri="{FF2B5EF4-FFF2-40B4-BE49-F238E27FC236}">
                  <a16:creationId xmlns:a16="http://schemas.microsoft.com/office/drawing/2014/main" id="{9157BFA0-E5B3-463B-B337-CFE68E0CCB26}"/>
                </a:ext>
              </a:extLst>
            </p:cNvPr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539;p43">
              <a:extLst>
                <a:ext uri="{FF2B5EF4-FFF2-40B4-BE49-F238E27FC236}">
                  <a16:creationId xmlns:a16="http://schemas.microsoft.com/office/drawing/2014/main" id="{F86F4790-7F9D-4221-9289-B588C5966C69}"/>
                </a:ext>
              </a:extLst>
            </p:cNvPr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540;p43">
              <a:extLst>
                <a:ext uri="{FF2B5EF4-FFF2-40B4-BE49-F238E27FC236}">
                  <a16:creationId xmlns:a16="http://schemas.microsoft.com/office/drawing/2014/main" id="{AF98A09E-9D8B-4136-B425-4D441F3346B9}"/>
                </a:ext>
              </a:extLst>
            </p:cNvPr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541;p43">
              <a:extLst>
                <a:ext uri="{FF2B5EF4-FFF2-40B4-BE49-F238E27FC236}">
                  <a16:creationId xmlns:a16="http://schemas.microsoft.com/office/drawing/2014/main" id="{320500FE-4117-4932-A267-E958EF567F7C}"/>
                </a:ext>
              </a:extLst>
            </p:cNvPr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542;p43">
              <a:extLst>
                <a:ext uri="{FF2B5EF4-FFF2-40B4-BE49-F238E27FC236}">
                  <a16:creationId xmlns:a16="http://schemas.microsoft.com/office/drawing/2014/main" id="{271E52CE-3652-4F39-B298-8B05EB9A2186}"/>
                </a:ext>
              </a:extLst>
            </p:cNvPr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543;p43">
              <a:extLst>
                <a:ext uri="{FF2B5EF4-FFF2-40B4-BE49-F238E27FC236}">
                  <a16:creationId xmlns:a16="http://schemas.microsoft.com/office/drawing/2014/main" id="{B3195D0A-E850-4695-B3AC-8AFCEDAC4B87}"/>
                </a:ext>
              </a:extLst>
            </p:cNvPr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544;p43">
              <a:extLst>
                <a:ext uri="{FF2B5EF4-FFF2-40B4-BE49-F238E27FC236}">
                  <a16:creationId xmlns:a16="http://schemas.microsoft.com/office/drawing/2014/main" id="{C5631484-CF4A-4FD4-AC55-0DD09F811952}"/>
                </a:ext>
              </a:extLst>
            </p:cNvPr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545;p43">
              <a:extLst>
                <a:ext uri="{FF2B5EF4-FFF2-40B4-BE49-F238E27FC236}">
                  <a16:creationId xmlns:a16="http://schemas.microsoft.com/office/drawing/2014/main" id="{6D999403-7B1B-4CD5-B2AD-5744C09B4819}"/>
                </a:ext>
              </a:extLst>
            </p:cNvPr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546;p43">
              <a:extLst>
                <a:ext uri="{FF2B5EF4-FFF2-40B4-BE49-F238E27FC236}">
                  <a16:creationId xmlns:a16="http://schemas.microsoft.com/office/drawing/2014/main" id="{615B3746-039F-4CC7-97C9-076173C8DF96}"/>
                </a:ext>
              </a:extLst>
            </p:cNvPr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547;p43">
              <a:extLst>
                <a:ext uri="{FF2B5EF4-FFF2-40B4-BE49-F238E27FC236}">
                  <a16:creationId xmlns:a16="http://schemas.microsoft.com/office/drawing/2014/main" id="{1384EA84-D2DD-4070-800D-36F1F1DC7FB1}"/>
                </a:ext>
              </a:extLst>
            </p:cNvPr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548;p43">
              <a:extLst>
                <a:ext uri="{FF2B5EF4-FFF2-40B4-BE49-F238E27FC236}">
                  <a16:creationId xmlns:a16="http://schemas.microsoft.com/office/drawing/2014/main" id="{78A90DBC-4468-4ACA-B850-A37EF2A9AA0D}"/>
                </a:ext>
              </a:extLst>
            </p:cNvPr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549;p43">
              <a:extLst>
                <a:ext uri="{FF2B5EF4-FFF2-40B4-BE49-F238E27FC236}">
                  <a16:creationId xmlns:a16="http://schemas.microsoft.com/office/drawing/2014/main" id="{A3518504-7227-4F22-8FE3-18BBEB3AE2F5}"/>
                </a:ext>
              </a:extLst>
            </p:cNvPr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550;p43">
              <a:extLst>
                <a:ext uri="{FF2B5EF4-FFF2-40B4-BE49-F238E27FC236}">
                  <a16:creationId xmlns:a16="http://schemas.microsoft.com/office/drawing/2014/main" id="{01924EEC-732B-4165-A446-7C1D3446EC7F}"/>
                </a:ext>
              </a:extLst>
            </p:cNvPr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551;p43">
              <a:extLst>
                <a:ext uri="{FF2B5EF4-FFF2-40B4-BE49-F238E27FC236}">
                  <a16:creationId xmlns:a16="http://schemas.microsoft.com/office/drawing/2014/main" id="{8AC38482-E1A1-4771-A1D2-5E3504920D8C}"/>
                </a:ext>
              </a:extLst>
            </p:cNvPr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552;p43">
              <a:extLst>
                <a:ext uri="{FF2B5EF4-FFF2-40B4-BE49-F238E27FC236}">
                  <a16:creationId xmlns:a16="http://schemas.microsoft.com/office/drawing/2014/main" id="{7A8B4C6C-1CA9-4F44-8832-C8075B9A4C47}"/>
                </a:ext>
              </a:extLst>
            </p:cNvPr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553;p43">
              <a:extLst>
                <a:ext uri="{FF2B5EF4-FFF2-40B4-BE49-F238E27FC236}">
                  <a16:creationId xmlns:a16="http://schemas.microsoft.com/office/drawing/2014/main" id="{7B8A44CE-0FE3-46F7-B9C5-11C4CFED6518}"/>
                </a:ext>
              </a:extLst>
            </p:cNvPr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554;p43">
              <a:extLst>
                <a:ext uri="{FF2B5EF4-FFF2-40B4-BE49-F238E27FC236}">
                  <a16:creationId xmlns:a16="http://schemas.microsoft.com/office/drawing/2014/main" id="{E59D509F-4A8A-4190-95E4-B05F336FE208}"/>
                </a:ext>
              </a:extLst>
            </p:cNvPr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555;p43">
              <a:extLst>
                <a:ext uri="{FF2B5EF4-FFF2-40B4-BE49-F238E27FC236}">
                  <a16:creationId xmlns:a16="http://schemas.microsoft.com/office/drawing/2014/main" id="{2A4A248C-E3D4-4777-B4F3-EBC49CE115BB}"/>
                </a:ext>
              </a:extLst>
            </p:cNvPr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556;p43">
              <a:extLst>
                <a:ext uri="{FF2B5EF4-FFF2-40B4-BE49-F238E27FC236}">
                  <a16:creationId xmlns:a16="http://schemas.microsoft.com/office/drawing/2014/main" id="{BCB011F5-D1AF-4830-8CC4-70A268E41EF3}"/>
                </a:ext>
              </a:extLst>
            </p:cNvPr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557;p43">
              <a:extLst>
                <a:ext uri="{FF2B5EF4-FFF2-40B4-BE49-F238E27FC236}">
                  <a16:creationId xmlns:a16="http://schemas.microsoft.com/office/drawing/2014/main" id="{87308A6B-2307-44DA-80C5-81C6817C770E}"/>
                </a:ext>
              </a:extLst>
            </p:cNvPr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558;p43">
              <a:extLst>
                <a:ext uri="{FF2B5EF4-FFF2-40B4-BE49-F238E27FC236}">
                  <a16:creationId xmlns:a16="http://schemas.microsoft.com/office/drawing/2014/main" id="{4750538F-0389-423E-BC75-ECCDA16D4715}"/>
                </a:ext>
              </a:extLst>
            </p:cNvPr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559;p43">
              <a:extLst>
                <a:ext uri="{FF2B5EF4-FFF2-40B4-BE49-F238E27FC236}">
                  <a16:creationId xmlns:a16="http://schemas.microsoft.com/office/drawing/2014/main" id="{BA08F977-8F24-4E29-82AC-1FF3A64AD8C3}"/>
                </a:ext>
              </a:extLst>
            </p:cNvPr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560;p43">
              <a:extLst>
                <a:ext uri="{FF2B5EF4-FFF2-40B4-BE49-F238E27FC236}">
                  <a16:creationId xmlns:a16="http://schemas.microsoft.com/office/drawing/2014/main" id="{34EBA37A-313E-4C67-8BDE-3C98E8C77BA4}"/>
                </a:ext>
              </a:extLst>
            </p:cNvPr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561;p43">
              <a:extLst>
                <a:ext uri="{FF2B5EF4-FFF2-40B4-BE49-F238E27FC236}">
                  <a16:creationId xmlns:a16="http://schemas.microsoft.com/office/drawing/2014/main" id="{A7621F69-27CA-46E2-B836-8ECF9724AFEC}"/>
                </a:ext>
              </a:extLst>
            </p:cNvPr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562;p43">
              <a:extLst>
                <a:ext uri="{FF2B5EF4-FFF2-40B4-BE49-F238E27FC236}">
                  <a16:creationId xmlns:a16="http://schemas.microsoft.com/office/drawing/2014/main" id="{9ACC59EB-2805-4240-AC22-4276317F8B9F}"/>
                </a:ext>
              </a:extLst>
            </p:cNvPr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563;p43">
              <a:extLst>
                <a:ext uri="{FF2B5EF4-FFF2-40B4-BE49-F238E27FC236}">
                  <a16:creationId xmlns:a16="http://schemas.microsoft.com/office/drawing/2014/main" id="{CAA9DAB8-21CB-4052-B10D-CC65C58E26A0}"/>
                </a:ext>
              </a:extLst>
            </p:cNvPr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564;p43">
              <a:extLst>
                <a:ext uri="{FF2B5EF4-FFF2-40B4-BE49-F238E27FC236}">
                  <a16:creationId xmlns:a16="http://schemas.microsoft.com/office/drawing/2014/main" id="{EA1095AF-FE3B-4B40-915D-C0EC010425E0}"/>
                </a:ext>
              </a:extLst>
            </p:cNvPr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565;p43">
              <a:extLst>
                <a:ext uri="{FF2B5EF4-FFF2-40B4-BE49-F238E27FC236}">
                  <a16:creationId xmlns:a16="http://schemas.microsoft.com/office/drawing/2014/main" id="{FE13A4E5-8BCD-488C-B2CA-4E1925F70AE8}"/>
                </a:ext>
              </a:extLst>
            </p:cNvPr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566;p43">
              <a:extLst>
                <a:ext uri="{FF2B5EF4-FFF2-40B4-BE49-F238E27FC236}">
                  <a16:creationId xmlns:a16="http://schemas.microsoft.com/office/drawing/2014/main" id="{57385BF9-D429-4B99-8865-062526AEE131}"/>
                </a:ext>
              </a:extLst>
            </p:cNvPr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567;p43">
              <a:extLst>
                <a:ext uri="{FF2B5EF4-FFF2-40B4-BE49-F238E27FC236}">
                  <a16:creationId xmlns:a16="http://schemas.microsoft.com/office/drawing/2014/main" id="{B2D8430A-49B2-4531-A135-C808AD1C84C3}"/>
                </a:ext>
              </a:extLst>
            </p:cNvPr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568;p43">
              <a:extLst>
                <a:ext uri="{FF2B5EF4-FFF2-40B4-BE49-F238E27FC236}">
                  <a16:creationId xmlns:a16="http://schemas.microsoft.com/office/drawing/2014/main" id="{82E7514B-EB49-4CEB-A6BD-D6DADBC2BD4A}"/>
                </a:ext>
              </a:extLst>
            </p:cNvPr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69;p43">
              <a:extLst>
                <a:ext uri="{FF2B5EF4-FFF2-40B4-BE49-F238E27FC236}">
                  <a16:creationId xmlns:a16="http://schemas.microsoft.com/office/drawing/2014/main" id="{019ECAA6-409C-48F2-A3CD-E7384DE009AA}"/>
                </a:ext>
              </a:extLst>
            </p:cNvPr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570;p43">
              <a:extLst>
                <a:ext uri="{FF2B5EF4-FFF2-40B4-BE49-F238E27FC236}">
                  <a16:creationId xmlns:a16="http://schemas.microsoft.com/office/drawing/2014/main" id="{759C8A05-E7E0-4AC3-AE01-725B14504297}"/>
                </a:ext>
              </a:extLst>
            </p:cNvPr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571;p43">
              <a:extLst>
                <a:ext uri="{FF2B5EF4-FFF2-40B4-BE49-F238E27FC236}">
                  <a16:creationId xmlns:a16="http://schemas.microsoft.com/office/drawing/2014/main" id="{E320455A-9C46-4415-80F1-CCCDD46BEF65}"/>
                </a:ext>
              </a:extLst>
            </p:cNvPr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572;p43">
              <a:extLst>
                <a:ext uri="{FF2B5EF4-FFF2-40B4-BE49-F238E27FC236}">
                  <a16:creationId xmlns:a16="http://schemas.microsoft.com/office/drawing/2014/main" id="{57A68EAD-F5D4-4C1D-81CC-EFEF8583B1FB}"/>
                </a:ext>
              </a:extLst>
            </p:cNvPr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573;p43">
              <a:extLst>
                <a:ext uri="{FF2B5EF4-FFF2-40B4-BE49-F238E27FC236}">
                  <a16:creationId xmlns:a16="http://schemas.microsoft.com/office/drawing/2014/main" id="{7FA4E1A5-218A-4DF8-AD80-1521436A3DA1}"/>
                </a:ext>
              </a:extLst>
            </p:cNvPr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574;p43">
              <a:extLst>
                <a:ext uri="{FF2B5EF4-FFF2-40B4-BE49-F238E27FC236}">
                  <a16:creationId xmlns:a16="http://schemas.microsoft.com/office/drawing/2014/main" id="{D74DEEFD-C69D-47FE-95B0-20AF37E3C3D6}"/>
                </a:ext>
              </a:extLst>
            </p:cNvPr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575;p43">
              <a:extLst>
                <a:ext uri="{FF2B5EF4-FFF2-40B4-BE49-F238E27FC236}">
                  <a16:creationId xmlns:a16="http://schemas.microsoft.com/office/drawing/2014/main" id="{D8F9732C-5F5C-47C1-A179-03C934087A05}"/>
                </a:ext>
              </a:extLst>
            </p:cNvPr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576;p43">
              <a:extLst>
                <a:ext uri="{FF2B5EF4-FFF2-40B4-BE49-F238E27FC236}">
                  <a16:creationId xmlns:a16="http://schemas.microsoft.com/office/drawing/2014/main" id="{E1497DDD-89A9-42AA-AA0F-51C23C21FC21}"/>
                </a:ext>
              </a:extLst>
            </p:cNvPr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577;p43">
              <a:extLst>
                <a:ext uri="{FF2B5EF4-FFF2-40B4-BE49-F238E27FC236}">
                  <a16:creationId xmlns:a16="http://schemas.microsoft.com/office/drawing/2014/main" id="{C6164CEC-4126-4597-B161-61FB88D74215}"/>
                </a:ext>
              </a:extLst>
            </p:cNvPr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578;p43">
              <a:extLst>
                <a:ext uri="{FF2B5EF4-FFF2-40B4-BE49-F238E27FC236}">
                  <a16:creationId xmlns:a16="http://schemas.microsoft.com/office/drawing/2014/main" id="{E88F2179-4C53-47E9-92AF-76FBD6CA0A44}"/>
                </a:ext>
              </a:extLst>
            </p:cNvPr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579;p43">
              <a:extLst>
                <a:ext uri="{FF2B5EF4-FFF2-40B4-BE49-F238E27FC236}">
                  <a16:creationId xmlns:a16="http://schemas.microsoft.com/office/drawing/2014/main" id="{7B499855-B424-4AC9-8EAF-C63262B6C068}"/>
                </a:ext>
              </a:extLst>
            </p:cNvPr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580;p43">
              <a:extLst>
                <a:ext uri="{FF2B5EF4-FFF2-40B4-BE49-F238E27FC236}">
                  <a16:creationId xmlns:a16="http://schemas.microsoft.com/office/drawing/2014/main" id="{A4817EE9-433F-4D75-B0FF-BF1385F75195}"/>
                </a:ext>
              </a:extLst>
            </p:cNvPr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581;p43">
              <a:extLst>
                <a:ext uri="{FF2B5EF4-FFF2-40B4-BE49-F238E27FC236}">
                  <a16:creationId xmlns:a16="http://schemas.microsoft.com/office/drawing/2014/main" id="{6462337E-9885-4AB5-84BC-60D4EDEBDFDD}"/>
                </a:ext>
              </a:extLst>
            </p:cNvPr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582;p43">
              <a:extLst>
                <a:ext uri="{FF2B5EF4-FFF2-40B4-BE49-F238E27FC236}">
                  <a16:creationId xmlns:a16="http://schemas.microsoft.com/office/drawing/2014/main" id="{10698FC7-0159-4C08-8B31-DAFEA338972C}"/>
                </a:ext>
              </a:extLst>
            </p:cNvPr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583;p43">
              <a:extLst>
                <a:ext uri="{FF2B5EF4-FFF2-40B4-BE49-F238E27FC236}">
                  <a16:creationId xmlns:a16="http://schemas.microsoft.com/office/drawing/2014/main" id="{BDE735B8-9F7D-4589-82A6-81B81FD53CB5}"/>
                </a:ext>
              </a:extLst>
            </p:cNvPr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584;p43">
              <a:extLst>
                <a:ext uri="{FF2B5EF4-FFF2-40B4-BE49-F238E27FC236}">
                  <a16:creationId xmlns:a16="http://schemas.microsoft.com/office/drawing/2014/main" id="{15430FFE-64ED-4723-9283-3A6FCEAE0E25}"/>
                </a:ext>
              </a:extLst>
            </p:cNvPr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585;p43">
              <a:extLst>
                <a:ext uri="{FF2B5EF4-FFF2-40B4-BE49-F238E27FC236}">
                  <a16:creationId xmlns:a16="http://schemas.microsoft.com/office/drawing/2014/main" id="{59598EDB-D011-4855-81FB-DA4315F7072D}"/>
                </a:ext>
              </a:extLst>
            </p:cNvPr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586;p43">
              <a:extLst>
                <a:ext uri="{FF2B5EF4-FFF2-40B4-BE49-F238E27FC236}">
                  <a16:creationId xmlns:a16="http://schemas.microsoft.com/office/drawing/2014/main" id="{6F35E574-688F-4B18-96C9-4AFB704E2D08}"/>
                </a:ext>
              </a:extLst>
            </p:cNvPr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587;p43">
              <a:extLst>
                <a:ext uri="{FF2B5EF4-FFF2-40B4-BE49-F238E27FC236}">
                  <a16:creationId xmlns:a16="http://schemas.microsoft.com/office/drawing/2014/main" id="{275EC355-331B-45BB-B70D-8967B64ED5BF}"/>
                </a:ext>
              </a:extLst>
            </p:cNvPr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588;p43">
              <a:extLst>
                <a:ext uri="{FF2B5EF4-FFF2-40B4-BE49-F238E27FC236}">
                  <a16:creationId xmlns:a16="http://schemas.microsoft.com/office/drawing/2014/main" id="{D86ED022-DFBF-4118-A603-127102344501}"/>
                </a:ext>
              </a:extLst>
            </p:cNvPr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589;p43">
              <a:extLst>
                <a:ext uri="{FF2B5EF4-FFF2-40B4-BE49-F238E27FC236}">
                  <a16:creationId xmlns:a16="http://schemas.microsoft.com/office/drawing/2014/main" id="{AA7DC131-C998-4D73-9573-33D20203A3AF}"/>
                </a:ext>
              </a:extLst>
            </p:cNvPr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590;p43">
              <a:extLst>
                <a:ext uri="{FF2B5EF4-FFF2-40B4-BE49-F238E27FC236}">
                  <a16:creationId xmlns:a16="http://schemas.microsoft.com/office/drawing/2014/main" id="{61BB96EC-85CE-4267-83C0-CF8F92EC2EA5}"/>
                </a:ext>
              </a:extLst>
            </p:cNvPr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591;p43">
              <a:extLst>
                <a:ext uri="{FF2B5EF4-FFF2-40B4-BE49-F238E27FC236}">
                  <a16:creationId xmlns:a16="http://schemas.microsoft.com/office/drawing/2014/main" id="{9D5DB642-2489-409D-BFD7-A6AC136968AF}"/>
                </a:ext>
              </a:extLst>
            </p:cNvPr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592;p43">
              <a:extLst>
                <a:ext uri="{FF2B5EF4-FFF2-40B4-BE49-F238E27FC236}">
                  <a16:creationId xmlns:a16="http://schemas.microsoft.com/office/drawing/2014/main" id="{3303B299-6726-4681-96D6-A6D906C37108}"/>
                </a:ext>
              </a:extLst>
            </p:cNvPr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593;p43">
              <a:extLst>
                <a:ext uri="{FF2B5EF4-FFF2-40B4-BE49-F238E27FC236}">
                  <a16:creationId xmlns:a16="http://schemas.microsoft.com/office/drawing/2014/main" id="{19427F9E-708E-4EE0-96F9-32C48ED48B4E}"/>
                </a:ext>
              </a:extLst>
            </p:cNvPr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594;p43">
              <a:extLst>
                <a:ext uri="{FF2B5EF4-FFF2-40B4-BE49-F238E27FC236}">
                  <a16:creationId xmlns:a16="http://schemas.microsoft.com/office/drawing/2014/main" id="{F4A1190E-1C10-44D7-961B-BA2321774F6E}"/>
                </a:ext>
              </a:extLst>
            </p:cNvPr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595;p43">
              <a:extLst>
                <a:ext uri="{FF2B5EF4-FFF2-40B4-BE49-F238E27FC236}">
                  <a16:creationId xmlns:a16="http://schemas.microsoft.com/office/drawing/2014/main" id="{50C6F065-3C24-4758-918D-B435D2B36474}"/>
                </a:ext>
              </a:extLst>
            </p:cNvPr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596;p43">
              <a:extLst>
                <a:ext uri="{FF2B5EF4-FFF2-40B4-BE49-F238E27FC236}">
                  <a16:creationId xmlns:a16="http://schemas.microsoft.com/office/drawing/2014/main" id="{6F3AFCE1-8CAC-468C-BF8F-9F804CEFC1A6}"/>
                </a:ext>
              </a:extLst>
            </p:cNvPr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597;p43">
              <a:extLst>
                <a:ext uri="{FF2B5EF4-FFF2-40B4-BE49-F238E27FC236}">
                  <a16:creationId xmlns:a16="http://schemas.microsoft.com/office/drawing/2014/main" id="{83A786CD-E20F-46FA-8CC6-400822334049}"/>
                </a:ext>
              </a:extLst>
            </p:cNvPr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598;p43">
              <a:extLst>
                <a:ext uri="{FF2B5EF4-FFF2-40B4-BE49-F238E27FC236}">
                  <a16:creationId xmlns:a16="http://schemas.microsoft.com/office/drawing/2014/main" id="{610FE7C5-A976-4137-9D9C-BC4B4183C962}"/>
                </a:ext>
              </a:extLst>
            </p:cNvPr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599;p43">
              <a:extLst>
                <a:ext uri="{FF2B5EF4-FFF2-40B4-BE49-F238E27FC236}">
                  <a16:creationId xmlns:a16="http://schemas.microsoft.com/office/drawing/2014/main" id="{64DE0AA2-D271-4CE5-A796-2315A814163A}"/>
                </a:ext>
              </a:extLst>
            </p:cNvPr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600;p43">
              <a:extLst>
                <a:ext uri="{FF2B5EF4-FFF2-40B4-BE49-F238E27FC236}">
                  <a16:creationId xmlns:a16="http://schemas.microsoft.com/office/drawing/2014/main" id="{89A18EFD-569D-479E-9879-025F7ECF2921}"/>
                </a:ext>
              </a:extLst>
            </p:cNvPr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601;p43">
              <a:extLst>
                <a:ext uri="{FF2B5EF4-FFF2-40B4-BE49-F238E27FC236}">
                  <a16:creationId xmlns:a16="http://schemas.microsoft.com/office/drawing/2014/main" id="{4A85681F-9F7D-464B-A90A-1346402C7DFE}"/>
                </a:ext>
              </a:extLst>
            </p:cNvPr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602;p43">
              <a:extLst>
                <a:ext uri="{FF2B5EF4-FFF2-40B4-BE49-F238E27FC236}">
                  <a16:creationId xmlns:a16="http://schemas.microsoft.com/office/drawing/2014/main" id="{337FAB07-D01C-4B92-A223-B57829A58681}"/>
                </a:ext>
              </a:extLst>
            </p:cNvPr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603;p43">
              <a:extLst>
                <a:ext uri="{FF2B5EF4-FFF2-40B4-BE49-F238E27FC236}">
                  <a16:creationId xmlns:a16="http://schemas.microsoft.com/office/drawing/2014/main" id="{07C002EB-2E2C-42C6-B940-7E59A5105FBF}"/>
                </a:ext>
              </a:extLst>
            </p:cNvPr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604;p43">
              <a:extLst>
                <a:ext uri="{FF2B5EF4-FFF2-40B4-BE49-F238E27FC236}">
                  <a16:creationId xmlns:a16="http://schemas.microsoft.com/office/drawing/2014/main" id="{00BD856B-4979-4B8D-ABAB-23C0B7F1B572}"/>
                </a:ext>
              </a:extLst>
            </p:cNvPr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605;p43">
              <a:extLst>
                <a:ext uri="{FF2B5EF4-FFF2-40B4-BE49-F238E27FC236}">
                  <a16:creationId xmlns:a16="http://schemas.microsoft.com/office/drawing/2014/main" id="{E7CB2932-3D74-47D5-9DC9-873A4C90C165}"/>
                </a:ext>
              </a:extLst>
            </p:cNvPr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606;p43">
              <a:extLst>
                <a:ext uri="{FF2B5EF4-FFF2-40B4-BE49-F238E27FC236}">
                  <a16:creationId xmlns:a16="http://schemas.microsoft.com/office/drawing/2014/main" id="{84C3139F-2D10-4AB7-BACE-1FF12DC4CFF9}"/>
                </a:ext>
              </a:extLst>
            </p:cNvPr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607;p43">
              <a:extLst>
                <a:ext uri="{FF2B5EF4-FFF2-40B4-BE49-F238E27FC236}">
                  <a16:creationId xmlns:a16="http://schemas.microsoft.com/office/drawing/2014/main" id="{DF37E310-3DAE-4B1A-8F17-B9192031F973}"/>
                </a:ext>
              </a:extLst>
            </p:cNvPr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608;p43">
              <a:extLst>
                <a:ext uri="{FF2B5EF4-FFF2-40B4-BE49-F238E27FC236}">
                  <a16:creationId xmlns:a16="http://schemas.microsoft.com/office/drawing/2014/main" id="{FFE04366-D21A-4E2E-B9D3-02DD1C96B56B}"/>
                </a:ext>
              </a:extLst>
            </p:cNvPr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609;p43">
              <a:extLst>
                <a:ext uri="{FF2B5EF4-FFF2-40B4-BE49-F238E27FC236}">
                  <a16:creationId xmlns:a16="http://schemas.microsoft.com/office/drawing/2014/main" id="{C8B84DB5-95EA-42A5-BA65-3B23CC3056D3}"/>
                </a:ext>
              </a:extLst>
            </p:cNvPr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610;p43">
              <a:extLst>
                <a:ext uri="{FF2B5EF4-FFF2-40B4-BE49-F238E27FC236}">
                  <a16:creationId xmlns:a16="http://schemas.microsoft.com/office/drawing/2014/main" id="{A96D24D6-E5D7-48F8-AE7A-C204766B91FC}"/>
                </a:ext>
              </a:extLst>
            </p:cNvPr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611;p43">
              <a:extLst>
                <a:ext uri="{FF2B5EF4-FFF2-40B4-BE49-F238E27FC236}">
                  <a16:creationId xmlns:a16="http://schemas.microsoft.com/office/drawing/2014/main" id="{873F2212-2429-46BE-A093-436BAC0A10DF}"/>
                </a:ext>
              </a:extLst>
            </p:cNvPr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612;p43">
              <a:extLst>
                <a:ext uri="{FF2B5EF4-FFF2-40B4-BE49-F238E27FC236}">
                  <a16:creationId xmlns:a16="http://schemas.microsoft.com/office/drawing/2014/main" id="{92A0AAA7-FD56-431A-A890-B4D146D2AC0C}"/>
                </a:ext>
              </a:extLst>
            </p:cNvPr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613;p43">
              <a:extLst>
                <a:ext uri="{FF2B5EF4-FFF2-40B4-BE49-F238E27FC236}">
                  <a16:creationId xmlns:a16="http://schemas.microsoft.com/office/drawing/2014/main" id="{2F5D3374-516B-4615-BB03-936BD0B800A4}"/>
                </a:ext>
              </a:extLst>
            </p:cNvPr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614;p43">
              <a:extLst>
                <a:ext uri="{FF2B5EF4-FFF2-40B4-BE49-F238E27FC236}">
                  <a16:creationId xmlns:a16="http://schemas.microsoft.com/office/drawing/2014/main" id="{A37FAC36-A6EE-46B5-843E-B6C03786EBA7}"/>
                </a:ext>
              </a:extLst>
            </p:cNvPr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615;p43">
              <a:extLst>
                <a:ext uri="{FF2B5EF4-FFF2-40B4-BE49-F238E27FC236}">
                  <a16:creationId xmlns:a16="http://schemas.microsoft.com/office/drawing/2014/main" id="{EE2A8A86-512B-47F8-B98F-B599516E18AD}"/>
                </a:ext>
              </a:extLst>
            </p:cNvPr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616;p43">
              <a:extLst>
                <a:ext uri="{FF2B5EF4-FFF2-40B4-BE49-F238E27FC236}">
                  <a16:creationId xmlns:a16="http://schemas.microsoft.com/office/drawing/2014/main" id="{B1D31827-1386-4B3A-994C-0E0861B1A318}"/>
                </a:ext>
              </a:extLst>
            </p:cNvPr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617;p43">
              <a:extLst>
                <a:ext uri="{FF2B5EF4-FFF2-40B4-BE49-F238E27FC236}">
                  <a16:creationId xmlns:a16="http://schemas.microsoft.com/office/drawing/2014/main" id="{F6585B42-F873-4532-955F-5523691FDB10}"/>
                </a:ext>
              </a:extLst>
            </p:cNvPr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618;p43">
              <a:extLst>
                <a:ext uri="{FF2B5EF4-FFF2-40B4-BE49-F238E27FC236}">
                  <a16:creationId xmlns:a16="http://schemas.microsoft.com/office/drawing/2014/main" id="{B24A154C-FFD2-41F3-AFA7-134204FE9A0D}"/>
                </a:ext>
              </a:extLst>
            </p:cNvPr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619;p43">
              <a:extLst>
                <a:ext uri="{FF2B5EF4-FFF2-40B4-BE49-F238E27FC236}">
                  <a16:creationId xmlns:a16="http://schemas.microsoft.com/office/drawing/2014/main" id="{C4AE8278-E4E9-4529-98E2-19A49C602AB2}"/>
                </a:ext>
              </a:extLst>
            </p:cNvPr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620;p43">
              <a:extLst>
                <a:ext uri="{FF2B5EF4-FFF2-40B4-BE49-F238E27FC236}">
                  <a16:creationId xmlns:a16="http://schemas.microsoft.com/office/drawing/2014/main" id="{965B2CB5-977F-4B26-8BD8-ED78A8566273}"/>
                </a:ext>
              </a:extLst>
            </p:cNvPr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621;p43">
              <a:extLst>
                <a:ext uri="{FF2B5EF4-FFF2-40B4-BE49-F238E27FC236}">
                  <a16:creationId xmlns:a16="http://schemas.microsoft.com/office/drawing/2014/main" id="{B702A3B0-9020-436F-96BB-6AF0E6B2B6AB}"/>
                </a:ext>
              </a:extLst>
            </p:cNvPr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622;p43">
              <a:extLst>
                <a:ext uri="{FF2B5EF4-FFF2-40B4-BE49-F238E27FC236}">
                  <a16:creationId xmlns:a16="http://schemas.microsoft.com/office/drawing/2014/main" id="{B15F39A7-93F2-492E-8228-E4BC90EF8F1F}"/>
                </a:ext>
              </a:extLst>
            </p:cNvPr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623;p43">
              <a:extLst>
                <a:ext uri="{FF2B5EF4-FFF2-40B4-BE49-F238E27FC236}">
                  <a16:creationId xmlns:a16="http://schemas.microsoft.com/office/drawing/2014/main" id="{80D85112-C27A-490B-92A0-0B9A58569EA5}"/>
                </a:ext>
              </a:extLst>
            </p:cNvPr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624;p43">
              <a:extLst>
                <a:ext uri="{FF2B5EF4-FFF2-40B4-BE49-F238E27FC236}">
                  <a16:creationId xmlns:a16="http://schemas.microsoft.com/office/drawing/2014/main" id="{96797240-57E3-4BB0-8244-36CEFFB73015}"/>
                </a:ext>
              </a:extLst>
            </p:cNvPr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625;p43">
              <a:extLst>
                <a:ext uri="{FF2B5EF4-FFF2-40B4-BE49-F238E27FC236}">
                  <a16:creationId xmlns:a16="http://schemas.microsoft.com/office/drawing/2014/main" id="{4A94A25B-D96D-4000-BEBA-566AC6D7536E}"/>
                </a:ext>
              </a:extLst>
            </p:cNvPr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626;p43">
              <a:extLst>
                <a:ext uri="{FF2B5EF4-FFF2-40B4-BE49-F238E27FC236}">
                  <a16:creationId xmlns:a16="http://schemas.microsoft.com/office/drawing/2014/main" id="{F1ABB333-C481-464F-AD40-C0296A90B828}"/>
                </a:ext>
              </a:extLst>
            </p:cNvPr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627;p43">
              <a:extLst>
                <a:ext uri="{FF2B5EF4-FFF2-40B4-BE49-F238E27FC236}">
                  <a16:creationId xmlns:a16="http://schemas.microsoft.com/office/drawing/2014/main" id="{D9F828FB-6550-4218-9224-CB9B22199AC5}"/>
                </a:ext>
              </a:extLst>
            </p:cNvPr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628;p43">
              <a:extLst>
                <a:ext uri="{FF2B5EF4-FFF2-40B4-BE49-F238E27FC236}">
                  <a16:creationId xmlns:a16="http://schemas.microsoft.com/office/drawing/2014/main" id="{919B6BD1-4136-4AC1-9E31-5C681AF5D010}"/>
                </a:ext>
              </a:extLst>
            </p:cNvPr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629;p43">
              <a:extLst>
                <a:ext uri="{FF2B5EF4-FFF2-40B4-BE49-F238E27FC236}">
                  <a16:creationId xmlns:a16="http://schemas.microsoft.com/office/drawing/2014/main" id="{385FD626-2A45-4644-A024-654180D2C3DB}"/>
                </a:ext>
              </a:extLst>
            </p:cNvPr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630;p43">
              <a:extLst>
                <a:ext uri="{FF2B5EF4-FFF2-40B4-BE49-F238E27FC236}">
                  <a16:creationId xmlns:a16="http://schemas.microsoft.com/office/drawing/2014/main" id="{F5257570-4A56-4243-AD46-5436C4CCCA63}"/>
                </a:ext>
              </a:extLst>
            </p:cNvPr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631;p43">
              <a:extLst>
                <a:ext uri="{FF2B5EF4-FFF2-40B4-BE49-F238E27FC236}">
                  <a16:creationId xmlns:a16="http://schemas.microsoft.com/office/drawing/2014/main" id="{B1C75627-46BF-4A90-905D-6DFA6214810A}"/>
                </a:ext>
              </a:extLst>
            </p:cNvPr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632;p43">
              <a:extLst>
                <a:ext uri="{FF2B5EF4-FFF2-40B4-BE49-F238E27FC236}">
                  <a16:creationId xmlns:a16="http://schemas.microsoft.com/office/drawing/2014/main" id="{AF290E8E-FEA8-40A0-AF62-8EC76A425CD7}"/>
                </a:ext>
              </a:extLst>
            </p:cNvPr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633;p43">
              <a:extLst>
                <a:ext uri="{FF2B5EF4-FFF2-40B4-BE49-F238E27FC236}">
                  <a16:creationId xmlns:a16="http://schemas.microsoft.com/office/drawing/2014/main" id="{B94B9E1B-EC0D-476C-9EBD-D3D9B045BF64}"/>
                </a:ext>
              </a:extLst>
            </p:cNvPr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634;p43">
              <a:extLst>
                <a:ext uri="{FF2B5EF4-FFF2-40B4-BE49-F238E27FC236}">
                  <a16:creationId xmlns:a16="http://schemas.microsoft.com/office/drawing/2014/main" id="{B1751783-F698-4B9A-A213-89061C410DB8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635;p43">
              <a:extLst>
                <a:ext uri="{FF2B5EF4-FFF2-40B4-BE49-F238E27FC236}">
                  <a16:creationId xmlns:a16="http://schemas.microsoft.com/office/drawing/2014/main" id="{C03E6121-6495-49FB-A3A9-10B1FDAB3976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636;p43">
              <a:extLst>
                <a:ext uri="{FF2B5EF4-FFF2-40B4-BE49-F238E27FC236}">
                  <a16:creationId xmlns:a16="http://schemas.microsoft.com/office/drawing/2014/main" id="{3E5D9B95-A873-49BE-8A51-E344350EEE1A}"/>
                </a:ext>
              </a:extLst>
            </p:cNvPr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637;p43">
              <a:extLst>
                <a:ext uri="{FF2B5EF4-FFF2-40B4-BE49-F238E27FC236}">
                  <a16:creationId xmlns:a16="http://schemas.microsoft.com/office/drawing/2014/main" id="{2816AC38-5BFB-4ADB-BDE2-12521ECDF440}"/>
                </a:ext>
              </a:extLst>
            </p:cNvPr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638;p43">
              <a:extLst>
                <a:ext uri="{FF2B5EF4-FFF2-40B4-BE49-F238E27FC236}">
                  <a16:creationId xmlns:a16="http://schemas.microsoft.com/office/drawing/2014/main" id="{FFD44BE4-4303-4D07-8CAD-116319A71476}"/>
                </a:ext>
              </a:extLst>
            </p:cNvPr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639;p43">
              <a:extLst>
                <a:ext uri="{FF2B5EF4-FFF2-40B4-BE49-F238E27FC236}">
                  <a16:creationId xmlns:a16="http://schemas.microsoft.com/office/drawing/2014/main" id="{E8AB7864-C3AA-4E40-98F0-CE87D73646DA}"/>
                </a:ext>
              </a:extLst>
            </p:cNvPr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40;p43">
              <a:extLst>
                <a:ext uri="{FF2B5EF4-FFF2-40B4-BE49-F238E27FC236}">
                  <a16:creationId xmlns:a16="http://schemas.microsoft.com/office/drawing/2014/main" id="{58EA450B-040A-47A4-BAB4-CDB7CA461C41}"/>
                </a:ext>
              </a:extLst>
            </p:cNvPr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41;p43">
              <a:extLst>
                <a:ext uri="{FF2B5EF4-FFF2-40B4-BE49-F238E27FC236}">
                  <a16:creationId xmlns:a16="http://schemas.microsoft.com/office/drawing/2014/main" id="{D76A90B8-6D15-45F1-A304-E5518B0E52D9}"/>
                </a:ext>
              </a:extLst>
            </p:cNvPr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42;p43">
              <a:extLst>
                <a:ext uri="{FF2B5EF4-FFF2-40B4-BE49-F238E27FC236}">
                  <a16:creationId xmlns:a16="http://schemas.microsoft.com/office/drawing/2014/main" id="{A95BCD58-244C-4575-B0E3-1148F52748AE}"/>
                </a:ext>
              </a:extLst>
            </p:cNvPr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43;p43">
              <a:extLst>
                <a:ext uri="{FF2B5EF4-FFF2-40B4-BE49-F238E27FC236}">
                  <a16:creationId xmlns:a16="http://schemas.microsoft.com/office/drawing/2014/main" id="{44DAE76B-5762-4EF5-BCDB-0CCEFC675785}"/>
                </a:ext>
              </a:extLst>
            </p:cNvPr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1733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BAEA-61E2-4448-AF99-F43F51E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2BD0-CC94-42F4-A66A-2B9DC9B1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874982"/>
            <a:ext cx="6380020" cy="3654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provide a common platform for a Charity ecosystem extended to multiple cities (Network) for Donors, CSRs, Charities/ NGOs and the Admin management team</a:t>
            </a:r>
          </a:p>
          <a:p>
            <a:r>
              <a:rPr lang="en-US" dirty="0"/>
              <a:t>This application is also used to manage the funds, donation kits and managing the charitable events including fundraising</a:t>
            </a:r>
          </a:p>
          <a:p>
            <a:r>
              <a:rPr lang="en-US" dirty="0"/>
              <a:t>There is a level of escalation and management for each of the transactions and work request that are requested</a:t>
            </a:r>
          </a:p>
          <a:p>
            <a:pPr lvl="1"/>
            <a:endParaRPr lang="en-US" dirty="0"/>
          </a:p>
        </p:txBody>
      </p:sp>
      <p:grpSp>
        <p:nvGrpSpPr>
          <p:cNvPr id="10" name="Google Shape;13152;p78">
            <a:extLst>
              <a:ext uri="{FF2B5EF4-FFF2-40B4-BE49-F238E27FC236}">
                <a16:creationId xmlns:a16="http://schemas.microsoft.com/office/drawing/2014/main" id="{762A637C-9AFA-4368-8FE7-D2C407996E16}"/>
              </a:ext>
            </a:extLst>
          </p:cNvPr>
          <p:cNvGrpSpPr/>
          <p:nvPr/>
        </p:nvGrpSpPr>
        <p:grpSpPr>
          <a:xfrm>
            <a:off x="4168785" y="5642996"/>
            <a:ext cx="725443" cy="724717"/>
            <a:chOff x="2201806" y="1976585"/>
            <a:chExt cx="349784" cy="349434"/>
          </a:xfrm>
        </p:grpSpPr>
        <p:sp>
          <p:nvSpPr>
            <p:cNvPr id="11" name="Google Shape;13153;p78">
              <a:extLst>
                <a:ext uri="{FF2B5EF4-FFF2-40B4-BE49-F238E27FC236}">
                  <a16:creationId xmlns:a16="http://schemas.microsoft.com/office/drawing/2014/main" id="{705D0E5D-FE83-42FC-8340-4AA8EC60268D}"/>
                </a:ext>
              </a:extLst>
            </p:cNvPr>
            <p:cNvSpPr/>
            <p:nvPr/>
          </p:nvSpPr>
          <p:spPr>
            <a:xfrm>
              <a:off x="2231755" y="2073373"/>
              <a:ext cx="319835" cy="252647"/>
            </a:xfrm>
            <a:custGeom>
              <a:avLst/>
              <a:gdLst/>
              <a:ahLst/>
              <a:cxnLst/>
              <a:rect l="l" t="t" r="r" b="b"/>
              <a:pathLst>
                <a:path w="10049" h="7938" extrusionOk="0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3154;p78">
              <a:extLst>
                <a:ext uri="{FF2B5EF4-FFF2-40B4-BE49-F238E27FC236}">
                  <a16:creationId xmlns:a16="http://schemas.microsoft.com/office/drawing/2014/main" id="{61BCFC86-BF85-4AE0-A08B-5C86469205A6}"/>
                </a:ext>
              </a:extLst>
            </p:cNvPr>
            <p:cNvSpPr/>
            <p:nvPr/>
          </p:nvSpPr>
          <p:spPr>
            <a:xfrm>
              <a:off x="2201806" y="1976585"/>
              <a:ext cx="319484" cy="252424"/>
            </a:xfrm>
            <a:custGeom>
              <a:avLst/>
              <a:gdLst/>
              <a:ahLst/>
              <a:cxnLst/>
              <a:rect l="l" t="t" r="r" b="b"/>
              <a:pathLst>
                <a:path w="10038" h="7931" extrusionOk="0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155;p78">
              <a:extLst>
                <a:ext uri="{FF2B5EF4-FFF2-40B4-BE49-F238E27FC236}">
                  <a16:creationId xmlns:a16="http://schemas.microsoft.com/office/drawing/2014/main" id="{22112312-69C9-4894-88B5-F2F1D3B6F269}"/>
                </a:ext>
              </a:extLst>
            </p:cNvPr>
            <p:cNvSpPr/>
            <p:nvPr/>
          </p:nvSpPr>
          <p:spPr>
            <a:xfrm>
              <a:off x="2331789" y="2068662"/>
              <a:ext cx="16709" cy="27340"/>
            </a:xfrm>
            <a:custGeom>
              <a:avLst/>
              <a:gdLst/>
              <a:ahLst/>
              <a:cxnLst/>
              <a:rect l="l" t="t" r="r" b="b"/>
              <a:pathLst>
                <a:path w="525" h="859" extrusionOk="0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3156;p78">
              <a:extLst>
                <a:ext uri="{FF2B5EF4-FFF2-40B4-BE49-F238E27FC236}">
                  <a16:creationId xmlns:a16="http://schemas.microsoft.com/office/drawing/2014/main" id="{F84932E8-E4AC-48A5-9205-5D457EC32893}"/>
                </a:ext>
              </a:extLst>
            </p:cNvPr>
            <p:cNvSpPr/>
            <p:nvPr/>
          </p:nvSpPr>
          <p:spPr>
            <a:xfrm>
              <a:off x="2243118" y="2021653"/>
              <a:ext cx="265664" cy="261908"/>
            </a:xfrm>
            <a:custGeom>
              <a:avLst/>
              <a:gdLst/>
              <a:ahLst/>
              <a:cxnLst/>
              <a:rect l="l" t="t" r="r" b="b"/>
              <a:pathLst>
                <a:path w="8347" h="8229" extrusionOk="0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3745;p78">
            <a:extLst>
              <a:ext uri="{FF2B5EF4-FFF2-40B4-BE49-F238E27FC236}">
                <a16:creationId xmlns:a16="http://schemas.microsoft.com/office/drawing/2014/main" id="{A06EC7EF-9181-43E3-81A7-C7E6C5B82A9C}"/>
              </a:ext>
            </a:extLst>
          </p:cNvPr>
          <p:cNvGrpSpPr/>
          <p:nvPr/>
        </p:nvGrpSpPr>
        <p:grpSpPr>
          <a:xfrm>
            <a:off x="1626663" y="5663053"/>
            <a:ext cx="803813" cy="720917"/>
            <a:chOff x="5778676" y="3826972"/>
            <a:chExt cx="349052" cy="313055"/>
          </a:xfrm>
        </p:grpSpPr>
        <p:sp>
          <p:nvSpPr>
            <p:cNvPr id="23" name="Google Shape;13746;p78">
              <a:extLst>
                <a:ext uri="{FF2B5EF4-FFF2-40B4-BE49-F238E27FC236}">
                  <a16:creationId xmlns:a16="http://schemas.microsoft.com/office/drawing/2014/main" id="{9ACD8251-B321-443B-BBCC-CA39A400612D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3747;p78">
              <a:extLst>
                <a:ext uri="{FF2B5EF4-FFF2-40B4-BE49-F238E27FC236}">
                  <a16:creationId xmlns:a16="http://schemas.microsoft.com/office/drawing/2014/main" id="{D2891A49-7094-4918-BD68-B9C5008A950D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3748;p78">
              <a:extLst>
                <a:ext uri="{FF2B5EF4-FFF2-40B4-BE49-F238E27FC236}">
                  <a16:creationId xmlns:a16="http://schemas.microsoft.com/office/drawing/2014/main" id="{03BB1FDC-0070-4B81-81FF-CEFA2C5CB9F4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3749;p78">
              <a:extLst>
                <a:ext uri="{FF2B5EF4-FFF2-40B4-BE49-F238E27FC236}">
                  <a16:creationId xmlns:a16="http://schemas.microsoft.com/office/drawing/2014/main" id="{992435F9-5D27-41D5-A1BA-EF2B51DBA5F6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3750;p78">
              <a:extLst>
                <a:ext uri="{FF2B5EF4-FFF2-40B4-BE49-F238E27FC236}">
                  <a16:creationId xmlns:a16="http://schemas.microsoft.com/office/drawing/2014/main" id="{7C4799CB-AA93-4952-B1FE-020FB06BCE27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58A07AC-46BD-4838-B1A3-6053D65F7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88" y="994232"/>
            <a:ext cx="5074058" cy="53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4" y="1754909"/>
            <a:ext cx="6431354" cy="48583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“Givers Never Lack!”, with this motto in mind we have created a scalable application that tackles the problem of managing funds and donations, all under a single platform.</a:t>
            </a:r>
          </a:p>
          <a:p>
            <a:pPr>
              <a:buNone/>
            </a:pPr>
            <a:r>
              <a:rPr lang="en-US"/>
              <a:t>Our platform integrates the Donors, CSRs, Event Coordinators and the Charity’s POC for a seamless workflow. The users can effortlessly see their transactions and can get a report on the total inventory for the managers and administrators.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74450A-15F6-455B-9EBC-15682A81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1552575"/>
            <a:ext cx="42291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4960751" cy="48583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" sz="2800" dirty="0"/>
              <a:t>Managing various Organizations under Enterprises can impose a great challenge especially in an area where there is lack of infrastructure or where there is lack of coordination.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97A5F3-D778-49BD-BF38-EBCAF5640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1" y="1345334"/>
            <a:ext cx="5667375" cy="43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Additional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4960751" cy="4858327"/>
          </a:xfrm>
        </p:spPr>
        <p:txBody>
          <a:bodyPr>
            <a:normAutofit/>
          </a:bodyPr>
          <a:lstStyle/>
          <a:p>
            <a:r>
              <a:rPr lang="en" dirty="0"/>
              <a:t>Visual validators provide real-time validation status in the input field</a:t>
            </a:r>
          </a:p>
          <a:p>
            <a:r>
              <a:rPr lang="en" dirty="0"/>
              <a:t>User gets email confirmation at the time of registration</a:t>
            </a:r>
          </a:p>
          <a:p>
            <a:r>
              <a:rPr lang="en" dirty="0"/>
              <a:t>Admins and Coordinators gets a visual representation of the datapoints (funds and kits)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178E6B5-C99E-4F53-A8AC-9CE29328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4" y="1237017"/>
            <a:ext cx="3629025" cy="45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673" y="3429000"/>
            <a:ext cx="11092777" cy="121374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          &lt;&lt; Object Diagram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A054BE9-5F14-47BB-9643-006BA8BE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67625" cy="6824662"/>
          </a:xfrm>
        </p:spPr>
      </p:pic>
    </p:spTree>
    <p:extLst>
      <p:ext uri="{BB962C8B-B14F-4D97-AF65-F5344CB8AC3E}">
        <p14:creationId xmlns:p14="http://schemas.microsoft.com/office/powerpoint/2010/main" val="388397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Roles and Responsibilities: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6549351" cy="4858327"/>
          </a:xfrm>
        </p:spPr>
        <p:txBody>
          <a:bodyPr>
            <a:normAutofit/>
          </a:bodyPr>
          <a:lstStyle/>
          <a:p>
            <a:r>
              <a:rPr lang="en-US" dirty="0" err="1"/>
              <a:t>SystemAdminstrator</a:t>
            </a:r>
            <a:r>
              <a:rPr lang="en-US" dirty="0"/>
              <a:t> – Creates and manages the Network, Enterprise and the Organizations</a:t>
            </a:r>
          </a:p>
          <a:p>
            <a:r>
              <a:rPr lang="en-US" dirty="0" err="1"/>
              <a:t>DonorAdmin</a:t>
            </a:r>
            <a:r>
              <a:rPr lang="en-US" dirty="0"/>
              <a:t> – Approves the new donors and CSRs at the time of registration</a:t>
            </a:r>
          </a:p>
          <a:p>
            <a:r>
              <a:rPr lang="en-US" dirty="0" err="1"/>
              <a:t>DonorIndividual</a:t>
            </a:r>
            <a:r>
              <a:rPr lang="en-US" dirty="0"/>
              <a:t> – Registers and donates funds and kit to the various charities</a:t>
            </a:r>
          </a:p>
          <a:p>
            <a:r>
              <a:rPr lang="en-US" dirty="0" err="1"/>
              <a:t>DonorCSR</a:t>
            </a:r>
            <a:r>
              <a:rPr lang="en-US" dirty="0"/>
              <a:t> – Registers and donates funds and kit to the various charities.</a:t>
            </a:r>
          </a:p>
          <a:p>
            <a:r>
              <a:rPr lang="en-US" dirty="0" err="1"/>
              <a:t>AnimalWelfareCharityPOC</a:t>
            </a:r>
            <a:r>
              <a:rPr lang="en-US" dirty="0"/>
              <a:t> – Manages the funds towards the Animal Welfare Charity.</a:t>
            </a:r>
          </a:p>
          <a:p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373C813-238C-4EA0-BCC4-E8893330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49" y="1757362"/>
            <a:ext cx="4437097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Roles and Responsibilities: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6549351" cy="48583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DisasterReliefCharityPOC</a:t>
            </a:r>
            <a:r>
              <a:rPr lang="en-US" dirty="0"/>
              <a:t> – Manages the funds towards the Disaster Relief Charity</a:t>
            </a:r>
          </a:p>
          <a:p>
            <a:r>
              <a:rPr lang="en-US" dirty="0" err="1"/>
              <a:t>EducationCharityPOC</a:t>
            </a:r>
            <a:r>
              <a:rPr lang="en-US" dirty="0"/>
              <a:t> - Manages the funds towards the Education Charity</a:t>
            </a:r>
          </a:p>
          <a:p>
            <a:r>
              <a:rPr lang="en-US" dirty="0" err="1"/>
              <a:t>OrphanageCharityPOC</a:t>
            </a:r>
            <a:r>
              <a:rPr lang="en-US" dirty="0"/>
              <a:t> - Manages the funds towards the Orphanage Charity</a:t>
            </a:r>
          </a:p>
          <a:p>
            <a:r>
              <a:rPr lang="en-US" dirty="0" err="1"/>
              <a:t>AnimalWelfareKitInventoryManager</a:t>
            </a:r>
            <a:r>
              <a:rPr lang="en-US" dirty="0"/>
              <a:t> – Manages the donated kits for animal welfare</a:t>
            </a:r>
          </a:p>
          <a:p>
            <a:r>
              <a:rPr lang="en-US" dirty="0" err="1"/>
              <a:t>DisasterReliefKitInventoryManager</a:t>
            </a:r>
            <a:r>
              <a:rPr lang="en-US" dirty="0"/>
              <a:t> - Manages the donated kits for disaster relief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373C813-238C-4EA0-BCC4-E8893330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49" y="1757362"/>
            <a:ext cx="4437097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3" y="630143"/>
            <a:ext cx="9645501" cy="1213749"/>
          </a:xfrm>
        </p:spPr>
        <p:txBody>
          <a:bodyPr/>
          <a:lstStyle/>
          <a:p>
            <a:r>
              <a:rPr lang="en-US" dirty="0"/>
              <a:t>Roles and Responsibilities: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3" y="1865251"/>
            <a:ext cx="6549351" cy="4858327"/>
          </a:xfrm>
        </p:spPr>
        <p:txBody>
          <a:bodyPr>
            <a:normAutofit/>
          </a:bodyPr>
          <a:lstStyle/>
          <a:p>
            <a:r>
              <a:rPr lang="en-US" dirty="0" err="1"/>
              <a:t>EducationKitInventoryManager</a:t>
            </a:r>
            <a:r>
              <a:rPr lang="en-US" dirty="0"/>
              <a:t> - Manages the donated kits for education</a:t>
            </a:r>
          </a:p>
          <a:p>
            <a:r>
              <a:rPr lang="en-US" dirty="0" err="1"/>
              <a:t>CommerceFinanceTeamLedger</a:t>
            </a:r>
            <a:r>
              <a:rPr lang="en-US" dirty="0"/>
              <a:t> – Manages the incoming donation and allocates them to the corresponding charity</a:t>
            </a:r>
          </a:p>
          <a:p>
            <a:r>
              <a:rPr lang="en-US" dirty="0" err="1"/>
              <a:t>EventManagementCoordinator</a:t>
            </a:r>
            <a:r>
              <a:rPr lang="en-US" dirty="0"/>
              <a:t> – Manages the events and venue for the events</a:t>
            </a:r>
          </a:p>
          <a:p>
            <a:r>
              <a:rPr lang="en-US" dirty="0" err="1"/>
              <a:t>EventManagementVolunteer</a:t>
            </a:r>
            <a:r>
              <a:rPr lang="en-US" dirty="0"/>
              <a:t> – Registers for the upcoming events </a:t>
            </a:r>
            <a:r>
              <a:rPr lang="en-US"/>
              <a:t>and fundraisers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373C813-238C-4EA0-BCC4-E8893330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49" y="1757362"/>
            <a:ext cx="4437097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657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4079197D94744B97A6A78E1FAD1B3" ma:contentTypeVersion="2" ma:contentTypeDescription="Create a new document." ma:contentTypeScope="" ma:versionID="110c419db246612bc5584472121be3d2">
  <xsd:schema xmlns:xsd="http://www.w3.org/2001/XMLSchema" xmlns:xs="http://www.w3.org/2001/XMLSchema" xmlns:p="http://schemas.microsoft.com/office/2006/metadata/properties" xmlns:ns2="bf4a7eb9-bc34-4eb6-a7e7-0e9fe86993ef" targetNamespace="http://schemas.microsoft.com/office/2006/metadata/properties" ma:root="true" ma:fieldsID="8abf8558811abc201697399e6311d989" ns2:_="">
    <xsd:import namespace="bf4a7eb9-bc34-4eb6-a7e7-0e9fe86993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a7eb9-bc34-4eb6-a7e7-0e9fe8699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9F74BD-1097-4CAE-BDF7-8E122D7B6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922246-B4F2-415A-B80A-13A5AD1D5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4a7eb9-bc34-4eb6-a7e7-0e9fe86993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A6E7CF-8A01-4D7C-984D-3F74975B998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421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Custom Design</vt:lpstr>
      <vt:lpstr>1_Office Theme</vt:lpstr>
      <vt:lpstr>INFO 5100  Fall 2021 Charity Management System</vt:lpstr>
      <vt:lpstr>Purpose:</vt:lpstr>
      <vt:lpstr>Problem Statement:</vt:lpstr>
      <vt:lpstr>Problem Statement:</vt:lpstr>
      <vt:lpstr>Additional Features:</vt:lpstr>
      <vt:lpstr>                                                             &lt;&lt; Object Diagram</vt:lpstr>
      <vt:lpstr>Roles and Responsibilities:</vt:lpstr>
      <vt:lpstr>Roles and Responsibilities:</vt:lpstr>
      <vt:lpstr>Roles and Responsibilities:</vt:lpstr>
      <vt:lpstr>Email Verification:</vt:lpstr>
      <vt:lpstr>SMS Verification:</vt:lpstr>
      <vt:lpstr>Image Addition through Webcam:</vt:lpstr>
      <vt:lpstr>View and Download Graphs:</vt:lpstr>
      <vt:lpstr>Q&amp;A: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6150  Fall 2021 Progressive Web App</dc:title>
  <dc:creator>Rajiv Ranjan Sahu</dc:creator>
  <cp:lastModifiedBy>Rajiv Ranjan Sahu</cp:lastModifiedBy>
  <cp:revision>50</cp:revision>
  <dcterms:created xsi:type="dcterms:W3CDTF">2021-11-30T18:15:41Z</dcterms:created>
  <dcterms:modified xsi:type="dcterms:W3CDTF">2021-12-13T04:47:22Z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0x0101003BE4079197D94744B97A6A78E1FAD1B3</vt:lpwstr>
  </property>
</Properties>
</file>