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8" r:id="rId3"/>
    <p:sldId id="257" r:id="rId4"/>
    <p:sldId id="259" r:id="rId5"/>
    <p:sldId id="27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07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6268F-F156-41DD-98AD-0DFB04E3386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B6B923-0B36-4618-A867-88D51B4B50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 Patterns Implemented</a:t>
          </a:r>
        </a:p>
      </dgm:t>
    </dgm:pt>
    <dgm:pt modelId="{115B132B-D3F5-4926-9BD8-47FCB07B950B}" type="parTrans" cxnId="{F0B3F568-63B6-41FF-B869-619E0B726EF6}">
      <dgm:prSet/>
      <dgm:spPr/>
      <dgm:t>
        <a:bodyPr/>
        <a:lstStyle/>
        <a:p>
          <a:endParaRPr lang="en-US"/>
        </a:p>
      </dgm:t>
    </dgm:pt>
    <dgm:pt modelId="{8456B7D1-BE1A-4D80-9512-6D9693F0C6BF}" type="sibTrans" cxnId="{F0B3F568-63B6-41FF-B869-619E0B726EF6}">
      <dgm:prSet/>
      <dgm:spPr/>
      <dgm:t>
        <a:bodyPr/>
        <a:lstStyle/>
        <a:p>
          <a:endParaRPr lang="en-US"/>
        </a:p>
      </dgm:t>
    </dgm:pt>
    <dgm:pt modelId="{51963288-0817-4090-9113-7E95C4C66E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UML</a:t>
          </a:r>
        </a:p>
      </dgm:t>
    </dgm:pt>
    <dgm:pt modelId="{4579013F-E0F6-4E09-BC80-CD7F168A3ED7}" type="parTrans" cxnId="{ECB62E61-DC5E-4E11-9B98-6F09EAD43902}">
      <dgm:prSet/>
      <dgm:spPr/>
      <dgm:t>
        <a:bodyPr/>
        <a:lstStyle/>
        <a:p>
          <a:endParaRPr lang="en-US"/>
        </a:p>
      </dgm:t>
    </dgm:pt>
    <dgm:pt modelId="{65F4579C-0C9F-4C4C-B302-CF4FD1A878E8}" type="sibTrans" cxnId="{ECB62E61-DC5E-4E11-9B98-6F09EAD43902}">
      <dgm:prSet/>
      <dgm:spPr/>
      <dgm:t>
        <a:bodyPr/>
        <a:lstStyle/>
        <a:p>
          <a:endParaRPr lang="en-US"/>
        </a:p>
      </dgm:t>
    </dgm:pt>
    <dgm:pt modelId="{CB6A4B9D-0B01-494F-BFF8-FE97D87B14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Deep Dive into Implementations</a:t>
          </a:r>
        </a:p>
      </dgm:t>
    </dgm:pt>
    <dgm:pt modelId="{B1947985-AC79-45EF-A0C4-C21205A75ABD}" type="parTrans" cxnId="{777F5F3E-1D79-44CE-AAD8-981448F6D04D}">
      <dgm:prSet/>
      <dgm:spPr/>
      <dgm:t>
        <a:bodyPr/>
        <a:lstStyle/>
        <a:p>
          <a:endParaRPr lang="en-US"/>
        </a:p>
      </dgm:t>
    </dgm:pt>
    <dgm:pt modelId="{252AEBD1-E091-402D-AD5D-E007A113455F}" type="sibTrans" cxnId="{777F5F3E-1D79-44CE-AAD8-981448F6D04D}">
      <dgm:prSet/>
      <dgm:spPr/>
      <dgm:t>
        <a:bodyPr/>
        <a:lstStyle/>
        <a:p>
          <a:endParaRPr lang="en-US"/>
        </a:p>
      </dgm:t>
    </dgm:pt>
    <dgm:pt modelId="{B32AD615-F2AD-482B-9C15-1DC27FAC31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Contributions</a:t>
          </a:r>
        </a:p>
      </dgm:t>
    </dgm:pt>
    <dgm:pt modelId="{581159A7-3CBF-4C8B-BD51-76F5F0541F06}" type="parTrans" cxnId="{2D154BD8-79C0-4D3A-9443-6824A1B47977}">
      <dgm:prSet/>
      <dgm:spPr/>
      <dgm:t>
        <a:bodyPr/>
        <a:lstStyle/>
        <a:p>
          <a:endParaRPr lang="en-US"/>
        </a:p>
      </dgm:t>
    </dgm:pt>
    <dgm:pt modelId="{2506C44C-31CC-4E3D-8D10-D9A67CB36606}" type="sibTrans" cxnId="{2D154BD8-79C0-4D3A-9443-6824A1B47977}">
      <dgm:prSet/>
      <dgm:spPr/>
      <dgm:t>
        <a:bodyPr/>
        <a:lstStyle/>
        <a:p>
          <a:endParaRPr lang="en-US"/>
        </a:p>
      </dgm:t>
    </dgm:pt>
    <dgm:pt modelId="{34DB9AAA-04DE-4C91-B2FE-5E04972DA9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229C93E3-8FBE-4F58-A042-FF6C2CC49F4F}" type="parTrans" cxnId="{2E615AF7-8DC7-4006-83AA-FF46A24768D7}">
      <dgm:prSet/>
      <dgm:spPr/>
      <dgm:t>
        <a:bodyPr/>
        <a:lstStyle/>
        <a:p>
          <a:endParaRPr lang="en-US"/>
        </a:p>
      </dgm:t>
    </dgm:pt>
    <dgm:pt modelId="{8CE43B5F-C1DD-42C4-B45F-6949DCCC0463}" type="sibTrans" cxnId="{2E615AF7-8DC7-4006-83AA-FF46A24768D7}">
      <dgm:prSet/>
      <dgm:spPr/>
      <dgm:t>
        <a:bodyPr/>
        <a:lstStyle/>
        <a:p>
          <a:endParaRPr lang="en-US"/>
        </a:p>
      </dgm:t>
    </dgm:pt>
    <dgm:pt modelId="{9C0A872E-E072-4380-BC46-96E07EEAA2D3}" type="pres">
      <dgm:prSet presAssocID="{81B6268F-F156-41DD-98AD-0DFB04E33864}" presName="root" presStyleCnt="0">
        <dgm:presLayoutVars>
          <dgm:dir/>
          <dgm:resizeHandles val="exact"/>
        </dgm:presLayoutVars>
      </dgm:prSet>
      <dgm:spPr/>
    </dgm:pt>
    <dgm:pt modelId="{7A1B13CC-216F-40E2-97E5-1C6D8A51EE67}" type="pres">
      <dgm:prSet presAssocID="{06B6B923-0B36-4618-A867-88D51B4B504E}" presName="compNode" presStyleCnt="0"/>
      <dgm:spPr/>
    </dgm:pt>
    <dgm:pt modelId="{7665FBDD-1FF5-42CD-8E93-0B3D72D6042B}" type="pres">
      <dgm:prSet presAssocID="{06B6B923-0B36-4618-A867-88D51B4B504E}" presName="bgRect" presStyleLbl="bgShp" presStyleIdx="0" presStyleCnt="5"/>
      <dgm:spPr/>
    </dgm:pt>
    <dgm:pt modelId="{CF382294-C602-4E5D-AAB4-020C4000E37C}" type="pres">
      <dgm:prSet presAssocID="{06B6B923-0B36-4618-A867-88D51B4B504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B98B43-0CA8-4790-9B4B-4B8B76B8B515}" type="pres">
      <dgm:prSet presAssocID="{06B6B923-0B36-4618-A867-88D51B4B504E}" presName="spaceRect" presStyleCnt="0"/>
      <dgm:spPr/>
    </dgm:pt>
    <dgm:pt modelId="{9FB2993C-442B-48BC-969B-30780B1D9153}" type="pres">
      <dgm:prSet presAssocID="{06B6B923-0B36-4618-A867-88D51B4B504E}" presName="parTx" presStyleLbl="revTx" presStyleIdx="0" presStyleCnt="5">
        <dgm:presLayoutVars>
          <dgm:chMax val="0"/>
          <dgm:chPref val="0"/>
        </dgm:presLayoutVars>
      </dgm:prSet>
      <dgm:spPr/>
    </dgm:pt>
    <dgm:pt modelId="{7DDAFE30-0E8A-4117-8BD5-21EA5BD3535A}" type="pres">
      <dgm:prSet presAssocID="{8456B7D1-BE1A-4D80-9512-6D9693F0C6BF}" presName="sibTrans" presStyleCnt="0"/>
      <dgm:spPr/>
    </dgm:pt>
    <dgm:pt modelId="{3FA808E9-F496-4796-8A8C-D56051D42703}" type="pres">
      <dgm:prSet presAssocID="{51963288-0817-4090-9113-7E95C4C66EC6}" presName="compNode" presStyleCnt="0"/>
      <dgm:spPr/>
    </dgm:pt>
    <dgm:pt modelId="{C8A5C177-D74B-45CA-AE08-22BE8AFDA4D6}" type="pres">
      <dgm:prSet presAssocID="{51963288-0817-4090-9113-7E95C4C66EC6}" presName="bgRect" presStyleLbl="bgShp" presStyleIdx="1" presStyleCnt="5"/>
      <dgm:spPr/>
    </dgm:pt>
    <dgm:pt modelId="{16BD3CE1-AAC6-426E-8F14-99D98C944557}" type="pres">
      <dgm:prSet presAssocID="{51963288-0817-4090-9113-7E95C4C66EC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0E1167DA-4AC2-4050-A480-435A7C610654}" type="pres">
      <dgm:prSet presAssocID="{51963288-0817-4090-9113-7E95C4C66EC6}" presName="spaceRect" presStyleCnt="0"/>
      <dgm:spPr/>
    </dgm:pt>
    <dgm:pt modelId="{126B6CA7-2570-4D6D-9A38-EEDC24E194EC}" type="pres">
      <dgm:prSet presAssocID="{51963288-0817-4090-9113-7E95C4C66EC6}" presName="parTx" presStyleLbl="revTx" presStyleIdx="1" presStyleCnt="5">
        <dgm:presLayoutVars>
          <dgm:chMax val="0"/>
          <dgm:chPref val="0"/>
        </dgm:presLayoutVars>
      </dgm:prSet>
      <dgm:spPr/>
    </dgm:pt>
    <dgm:pt modelId="{3F54464B-7C01-45AF-89E9-B86A72C4DF9E}" type="pres">
      <dgm:prSet presAssocID="{65F4579C-0C9F-4C4C-B302-CF4FD1A878E8}" presName="sibTrans" presStyleCnt="0"/>
      <dgm:spPr/>
    </dgm:pt>
    <dgm:pt modelId="{5B515ECC-CE23-40E6-9BE0-C3FD738EAC6F}" type="pres">
      <dgm:prSet presAssocID="{CB6A4B9D-0B01-494F-BFF8-FE97D87B14CB}" presName="compNode" presStyleCnt="0"/>
      <dgm:spPr/>
    </dgm:pt>
    <dgm:pt modelId="{EAEA3994-FCB1-41B9-9CAE-94993A9B8755}" type="pres">
      <dgm:prSet presAssocID="{CB6A4B9D-0B01-494F-BFF8-FE97D87B14CB}" presName="bgRect" presStyleLbl="bgShp" presStyleIdx="2" presStyleCnt="5"/>
      <dgm:spPr/>
    </dgm:pt>
    <dgm:pt modelId="{D9E956A6-FC85-4E8D-B828-0003E0EC71C9}" type="pres">
      <dgm:prSet presAssocID="{CB6A4B9D-0B01-494F-BFF8-FE97D87B14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9283DFF-D320-4AB4-B029-4591D39DD366}" type="pres">
      <dgm:prSet presAssocID="{CB6A4B9D-0B01-494F-BFF8-FE97D87B14CB}" presName="spaceRect" presStyleCnt="0"/>
      <dgm:spPr/>
    </dgm:pt>
    <dgm:pt modelId="{9B945DC6-4BEF-4E41-B974-F41243A2D59B}" type="pres">
      <dgm:prSet presAssocID="{CB6A4B9D-0B01-494F-BFF8-FE97D87B14CB}" presName="parTx" presStyleLbl="revTx" presStyleIdx="2" presStyleCnt="5">
        <dgm:presLayoutVars>
          <dgm:chMax val="0"/>
          <dgm:chPref val="0"/>
        </dgm:presLayoutVars>
      </dgm:prSet>
      <dgm:spPr/>
    </dgm:pt>
    <dgm:pt modelId="{3FF7F55D-B870-489E-B92F-6D9F26C9ADFF}" type="pres">
      <dgm:prSet presAssocID="{252AEBD1-E091-402D-AD5D-E007A113455F}" presName="sibTrans" presStyleCnt="0"/>
      <dgm:spPr/>
    </dgm:pt>
    <dgm:pt modelId="{0A93C269-DF23-47ED-AA34-8F4605942DBC}" type="pres">
      <dgm:prSet presAssocID="{B32AD615-F2AD-482B-9C15-1DC27FAC316D}" presName="compNode" presStyleCnt="0"/>
      <dgm:spPr/>
    </dgm:pt>
    <dgm:pt modelId="{79F67F8A-5C71-468A-A870-DDECCB7C653B}" type="pres">
      <dgm:prSet presAssocID="{B32AD615-F2AD-482B-9C15-1DC27FAC316D}" presName="bgRect" presStyleLbl="bgShp" presStyleIdx="3" presStyleCnt="5"/>
      <dgm:spPr/>
    </dgm:pt>
    <dgm:pt modelId="{42E09B33-4F21-4D11-9066-9364E253F4FF}" type="pres">
      <dgm:prSet presAssocID="{B32AD615-F2AD-482B-9C15-1DC27FAC31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patient"/>
        </a:ext>
      </dgm:extLst>
    </dgm:pt>
    <dgm:pt modelId="{0FFA55AF-7216-472B-AEFF-1F1E066642FF}" type="pres">
      <dgm:prSet presAssocID="{B32AD615-F2AD-482B-9C15-1DC27FAC316D}" presName="spaceRect" presStyleCnt="0"/>
      <dgm:spPr/>
    </dgm:pt>
    <dgm:pt modelId="{107184B7-45D4-4C2B-8D00-67F5E0F6028F}" type="pres">
      <dgm:prSet presAssocID="{B32AD615-F2AD-482B-9C15-1DC27FAC316D}" presName="parTx" presStyleLbl="revTx" presStyleIdx="3" presStyleCnt="5">
        <dgm:presLayoutVars>
          <dgm:chMax val="0"/>
          <dgm:chPref val="0"/>
        </dgm:presLayoutVars>
      </dgm:prSet>
      <dgm:spPr/>
    </dgm:pt>
    <dgm:pt modelId="{6A5291C6-9137-443B-AAEE-9E129BC794CC}" type="pres">
      <dgm:prSet presAssocID="{2506C44C-31CC-4E3D-8D10-D9A67CB36606}" presName="sibTrans" presStyleCnt="0"/>
      <dgm:spPr/>
    </dgm:pt>
    <dgm:pt modelId="{40422CB2-31C7-4E0B-B805-0BFD2DC9DD87}" type="pres">
      <dgm:prSet presAssocID="{34DB9AAA-04DE-4C91-B2FE-5E04972DA9C1}" presName="compNode" presStyleCnt="0"/>
      <dgm:spPr/>
    </dgm:pt>
    <dgm:pt modelId="{356D5608-6858-4F9E-9E42-867FDB25906C}" type="pres">
      <dgm:prSet presAssocID="{34DB9AAA-04DE-4C91-B2FE-5E04972DA9C1}" presName="bgRect" presStyleLbl="bgShp" presStyleIdx="4" presStyleCnt="5"/>
      <dgm:spPr/>
    </dgm:pt>
    <dgm:pt modelId="{722006D3-2ACE-4ECF-BA6B-7D0A49A1157E}" type="pres">
      <dgm:prSet presAssocID="{34DB9AAA-04DE-4C91-B2FE-5E04972DA9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714F925B-CD08-4196-80B6-10761635968B}" type="pres">
      <dgm:prSet presAssocID="{34DB9AAA-04DE-4C91-B2FE-5E04972DA9C1}" presName="spaceRect" presStyleCnt="0"/>
      <dgm:spPr/>
    </dgm:pt>
    <dgm:pt modelId="{EAB08CAC-6BA2-47EB-8CFB-A25FCF8CD0D1}" type="pres">
      <dgm:prSet presAssocID="{34DB9AAA-04DE-4C91-B2FE-5E04972DA9C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7BB1501-8E24-4CC6-9686-465EA20C34E7}" type="presOf" srcId="{CB6A4B9D-0B01-494F-BFF8-FE97D87B14CB}" destId="{9B945DC6-4BEF-4E41-B974-F41243A2D59B}" srcOrd="0" destOrd="0" presId="urn:microsoft.com/office/officeart/2018/2/layout/IconVerticalSolidList"/>
    <dgm:cxn modelId="{093F1010-69DC-4464-A7DB-0D7C7962C34C}" type="presOf" srcId="{51963288-0817-4090-9113-7E95C4C66EC6}" destId="{126B6CA7-2570-4D6D-9A38-EEDC24E194EC}" srcOrd="0" destOrd="0" presId="urn:microsoft.com/office/officeart/2018/2/layout/IconVerticalSolidList"/>
    <dgm:cxn modelId="{777F5F3E-1D79-44CE-AAD8-981448F6D04D}" srcId="{81B6268F-F156-41DD-98AD-0DFB04E33864}" destId="{CB6A4B9D-0B01-494F-BFF8-FE97D87B14CB}" srcOrd="2" destOrd="0" parTransId="{B1947985-AC79-45EF-A0C4-C21205A75ABD}" sibTransId="{252AEBD1-E091-402D-AD5D-E007A113455F}"/>
    <dgm:cxn modelId="{ECB62E61-DC5E-4E11-9B98-6F09EAD43902}" srcId="{81B6268F-F156-41DD-98AD-0DFB04E33864}" destId="{51963288-0817-4090-9113-7E95C4C66EC6}" srcOrd="1" destOrd="0" parTransId="{4579013F-E0F6-4E09-BC80-CD7F168A3ED7}" sibTransId="{65F4579C-0C9F-4C4C-B302-CF4FD1A878E8}"/>
    <dgm:cxn modelId="{F0B3F568-63B6-41FF-B869-619E0B726EF6}" srcId="{81B6268F-F156-41DD-98AD-0DFB04E33864}" destId="{06B6B923-0B36-4618-A867-88D51B4B504E}" srcOrd="0" destOrd="0" parTransId="{115B132B-D3F5-4926-9BD8-47FCB07B950B}" sibTransId="{8456B7D1-BE1A-4D80-9512-6D9693F0C6BF}"/>
    <dgm:cxn modelId="{39DA7B6C-2094-4E71-94B8-B3BFB5275D5E}" type="presOf" srcId="{34DB9AAA-04DE-4C91-B2FE-5E04972DA9C1}" destId="{EAB08CAC-6BA2-47EB-8CFB-A25FCF8CD0D1}" srcOrd="0" destOrd="0" presId="urn:microsoft.com/office/officeart/2018/2/layout/IconVerticalSolidList"/>
    <dgm:cxn modelId="{A58CF8B1-EBD1-41A9-834C-C06E024FBB76}" type="presOf" srcId="{B32AD615-F2AD-482B-9C15-1DC27FAC316D}" destId="{107184B7-45D4-4C2B-8D00-67F5E0F6028F}" srcOrd="0" destOrd="0" presId="urn:microsoft.com/office/officeart/2018/2/layout/IconVerticalSolidList"/>
    <dgm:cxn modelId="{2031D2BC-3070-4D65-83CC-FAA4697A9245}" type="presOf" srcId="{06B6B923-0B36-4618-A867-88D51B4B504E}" destId="{9FB2993C-442B-48BC-969B-30780B1D9153}" srcOrd="0" destOrd="0" presId="urn:microsoft.com/office/officeart/2018/2/layout/IconVerticalSolidList"/>
    <dgm:cxn modelId="{2D154BD8-79C0-4D3A-9443-6824A1B47977}" srcId="{81B6268F-F156-41DD-98AD-0DFB04E33864}" destId="{B32AD615-F2AD-482B-9C15-1DC27FAC316D}" srcOrd="3" destOrd="0" parTransId="{581159A7-3CBF-4C8B-BD51-76F5F0541F06}" sibTransId="{2506C44C-31CC-4E3D-8D10-D9A67CB36606}"/>
    <dgm:cxn modelId="{2E615AF7-8DC7-4006-83AA-FF46A24768D7}" srcId="{81B6268F-F156-41DD-98AD-0DFB04E33864}" destId="{34DB9AAA-04DE-4C91-B2FE-5E04972DA9C1}" srcOrd="4" destOrd="0" parTransId="{229C93E3-8FBE-4F58-A042-FF6C2CC49F4F}" sibTransId="{8CE43B5F-C1DD-42C4-B45F-6949DCCC0463}"/>
    <dgm:cxn modelId="{AA5046FD-C688-42F3-924C-014B10AAB197}" type="presOf" srcId="{81B6268F-F156-41DD-98AD-0DFB04E33864}" destId="{9C0A872E-E072-4380-BC46-96E07EEAA2D3}" srcOrd="0" destOrd="0" presId="urn:microsoft.com/office/officeart/2018/2/layout/IconVerticalSolidList"/>
    <dgm:cxn modelId="{9F4A2F7C-BDAE-431E-8072-13F448C8E066}" type="presParOf" srcId="{9C0A872E-E072-4380-BC46-96E07EEAA2D3}" destId="{7A1B13CC-216F-40E2-97E5-1C6D8A51EE67}" srcOrd="0" destOrd="0" presId="urn:microsoft.com/office/officeart/2018/2/layout/IconVerticalSolidList"/>
    <dgm:cxn modelId="{4FFCD308-08F5-4344-8121-134E3CC644C2}" type="presParOf" srcId="{7A1B13CC-216F-40E2-97E5-1C6D8A51EE67}" destId="{7665FBDD-1FF5-42CD-8E93-0B3D72D6042B}" srcOrd="0" destOrd="0" presId="urn:microsoft.com/office/officeart/2018/2/layout/IconVerticalSolidList"/>
    <dgm:cxn modelId="{C67150C6-AA7F-4006-B799-F7AC931D3439}" type="presParOf" srcId="{7A1B13CC-216F-40E2-97E5-1C6D8A51EE67}" destId="{CF382294-C602-4E5D-AAB4-020C4000E37C}" srcOrd="1" destOrd="0" presId="urn:microsoft.com/office/officeart/2018/2/layout/IconVerticalSolidList"/>
    <dgm:cxn modelId="{301BB3D5-7A44-436F-83C2-8834484357C6}" type="presParOf" srcId="{7A1B13CC-216F-40E2-97E5-1C6D8A51EE67}" destId="{AFB98B43-0CA8-4790-9B4B-4B8B76B8B515}" srcOrd="2" destOrd="0" presId="urn:microsoft.com/office/officeart/2018/2/layout/IconVerticalSolidList"/>
    <dgm:cxn modelId="{8CC66548-E948-48C8-810A-98CA998BF2F3}" type="presParOf" srcId="{7A1B13CC-216F-40E2-97E5-1C6D8A51EE67}" destId="{9FB2993C-442B-48BC-969B-30780B1D9153}" srcOrd="3" destOrd="0" presId="urn:microsoft.com/office/officeart/2018/2/layout/IconVerticalSolidList"/>
    <dgm:cxn modelId="{71DD9B98-0A99-41AE-90F4-F7AF7374FEED}" type="presParOf" srcId="{9C0A872E-E072-4380-BC46-96E07EEAA2D3}" destId="{7DDAFE30-0E8A-4117-8BD5-21EA5BD3535A}" srcOrd="1" destOrd="0" presId="urn:microsoft.com/office/officeart/2018/2/layout/IconVerticalSolidList"/>
    <dgm:cxn modelId="{949B0AFF-2B21-4079-89B3-E49128C23A81}" type="presParOf" srcId="{9C0A872E-E072-4380-BC46-96E07EEAA2D3}" destId="{3FA808E9-F496-4796-8A8C-D56051D42703}" srcOrd="2" destOrd="0" presId="urn:microsoft.com/office/officeart/2018/2/layout/IconVerticalSolidList"/>
    <dgm:cxn modelId="{CB0A7C62-F2B2-4642-8FF9-5F944AD6EE96}" type="presParOf" srcId="{3FA808E9-F496-4796-8A8C-D56051D42703}" destId="{C8A5C177-D74B-45CA-AE08-22BE8AFDA4D6}" srcOrd="0" destOrd="0" presId="urn:microsoft.com/office/officeart/2018/2/layout/IconVerticalSolidList"/>
    <dgm:cxn modelId="{4336A9C4-405D-42D1-809D-9BD1B2EB0DD1}" type="presParOf" srcId="{3FA808E9-F496-4796-8A8C-D56051D42703}" destId="{16BD3CE1-AAC6-426E-8F14-99D98C944557}" srcOrd="1" destOrd="0" presId="urn:microsoft.com/office/officeart/2018/2/layout/IconVerticalSolidList"/>
    <dgm:cxn modelId="{67D7BA55-C34A-4CB8-85C1-82A2D9CD926B}" type="presParOf" srcId="{3FA808E9-F496-4796-8A8C-D56051D42703}" destId="{0E1167DA-4AC2-4050-A480-435A7C610654}" srcOrd="2" destOrd="0" presId="urn:microsoft.com/office/officeart/2018/2/layout/IconVerticalSolidList"/>
    <dgm:cxn modelId="{3C83E7C8-7ED1-4C1A-B234-5C991B0EF3EE}" type="presParOf" srcId="{3FA808E9-F496-4796-8A8C-D56051D42703}" destId="{126B6CA7-2570-4D6D-9A38-EEDC24E194EC}" srcOrd="3" destOrd="0" presId="urn:microsoft.com/office/officeart/2018/2/layout/IconVerticalSolidList"/>
    <dgm:cxn modelId="{8A7B60D1-7462-4B3D-87F2-64C8C3A9ABAA}" type="presParOf" srcId="{9C0A872E-E072-4380-BC46-96E07EEAA2D3}" destId="{3F54464B-7C01-45AF-89E9-B86A72C4DF9E}" srcOrd="3" destOrd="0" presId="urn:microsoft.com/office/officeart/2018/2/layout/IconVerticalSolidList"/>
    <dgm:cxn modelId="{651BBDFE-03DB-48CE-9741-CE93AE3627D1}" type="presParOf" srcId="{9C0A872E-E072-4380-BC46-96E07EEAA2D3}" destId="{5B515ECC-CE23-40E6-9BE0-C3FD738EAC6F}" srcOrd="4" destOrd="0" presId="urn:microsoft.com/office/officeart/2018/2/layout/IconVerticalSolidList"/>
    <dgm:cxn modelId="{7D7535B9-8582-4B99-B97E-46262D2EF97C}" type="presParOf" srcId="{5B515ECC-CE23-40E6-9BE0-C3FD738EAC6F}" destId="{EAEA3994-FCB1-41B9-9CAE-94993A9B8755}" srcOrd="0" destOrd="0" presId="urn:microsoft.com/office/officeart/2018/2/layout/IconVerticalSolidList"/>
    <dgm:cxn modelId="{99EB011E-72E4-4261-99EA-A289799B4AD9}" type="presParOf" srcId="{5B515ECC-CE23-40E6-9BE0-C3FD738EAC6F}" destId="{D9E956A6-FC85-4E8D-B828-0003E0EC71C9}" srcOrd="1" destOrd="0" presId="urn:microsoft.com/office/officeart/2018/2/layout/IconVerticalSolidList"/>
    <dgm:cxn modelId="{A20D089A-A492-45D6-ABC5-6EDBA3862695}" type="presParOf" srcId="{5B515ECC-CE23-40E6-9BE0-C3FD738EAC6F}" destId="{E9283DFF-D320-4AB4-B029-4591D39DD366}" srcOrd="2" destOrd="0" presId="urn:microsoft.com/office/officeart/2018/2/layout/IconVerticalSolidList"/>
    <dgm:cxn modelId="{4324DC0B-6537-4121-B1F2-1718934D589C}" type="presParOf" srcId="{5B515ECC-CE23-40E6-9BE0-C3FD738EAC6F}" destId="{9B945DC6-4BEF-4E41-B974-F41243A2D59B}" srcOrd="3" destOrd="0" presId="urn:microsoft.com/office/officeart/2018/2/layout/IconVerticalSolidList"/>
    <dgm:cxn modelId="{A1E40C0E-77FC-4C77-BE8E-B048BEA2A610}" type="presParOf" srcId="{9C0A872E-E072-4380-BC46-96E07EEAA2D3}" destId="{3FF7F55D-B870-489E-B92F-6D9F26C9ADFF}" srcOrd="5" destOrd="0" presId="urn:microsoft.com/office/officeart/2018/2/layout/IconVerticalSolidList"/>
    <dgm:cxn modelId="{222C727D-B76D-4B1D-881F-A81C06ECA956}" type="presParOf" srcId="{9C0A872E-E072-4380-BC46-96E07EEAA2D3}" destId="{0A93C269-DF23-47ED-AA34-8F4605942DBC}" srcOrd="6" destOrd="0" presId="urn:microsoft.com/office/officeart/2018/2/layout/IconVerticalSolidList"/>
    <dgm:cxn modelId="{BBD14906-D441-47F4-A113-EAB2A3133A57}" type="presParOf" srcId="{0A93C269-DF23-47ED-AA34-8F4605942DBC}" destId="{79F67F8A-5C71-468A-A870-DDECCB7C653B}" srcOrd="0" destOrd="0" presId="urn:microsoft.com/office/officeart/2018/2/layout/IconVerticalSolidList"/>
    <dgm:cxn modelId="{D780763C-8D6B-4542-961B-EACB6D4CFC34}" type="presParOf" srcId="{0A93C269-DF23-47ED-AA34-8F4605942DBC}" destId="{42E09B33-4F21-4D11-9066-9364E253F4FF}" srcOrd="1" destOrd="0" presId="urn:microsoft.com/office/officeart/2018/2/layout/IconVerticalSolidList"/>
    <dgm:cxn modelId="{AC9C560E-AF88-4DDF-BF40-B765D77E2993}" type="presParOf" srcId="{0A93C269-DF23-47ED-AA34-8F4605942DBC}" destId="{0FFA55AF-7216-472B-AEFF-1F1E066642FF}" srcOrd="2" destOrd="0" presId="urn:microsoft.com/office/officeart/2018/2/layout/IconVerticalSolidList"/>
    <dgm:cxn modelId="{5B0F01CB-3E8D-4D16-956F-97B186C9A285}" type="presParOf" srcId="{0A93C269-DF23-47ED-AA34-8F4605942DBC}" destId="{107184B7-45D4-4C2B-8D00-67F5E0F6028F}" srcOrd="3" destOrd="0" presId="urn:microsoft.com/office/officeart/2018/2/layout/IconVerticalSolidList"/>
    <dgm:cxn modelId="{13B776E6-8152-456A-AB93-B9071C0AAA06}" type="presParOf" srcId="{9C0A872E-E072-4380-BC46-96E07EEAA2D3}" destId="{6A5291C6-9137-443B-AAEE-9E129BC794CC}" srcOrd="7" destOrd="0" presId="urn:microsoft.com/office/officeart/2018/2/layout/IconVerticalSolidList"/>
    <dgm:cxn modelId="{25A2BF70-B615-4F7E-96A9-D1637AE0A9DE}" type="presParOf" srcId="{9C0A872E-E072-4380-BC46-96E07EEAA2D3}" destId="{40422CB2-31C7-4E0B-B805-0BFD2DC9DD87}" srcOrd="8" destOrd="0" presId="urn:microsoft.com/office/officeart/2018/2/layout/IconVerticalSolidList"/>
    <dgm:cxn modelId="{DF984240-79E1-43CB-A80A-2F444FAFDC45}" type="presParOf" srcId="{40422CB2-31C7-4E0B-B805-0BFD2DC9DD87}" destId="{356D5608-6858-4F9E-9E42-867FDB25906C}" srcOrd="0" destOrd="0" presId="urn:microsoft.com/office/officeart/2018/2/layout/IconVerticalSolidList"/>
    <dgm:cxn modelId="{6FBC93C9-EE83-4E8D-AD47-C5AAB6AE75D4}" type="presParOf" srcId="{40422CB2-31C7-4E0B-B805-0BFD2DC9DD87}" destId="{722006D3-2ACE-4ECF-BA6B-7D0A49A1157E}" srcOrd="1" destOrd="0" presId="urn:microsoft.com/office/officeart/2018/2/layout/IconVerticalSolidList"/>
    <dgm:cxn modelId="{902F4F0C-54B5-4BB6-8B8F-4963550DC2FC}" type="presParOf" srcId="{40422CB2-31C7-4E0B-B805-0BFD2DC9DD87}" destId="{714F925B-CD08-4196-80B6-10761635968B}" srcOrd="2" destOrd="0" presId="urn:microsoft.com/office/officeart/2018/2/layout/IconVerticalSolidList"/>
    <dgm:cxn modelId="{634A9B1D-370A-4D00-BE6B-29EF4E18F0F3}" type="presParOf" srcId="{40422CB2-31C7-4E0B-B805-0BFD2DC9DD87}" destId="{EAB08CAC-6BA2-47EB-8CFB-A25FCF8CD0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5FBDD-1FF5-42CD-8E93-0B3D72D6042B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82294-C602-4E5D-AAB4-020C4000E37C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2993C-442B-48BC-969B-30780B1D9153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Patterns Implemented</a:t>
          </a:r>
        </a:p>
      </dsp:txBody>
      <dsp:txXfrm>
        <a:off x="836323" y="3399"/>
        <a:ext cx="9679276" cy="724089"/>
      </dsp:txXfrm>
    </dsp:sp>
    <dsp:sp modelId="{C8A5C177-D74B-45CA-AE08-22BE8AFDA4D6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D3CE1-AAC6-426E-8F14-99D98C944557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B6CA7-2570-4D6D-9A38-EEDC24E194EC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UML</a:t>
          </a:r>
        </a:p>
      </dsp:txBody>
      <dsp:txXfrm>
        <a:off x="836323" y="908511"/>
        <a:ext cx="9679276" cy="724089"/>
      </dsp:txXfrm>
    </dsp:sp>
    <dsp:sp modelId="{EAEA3994-FCB1-41B9-9CAE-94993A9B8755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956A6-FC85-4E8D-B828-0003E0EC71C9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45DC6-4BEF-4E41-B974-F41243A2D59B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Deep Dive into Implementations</a:t>
          </a:r>
        </a:p>
      </dsp:txBody>
      <dsp:txXfrm>
        <a:off x="836323" y="1813624"/>
        <a:ext cx="9679276" cy="724089"/>
      </dsp:txXfrm>
    </dsp:sp>
    <dsp:sp modelId="{79F67F8A-5C71-468A-A870-DDECCB7C653B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09B33-4F21-4D11-9066-9364E253F4FF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184B7-45D4-4C2B-8D00-67F5E0F6028F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Contributions</a:t>
          </a:r>
        </a:p>
      </dsp:txBody>
      <dsp:txXfrm>
        <a:off x="836323" y="2718736"/>
        <a:ext cx="9679276" cy="724089"/>
      </dsp:txXfrm>
    </dsp:sp>
    <dsp:sp modelId="{356D5608-6858-4F9E-9E42-867FDB25906C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006D3-2ACE-4ECF-BA6B-7D0A49A1157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08CAC-6BA2-47EB-8CFB-A25FCF8CD0D1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7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0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3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5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4/27/2023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0E15F5F-5B1C-247C-7DA1-D10ECFCEBC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7344" r="3750"/>
          <a:stretch/>
        </p:blipFill>
        <p:spPr>
          <a:xfrm>
            <a:off x="20" y="4742"/>
            <a:ext cx="6091772" cy="6851881"/>
          </a:xfrm>
          <a:prstGeom prst="rect">
            <a:avLst/>
          </a:prstGeom>
        </p:spPr>
      </p:pic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80DFD12E-5C93-C612-C4CD-2895D8FD2D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3443" r="27211" b="-1"/>
          <a:stretch/>
        </p:blipFill>
        <p:spPr>
          <a:xfrm>
            <a:off x="6096000" y="10"/>
            <a:ext cx="6096000" cy="6856614"/>
          </a:xfrm>
          <a:prstGeom prst="rect">
            <a:avLst/>
          </a:prstGeom>
        </p:spPr>
      </p:pic>
      <p:grpSp>
        <p:nvGrpSpPr>
          <p:cNvPr id="55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60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6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68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FEE34E-B8CF-DBBC-244F-22282EEE2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0939" y="168689"/>
            <a:ext cx="6042849" cy="2447952"/>
          </a:xfrm>
        </p:spPr>
        <p:txBody>
          <a:bodyPr>
            <a:normAutofit fontScale="90000"/>
          </a:bodyPr>
          <a:lstStyle/>
          <a:p>
            <a:r>
              <a:rPr lang="en-US" sz="6100" dirty="0">
                <a:solidFill>
                  <a:schemeClr val="tx1"/>
                </a:solidFill>
              </a:rPr>
              <a:t>CSYE 7374 Design Patterns:</a:t>
            </a:r>
            <a:br>
              <a:rPr lang="en-US" sz="6100" dirty="0">
                <a:solidFill>
                  <a:schemeClr val="tx1"/>
                </a:solidFill>
              </a:rPr>
            </a:br>
            <a:r>
              <a:rPr lang="en-US" sz="6100" dirty="0">
                <a:solidFill>
                  <a:schemeClr val="tx1"/>
                </a:solidFill>
              </a:rPr>
              <a:t> </a:t>
            </a:r>
            <a:r>
              <a:rPr lang="en-US" sz="6100" dirty="0" err="1">
                <a:solidFill>
                  <a:schemeClr val="tx1"/>
                </a:solidFill>
              </a:rPr>
              <a:t>RideNow</a:t>
            </a:r>
            <a:endParaRPr lang="en-US" sz="6100" dirty="0">
              <a:solidFill>
                <a:schemeClr val="tx1"/>
              </a:solidFill>
            </a:endParaRPr>
          </a:p>
        </p:txBody>
      </p:sp>
      <p:grpSp>
        <p:nvGrpSpPr>
          <p:cNvPr id="88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870F0B-082D-BC30-6179-B4F1C9EE9AA6}"/>
              </a:ext>
            </a:extLst>
          </p:cNvPr>
          <p:cNvSpPr txBox="1"/>
          <p:nvPr/>
        </p:nvSpPr>
        <p:spPr>
          <a:xfrm>
            <a:off x="6168735" y="3864305"/>
            <a:ext cx="5679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Nandita Sharma		002954757</a:t>
            </a:r>
          </a:p>
          <a:p>
            <a:r>
              <a:rPr lang="en-IN" sz="2400" dirty="0"/>
              <a:t>Rajiv Ranjan Sahu		002101619</a:t>
            </a:r>
          </a:p>
          <a:p>
            <a:r>
              <a:rPr lang="en-IN" sz="2400" dirty="0"/>
              <a:t>Sparsh Sinha			001000390</a:t>
            </a:r>
          </a:p>
          <a:p>
            <a:r>
              <a:rPr lang="en-IN" sz="2400" dirty="0"/>
              <a:t>Sushmita Maity		001092534</a:t>
            </a:r>
          </a:p>
        </p:txBody>
      </p:sp>
    </p:spTree>
    <p:extLst>
      <p:ext uri="{BB962C8B-B14F-4D97-AF65-F5344CB8AC3E}">
        <p14:creationId xmlns:p14="http://schemas.microsoft.com/office/powerpoint/2010/main" val="2134261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E853-2EEA-C79B-F645-A39FD00B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Creational: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57F0-C16F-152D-7259-9C48D1F41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</a:t>
            </a:r>
          </a:p>
          <a:p>
            <a:r>
              <a:rPr lang="en-US" dirty="0"/>
              <a:t>Vehicle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08624-E839-FF20-35F9-93AFF87E5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06" y="1281230"/>
            <a:ext cx="7416894" cy="54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3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744E-A343-F294-6841-14D6F655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Creational: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FDC9-858B-E18E-553E-87F08E2E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Factory</a:t>
            </a:r>
          </a:p>
          <a:p>
            <a:r>
              <a:rPr lang="en-US" dirty="0"/>
              <a:t>Vehicle Factory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7731A-DC30-F06D-E688-41C3C01A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01" y="1408602"/>
            <a:ext cx="5527582" cy="54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4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56FD-8D69-3F60-A1B5-CE94F52B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Creational: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2D35-A5AC-2AFA-27F8-7874A709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Delivery Type:</a:t>
            </a:r>
          </a:p>
          <a:p>
            <a:pPr lvl="1"/>
            <a:r>
              <a:rPr lang="en-US" dirty="0" err="1"/>
              <a:t>HomeDelivery</a:t>
            </a:r>
            <a:endParaRPr lang="en-US" dirty="0"/>
          </a:p>
          <a:p>
            <a:pPr lvl="1"/>
            <a:r>
              <a:rPr lang="en-US" dirty="0" err="1"/>
              <a:t>StorePickup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21F94-318A-587C-A1EF-C73DAAB1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677" y="1690688"/>
            <a:ext cx="6283096" cy="51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6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F910-42EB-6D38-DCC8-F0CDF6F4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Structural: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A70F4-4ADD-68C6-6C0E-A3C8991D8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Manufacturer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802D5-4034-5646-5273-4A2C42A6B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3429000"/>
            <a:ext cx="10715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2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7CB8-1E19-A9DA-F4AC-968258E52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Structural: 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2392-2B6E-1036-3C58-811497B9B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</a:t>
            </a:r>
          </a:p>
          <a:p>
            <a:r>
              <a:rPr lang="en-US" dirty="0" err="1"/>
              <a:t>BumperToBumperInsurance</a:t>
            </a:r>
            <a:endParaRPr lang="en-US" dirty="0"/>
          </a:p>
          <a:p>
            <a:r>
              <a:rPr lang="en-US" dirty="0" err="1"/>
              <a:t>BabySeat</a:t>
            </a:r>
            <a:endParaRPr lang="en-US" dirty="0"/>
          </a:p>
          <a:p>
            <a:r>
              <a:rPr lang="en-US" dirty="0" err="1"/>
              <a:t>FullTank</a:t>
            </a:r>
            <a:endParaRPr lang="en-US" dirty="0"/>
          </a:p>
          <a:p>
            <a:r>
              <a:rPr lang="en-US" dirty="0" err="1"/>
              <a:t>ThirdPartyInsurance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0F429-7C19-32E7-370D-BA2F9BDC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57337"/>
            <a:ext cx="6844553" cy="376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9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9817-D35F-38CB-7E7C-20CF9564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Structural: Facade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8254-E4EF-E282-0EEE-9FE70F4B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Booking Façade</a:t>
            </a:r>
          </a:p>
          <a:p>
            <a:r>
              <a:rPr lang="en-US" dirty="0"/>
              <a:t>Delivery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A11CF-5B5A-E93E-9485-3CE53DA5C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36" y="1739340"/>
            <a:ext cx="7613579" cy="475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2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39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1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4E34B6-DB3C-D440-BCD1-9CA03F9D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2946490"/>
            <a:ext cx="10191942" cy="31730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YOU, PROFESSOR!</a:t>
            </a:r>
          </a:p>
        </p:txBody>
      </p:sp>
      <p:grpSp>
        <p:nvGrpSpPr>
          <p:cNvPr id="71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0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044C-E292-8B74-21F2-3E3E5D3B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1DA8A3-CFA8-AA57-3C04-F8CABB3088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13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E54A7B28-A391-4BFC-953E-5DF24D6BD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E099992-3658-4D7B-ADFE-30B9096A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BA2E6CA-C69C-4FEE-9299-386A47693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7492BAF-B8CE-4B92-A72A-3D486B388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60DC166-AACF-4EB9-AD76-13DD27343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EAFE36E-5B92-4BE0-92D0-9A8F3F22A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BF7690-EEA3-425E-945F-F8A317351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DD1082-823B-4665-9BCD-CCBD9D91E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B73A85-A6CE-4C2D-9C5E-CB0407AE8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10B150AD-0A98-4043-A011-ADCFE88E1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790B0E-5CCB-49AE-8896-5D99203AA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CA57A2C9-FE59-4213-BC83-663D05E3D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47B98F2-AF60-4CB9-AA64-B183A3873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02BB36E-6E6C-427A-B6B5-AA1D56D99C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7B85CC2-7C75-48D3-B7C9-820072D425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B74C54-0B43-4132-88D5-0506178A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04C071E-AAA7-47C0-8808-E3F7A98DC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07CDBFD-E921-4D96-97E3-CFBA71E074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9E8AC8C-0516-4380-9DE9-E3E34DF6C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26F5B9-102D-4511-8F32-CE1A321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52BEB1-4A8B-5F6A-8AC0-6B16A0F6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129" y="2011363"/>
            <a:ext cx="6139217" cy="4126383"/>
          </a:xfrm>
        </p:spPr>
        <p:txBody>
          <a:bodyPr anchor="t">
            <a:normAutofit fontScale="90000"/>
          </a:bodyPr>
          <a:lstStyle/>
          <a:p>
            <a:r>
              <a:rPr lang="en-US" sz="2200" dirty="0"/>
              <a:t>1. Behavioral</a:t>
            </a:r>
            <a:br>
              <a:rPr lang="en-US" sz="2200" dirty="0"/>
            </a:br>
            <a:r>
              <a:rPr lang="en-US" sz="2200" dirty="0"/>
              <a:t>	1. Command</a:t>
            </a:r>
            <a:br>
              <a:rPr lang="en-US" sz="2200" dirty="0"/>
            </a:br>
            <a:r>
              <a:rPr lang="en-US" sz="2200" dirty="0"/>
              <a:t>	2. Observer</a:t>
            </a:r>
            <a:br>
              <a:rPr lang="en-US" sz="2200" dirty="0"/>
            </a:br>
            <a:r>
              <a:rPr lang="en-US" sz="2200" dirty="0"/>
              <a:t>	3. State</a:t>
            </a:r>
            <a:br>
              <a:rPr lang="en-US" sz="2200" dirty="0"/>
            </a:br>
            <a:r>
              <a:rPr lang="en-US" sz="2200" dirty="0"/>
              <a:t>	4. Strategy</a:t>
            </a:r>
            <a:br>
              <a:rPr lang="en-US" sz="2200" dirty="0"/>
            </a:br>
            <a:r>
              <a:rPr lang="en-US" sz="2200" dirty="0"/>
              <a:t>2. Structural</a:t>
            </a:r>
            <a:br>
              <a:rPr lang="en-US" sz="2200" dirty="0"/>
            </a:br>
            <a:r>
              <a:rPr lang="en-US" sz="2200" dirty="0"/>
              <a:t>	1. Adapter</a:t>
            </a:r>
            <a:br>
              <a:rPr lang="en-US" sz="2200" dirty="0"/>
            </a:br>
            <a:r>
              <a:rPr lang="en-US" sz="2200" dirty="0"/>
              <a:t>	2. Decorator</a:t>
            </a:r>
            <a:br>
              <a:rPr lang="en-US" sz="2200" dirty="0"/>
            </a:br>
            <a:r>
              <a:rPr lang="en-US" sz="2200" dirty="0"/>
              <a:t>	3. Facade</a:t>
            </a:r>
            <a:br>
              <a:rPr lang="en-US" sz="2200" dirty="0"/>
            </a:br>
            <a:r>
              <a:rPr lang="en-US" sz="2200" dirty="0"/>
              <a:t>3. Creational</a:t>
            </a:r>
            <a:br>
              <a:rPr lang="en-US" sz="2200" dirty="0"/>
            </a:br>
            <a:r>
              <a:rPr lang="en-US" sz="2200" dirty="0"/>
              <a:t>	1. Builder</a:t>
            </a:r>
            <a:br>
              <a:rPr lang="en-US" sz="2200" dirty="0"/>
            </a:br>
            <a:r>
              <a:rPr lang="en-US" sz="2200" dirty="0"/>
              <a:t>	2. Factory</a:t>
            </a:r>
            <a:br>
              <a:rPr lang="en-US" sz="2200" dirty="0"/>
            </a:br>
            <a:r>
              <a:rPr lang="en-US" sz="2200" dirty="0"/>
              <a:t>	3. Prototype</a:t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5" name="Content Placeholder 4" descr="Qr code&#10;&#10;Description automatically generated with medium confidence">
            <a:extLst>
              <a:ext uri="{FF2B5EF4-FFF2-40B4-BE49-F238E27FC236}">
                <a16:creationId xmlns:a16="http://schemas.microsoft.com/office/drawing/2014/main" id="{26AB93C2-E6B7-ECD0-2B86-522C52865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2011363"/>
            <a:ext cx="3543300" cy="28067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8890CF-D7C5-D16E-E669-E141692AA3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Design Pattern Implemented</a:t>
            </a:r>
          </a:p>
        </p:txBody>
      </p:sp>
    </p:spTree>
    <p:extLst>
      <p:ext uri="{BB962C8B-B14F-4D97-AF65-F5344CB8AC3E}">
        <p14:creationId xmlns:p14="http://schemas.microsoft.com/office/powerpoint/2010/main" val="24923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aphic 141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114015C-B166-77C8-DBA1-7CE6D065D17D}"/>
              </a:ext>
            </a:extLst>
          </p:cNvPr>
          <p:cNvSpPr txBox="1">
            <a:spLocks/>
          </p:cNvSpPr>
          <p:nvPr/>
        </p:nvSpPr>
        <p:spPr>
          <a:xfrm>
            <a:off x="836676" y="-13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UML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51F5-B2D8-8206-F2D8-8A15BDB7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E814C-A115-2CDA-473C-23F3FD54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" y="1123056"/>
            <a:ext cx="10552586" cy="565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7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D379-1896-CB4E-D553-36F55A58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1B49-3969-DDEA-4F97-7B3CFE7F5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Nandita Sharma: </a:t>
            </a:r>
          </a:p>
          <a:p>
            <a:pPr lvl="2"/>
            <a:r>
              <a:rPr lang="en-US" sz="2400" dirty="0"/>
              <a:t>Decorator, State, Façade, Observer</a:t>
            </a:r>
          </a:p>
          <a:p>
            <a:pPr lvl="1"/>
            <a:r>
              <a:rPr lang="en-US" sz="2800" dirty="0"/>
              <a:t>Rajiv Ranjan Sahu: </a:t>
            </a:r>
          </a:p>
          <a:p>
            <a:pPr lvl="2"/>
            <a:r>
              <a:rPr lang="en-US" sz="2400" dirty="0"/>
              <a:t>UML, Builder, Factory</a:t>
            </a:r>
          </a:p>
          <a:p>
            <a:pPr lvl="1"/>
            <a:r>
              <a:rPr lang="en-US" sz="2800" dirty="0"/>
              <a:t>Sparsh Sinha: </a:t>
            </a:r>
          </a:p>
          <a:p>
            <a:pPr lvl="2"/>
            <a:r>
              <a:rPr lang="en-US" sz="2400" dirty="0"/>
              <a:t>UML, Strategy, Decorator</a:t>
            </a:r>
          </a:p>
          <a:p>
            <a:pPr lvl="1"/>
            <a:r>
              <a:rPr lang="en-US" sz="2800" dirty="0"/>
              <a:t>Sushmita Maity: </a:t>
            </a:r>
          </a:p>
          <a:p>
            <a:pPr lvl="2"/>
            <a:r>
              <a:rPr lang="en-US" sz="2400" dirty="0"/>
              <a:t>Adapter, Command,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7268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1435-074C-F9AE-CD7E-1868713C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Behavioral: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B2F5-5547-B36C-5F36-910D44EE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r>
              <a:rPr lang="en-US" dirty="0"/>
              <a:t>Membership</a:t>
            </a:r>
          </a:p>
          <a:p>
            <a:r>
              <a:rPr lang="en-US" dirty="0"/>
              <a:t>Rent As Guest</a:t>
            </a:r>
          </a:p>
          <a:p>
            <a:r>
              <a:rPr lang="en-US" dirty="0"/>
              <a:t>Rent By Day</a:t>
            </a:r>
          </a:p>
          <a:p>
            <a:r>
              <a:rPr lang="en-US" dirty="0"/>
              <a:t>Rent By Hour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3A6F5-1A30-D5CC-BEF9-F339C9AFD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011" y="1690688"/>
            <a:ext cx="4451684" cy="2474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C25F92-3B8F-0FCA-1990-903C2A316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011" y="4468980"/>
            <a:ext cx="4451684" cy="230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8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FA2B-4BD7-FA17-B593-C3E3A9C7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Behavioral: Observer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09791-845A-CB41-354D-628D319C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Booking</a:t>
            </a:r>
          </a:p>
          <a:p>
            <a:r>
              <a:rPr lang="en-US" dirty="0"/>
              <a:t>Price</a:t>
            </a:r>
          </a:p>
          <a:p>
            <a:r>
              <a:rPr lang="en-US" dirty="0"/>
              <a:t>Quantity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43566-ED7D-1A61-A165-AF8A62447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948" y="1690687"/>
            <a:ext cx="5255293" cy="2175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2BAEF-20DA-0A86-0C4A-DA22A5EA1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48" y="4397667"/>
            <a:ext cx="5255293" cy="21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9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F381-10F2-9692-9FFF-1C413BDF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Behavioral: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88369-725E-EDB0-9FFE-51F8A99A4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Booking Confirmed</a:t>
            </a:r>
          </a:p>
          <a:p>
            <a:r>
              <a:rPr lang="en-US" dirty="0"/>
              <a:t>Booking State</a:t>
            </a:r>
          </a:p>
          <a:p>
            <a:r>
              <a:rPr lang="en-US" dirty="0"/>
              <a:t>Open</a:t>
            </a:r>
          </a:p>
          <a:p>
            <a:r>
              <a:rPr lang="en-US" dirty="0"/>
              <a:t>Closed</a:t>
            </a:r>
          </a:p>
          <a:p>
            <a:r>
              <a:rPr lang="en-US" dirty="0"/>
              <a:t>Garage</a:t>
            </a:r>
          </a:p>
          <a:p>
            <a:r>
              <a:rPr lang="en-US" dirty="0"/>
              <a:t>Stock</a:t>
            </a:r>
          </a:p>
          <a:p>
            <a:r>
              <a:rPr lang="en-US" dirty="0"/>
              <a:t>Vehicle Rented</a:t>
            </a:r>
          </a:p>
          <a:p>
            <a:r>
              <a:rPr lang="en-US" dirty="0"/>
              <a:t>Vehicle Returned</a:t>
            </a:r>
          </a:p>
          <a:p>
            <a:r>
              <a:rPr lang="en-US" dirty="0"/>
              <a:t>Verification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B16FE-4B61-F25F-DF8C-DAB34DE51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148" y="1524281"/>
            <a:ext cx="6805323" cy="465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5805-C05E-CEC2-B676-61D53A76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Behavioral: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BD65C-50D7-AFD9-7498-F42C53876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Discount</a:t>
            </a:r>
          </a:p>
          <a:p>
            <a:r>
              <a:rPr lang="en-US" dirty="0"/>
              <a:t>Student Discount</a:t>
            </a:r>
          </a:p>
          <a:p>
            <a:r>
              <a:rPr lang="en-US" dirty="0"/>
              <a:t>Member Discount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5F127F-2282-26B2-3F43-B20B490A4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718" y="1690688"/>
            <a:ext cx="5567082" cy="501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465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235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Next LT Pro</vt:lpstr>
      <vt:lpstr>AvenirNext LT Pro Medium</vt:lpstr>
      <vt:lpstr>Posterama</vt:lpstr>
      <vt:lpstr>Segoe UI Semilight</vt:lpstr>
      <vt:lpstr>ExploreVTI</vt:lpstr>
      <vt:lpstr>CSYE 7374 Design Patterns:  RideNow</vt:lpstr>
      <vt:lpstr>AGENDA</vt:lpstr>
      <vt:lpstr>1. Behavioral  1. Command  2. Observer  3. State  4. Strategy 2. Structural  1. Adapter  2. Decorator  3. Facade 3. Creational  1. Builder  2. Factory  3. Prototype </vt:lpstr>
      <vt:lpstr>PowerPoint Presentation</vt:lpstr>
      <vt:lpstr>Contributions</vt:lpstr>
      <vt:lpstr>Behavioral: Command</vt:lpstr>
      <vt:lpstr>Behavioral: Observer</vt:lpstr>
      <vt:lpstr>Behavioral: State</vt:lpstr>
      <vt:lpstr>Behavioral: Strategy</vt:lpstr>
      <vt:lpstr>Creational: Builder</vt:lpstr>
      <vt:lpstr>Creational: Factory</vt:lpstr>
      <vt:lpstr>Creational: Prototype</vt:lpstr>
      <vt:lpstr>Structural: Adapter</vt:lpstr>
      <vt:lpstr>Structural: Decorator</vt:lpstr>
      <vt:lpstr>Structural: Facade</vt:lpstr>
      <vt:lpstr>THANK YOU, PROFESSOR!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CSYE7374 DESIGN PATTERNS FINAL PROJECT: RIDENOW</dc:title>
  <dc:creator>Sushmita Maity</dc:creator>
  <cp:lastModifiedBy>Rajiv Ranjan Sahu</cp:lastModifiedBy>
  <cp:revision>32</cp:revision>
  <dcterms:created xsi:type="dcterms:W3CDTF">2023-04-27T00:47:36Z</dcterms:created>
  <dcterms:modified xsi:type="dcterms:W3CDTF">2023-04-27T15:16:00Z</dcterms:modified>
</cp:coreProperties>
</file>