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>
      <p:cViewPr varScale="1">
        <p:scale>
          <a:sx n="79" d="100"/>
          <a:sy n="79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6268F-F156-41DD-98AD-0DFB04E338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B6B923-0B36-4618-A867-88D51B4B50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Patterns Implemented</a:t>
          </a:r>
        </a:p>
      </dgm:t>
    </dgm:pt>
    <dgm:pt modelId="{115B132B-D3F5-4926-9BD8-47FCB07B950B}" type="parTrans" cxnId="{F0B3F568-63B6-41FF-B869-619E0B726EF6}">
      <dgm:prSet/>
      <dgm:spPr/>
      <dgm:t>
        <a:bodyPr/>
        <a:lstStyle/>
        <a:p>
          <a:endParaRPr lang="en-US"/>
        </a:p>
      </dgm:t>
    </dgm:pt>
    <dgm:pt modelId="{8456B7D1-BE1A-4D80-9512-6D9693F0C6BF}" type="sibTrans" cxnId="{F0B3F568-63B6-41FF-B869-619E0B726EF6}">
      <dgm:prSet/>
      <dgm:spPr/>
      <dgm:t>
        <a:bodyPr/>
        <a:lstStyle/>
        <a:p>
          <a:endParaRPr lang="en-US"/>
        </a:p>
      </dgm:t>
    </dgm:pt>
    <dgm:pt modelId="{51963288-0817-4090-9113-7E95C4C66E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UML</a:t>
          </a:r>
        </a:p>
      </dgm:t>
    </dgm:pt>
    <dgm:pt modelId="{4579013F-E0F6-4E09-BC80-CD7F168A3ED7}" type="parTrans" cxnId="{ECB62E61-DC5E-4E11-9B98-6F09EAD43902}">
      <dgm:prSet/>
      <dgm:spPr/>
      <dgm:t>
        <a:bodyPr/>
        <a:lstStyle/>
        <a:p>
          <a:endParaRPr lang="en-US"/>
        </a:p>
      </dgm:t>
    </dgm:pt>
    <dgm:pt modelId="{65F4579C-0C9F-4C4C-B302-CF4FD1A878E8}" type="sibTrans" cxnId="{ECB62E61-DC5E-4E11-9B98-6F09EAD43902}">
      <dgm:prSet/>
      <dgm:spPr/>
      <dgm:t>
        <a:bodyPr/>
        <a:lstStyle/>
        <a:p>
          <a:endParaRPr lang="en-US"/>
        </a:p>
      </dgm:t>
    </dgm:pt>
    <dgm:pt modelId="{CB6A4B9D-0B01-494F-BFF8-FE97D87B14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Dive into Implementations</a:t>
          </a:r>
        </a:p>
      </dgm:t>
    </dgm:pt>
    <dgm:pt modelId="{B1947985-AC79-45EF-A0C4-C21205A75ABD}" type="parTrans" cxnId="{777F5F3E-1D79-44CE-AAD8-981448F6D04D}">
      <dgm:prSet/>
      <dgm:spPr/>
      <dgm:t>
        <a:bodyPr/>
        <a:lstStyle/>
        <a:p>
          <a:endParaRPr lang="en-US"/>
        </a:p>
      </dgm:t>
    </dgm:pt>
    <dgm:pt modelId="{252AEBD1-E091-402D-AD5D-E007A113455F}" type="sibTrans" cxnId="{777F5F3E-1D79-44CE-AAD8-981448F6D04D}">
      <dgm:prSet/>
      <dgm:spPr/>
      <dgm:t>
        <a:bodyPr/>
        <a:lstStyle/>
        <a:p>
          <a:endParaRPr lang="en-US"/>
        </a:p>
      </dgm:t>
    </dgm:pt>
    <dgm:pt modelId="{B32AD615-F2AD-482B-9C15-1DC27FAC31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Contributions</a:t>
          </a:r>
        </a:p>
      </dgm:t>
    </dgm:pt>
    <dgm:pt modelId="{581159A7-3CBF-4C8B-BD51-76F5F0541F06}" type="parTrans" cxnId="{2D154BD8-79C0-4D3A-9443-6824A1B47977}">
      <dgm:prSet/>
      <dgm:spPr/>
      <dgm:t>
        <a:bodyPr/>
        <a:lstStyle/>
        <a:p>
          <a:endParaRPr lang="en-US"/>
        </a:p>
      </dgm:t>
    </dgm:pt>
    <dgm:pt modelId="{2506C44C-31CC-4E3D-8D10-D9A67CB36606}" type="sibTrans" cxnId="{2D154BD8-79C0-4D3A-9443-6824A1B47977}">
      <dgm:prSet/>
      <dgm:spPr/>
      <dgm:t>
        <a:bodyPr/>
        <a:lstStyle/>
        <a:p>
          <a:endParaRPr lang="en-US"/>
        </a:p>
      </dgm:t>
    </dgm:pt>
    <dgm:pt modelId="{34DB9AAA-04DE-4C91-B2FE-5E04972DA9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</a:t>
          </a:r>
        </a:p>
      </dgm:t>
    </dgm:pt>
    <dgm:pt modelId="{229C93E3-8FBE-4F58-A042-FF6C2CC49F4F}" type="parTrans" cxnId="{2E615AF7-8DC7-4006-83AA-FF46A24768D7}">
      <dgm:prSet/>
      <dgm:spPr/>
      <dgm:t>
        <a:bodyPr/>
        <a:lstStyle/>
        <a:p>
          <a:endParaRPr lang="en-US"/>
        </a:p>
      </dgm:t>
    </dgm:pt>
    <dgm:pt modelId="{8CE43B5F-C1DD-42C4-B45F-6949DCCC0463}" type="sibTrans" cxnId="{2E615AF7-8DC7-4006-83AA-FF46A24768D7}">
      <dgm:prSet/>
      <dgm:spPr/>
      <dgm:t>
        <a:bodyPr/>
        <a:lstStyle/>
        <a:p>
          <a:endParaRPr lang="en-US"/>
        </a:p>
      </dgm:t>
    </dgm:pt>
    <dgm:pt modelId="{988EDA2F-439A-4B09-9581-615A18D7C025}" type="pres">
      <dgm:prSet presAssocID="{81B6268F-F156-41DD-98AD-0DFB04E33864}" presName="root" presStyleCnt="0">
        <dgm:presLayoutVars>
          <dgm:dir/>
          <dgm:resizeHandles val="exact"/>
        </dgm:presLayoutVars>
      </dgm:prSet>
      <dgm:spPr/>
    </dgm:pt>
    <dgm:pt modelId="{ACDCA825-2B65-4CD3-AE8F-7A44279BE107}" type="pres">
      <dgm:prSet presAssocID="{06B6B923-0B36-4618-A867-88D51B4B504E}" presName="compNode" presStyleCnt="0"/>
      <dgm:spPr/>
    </dgm:pt>
    <dgm:pt modelId="{BC56EA5A-A2BD-4776-B2B5-19648A17077B}" type="pres">
      <dgm:prSet presAssocID="{06B6B923-0B36-4618-A867-88D51B4B504E}" presName="iconBgRect" presStyleLbl="bgShp" presStyleIdx="0" presStyleCnt="5"/>
      <dgm:spPr/>
    </dgm:pt>
    <dgm:pt modelId="{DD5BA37B-F947-4CF1-93C2-B2AC7AFE3643}" type="pres">
      <dgm:prSet presAssocID="{06B6B923-0B36-4618-A867-88D51B4B50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998D7B-2E2E-408A-8618-BF8E2FE5D648}" type="pres">
      <dgm:prSet presAssocID="{06B6B923-0B36-4618-A867-88D51B4B504E}" presName="spaceRect" presStyleCnt="0"/>
      <dgm:spPr/>
    </dgm:pt>
    <dgm:pt modelId="{37D106DE-ADFC-46F1-A1CD-3A7BB8111917}" type="pres">
      <dgm:prSet presAssocID="{06B6B923-0B36-4618-A867-88D51B4B504E}" presName="textRect" presStyleLbl="revTx" presStyleIdx="0" presStyleCnt="5">
        <dgm:presLayoutVars>
          <dgm:chMax val="1"/>
          <dgm:chPref val="1"/>
        </dgm:presLayoutVars>
      </dgm:prSet>
      <dgm:spPr/>
    </dgm:pt>
    <dgm:pt modelId="{C36955BD-1384-41EA-A346-8917E3549EC1}" type="pres">
      <dgm:prSet presAssocID="{8456B7D1-BE1A-4D80-9512-6D9693F0C6BF}" presName="sibTrans" presStyleCnt="0"/>
      <dgm:spPr/>
    </dgm:pt>
    <dgm:pt modelId="{26423A6D-EC09-4538-9F7A-6A18E8960CB6}" type="pres">
      <dgm:prSet presAssocID="{51963288-0817-4090-9113-7E95C4C66EC6}" presName="compNode" presStyleCnt="0"/>
      <dgm:spPr/>
    </dgm:pt>
    <dgm:pt modelId="{ADB4CE39-78A4-4C5F-99E8-0054CB45EFC1}" type="pres">
      <dgm:prSet presAssocID="{51963288-0817-4090-9113-7E95C4C66EC6}" presName="iconBgRect" presStyleLbl="bgShp" presStyleIdx="1" presStyleCnt="5"/>
      <dgm:spPr/>
    </dgm:pt>
    <dgm:pt modelId="{45EB0357-3D33-4460-96FE-E87F64E546B7}" type="pres">
      <dgm:prSet presAssocID="{51963288-0817-4090-9113-7E95C4C66E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99CE36AA-C78A-44C6-9415-1ED7097D1012}" type="pres">
      <dgm:prSet presAssocID="{51963288-0817-4090-9113-7E95C4C66EC6}" presName="spaceRect" presStyleCnt="0"/>
      <dgm:spPr/>
    </dgm:pt>
    <dgm:pt modelId="{DD9844E8-E983-40D7-A376-F9B935AA9B91}" type="pres">
      <dgm:prSet presAssocID="{51963288-0817-4090-9113-7E95C4C66EC6}" presName="textRect" presStyleLbl="revTx" presStyleIdx="1" presStyleCnt="5">
        <dgm:presLayoutVars>
          <dgm:chMax val="1"/>
          <dgm:chPref val="1"/>
        </dgm:presLayoutVars>
      </dgm:prSet>
      <dgm:spPr/>
    </dgm:pt>
    <dgm:pt modelId="{B65DBEA5-1746-4721-BBD4-65669B136071}" type="pres">
      <dgm:prSet presAssocID="{65F4579C-0C9F-4C4C-B302-CF4FD1A878E8}" presName="sibTrans" presStyleCnt="0"/>
      <dgm:spPr/>
    </dgm:pt>
    <dgm:pt modelId="{23F02743-B74B-45A4-865A-18445ECA7698}" type="pres">
      <dgm:prSet presAssocID="{CB6A4B9D-0B01-494F-BFF8-FE97D87B14CB}" presName="compNode" presStyleCnt="0"/>
      <dgm:spPr/>
    </dgm:pt>
    <dgm:pt modelId="{CB6E4AED-87DC-4439-A1A1-1F928AA10B83}" type="pres">
      <dgm:prSet presAssocID="{CB6A4B9D-0B01-494F-BFF8-FE97D87B14CB}" presName="iconBgRect" presStyleLbl="bgShp" presStyleIdx="2" presStyleCnt="5"/>
      <dgm:spPr/>
    </dgm:pt>
    <dgm:pt modelId="{BBF1AD0D-52AB-431C-A6B7-1F6DD0C322D7}" type="pres">
      <dgm:prSet presAssocID="{CB6A4B9D-0B01-494F-BFF8-FE97D87B14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F11E88-4108-461F-9623-9D8480A7A0A8}" type="pres">
      <dgm:prSet presAssocID="{CB6A4B9D-0B01-494F-BFF8-FE97D87B14CB}" presName="spaceRect" presStyleCnt="0"/>
      <dgm:spPr/>
    </dgm:pt>
    <dgm:pt modelId="{6D2038B3-252C-47BF-BA39-8F8C3B3A0124}" type="pres">
      <dgm:prSet presAssocID="{CB6A4B9D-0B01-494F-BFF8-FE97D87B14CB}" presName="textRect" presStyleLbl="revTx" presStyleIdx="2" presStyleCnt="5">
        <dgm:presLayoutVars>
          <dgm:chMax val="1"/>
          <dgm:chPref val="1"/>
        </dgm:presLayoutVars>
      </dgm:prSet>
      <dgm:spPr/>
    </dgm:pt>
    <dgm:pt modelId="{0D6FAAE0-2A0C-43E3-95CD-B84EB59349A1}" type="pres">
      <dgm:prSet presAssocID="{252AEBD1-E091-402D-AD5D-E007A113455F}" presName="sibTrans" presStyleCnt="0"/>
      <dgm:spPr/>
    </dgm:pt>
    <dgm:pt modelId="{02E57A61-FFE2-47D0-B1F4-3EA8D24947F8}" type="pres">
      <dgm:prSet presAssocID="{B32AD615-F2AD-482B-9C15-1DC27FAC316D}" presName="compNode" presStyleCnt="0"/>
      <dgm:spPr/>
    </dgm:pt>
    <dgm:pt modelId="{5D88A48B-A727-4EBF-B474-AAD7647A7E5C}" type="pres">
      <dgm:prSet presAssocID="{B32AD615-F2AD-482B-9C15-1DC27FAC316D}" presName="iconBgRect" presStyleLbl="bgShp" presStyleIdx="3" presStyleCnt="5"/>
      <dgm:spPr/>
    </dgm:pt>
    <dgm:pt modelId="{E18F9880-19B1-4C19-8278-DD32D863DF9E}" type="pres">
      <dgm:prSet presAssocID="{B32AD615-F2AD-482B-9C15-1DC27FAC3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0106F53-B4A7-42F3-9AB6-0FDD230275F2}" type="pres">
      <dgm:prSet presAssocID="{B32AD615-F2AD-482B-9C15-1DC27FAC316D}" presName="spaceRect" presStyleCnt="0"/>
      <dgm:spPr/>
    </dgm:pt>
    <dgm:pt modelId="{A4890013-24B7-4638-BB26-BA80EE1547A2}" type="pres">
      <dgm:prSet presAssocID="{B32AD615-F2AD-482B-9C15-1DC27FAC316D}" presName="textRect" presStyleLbl="revTx" presStyleIdx="3" presStyleCnt="5">
        <dgm:presLayoutVars>
          <dgm:chMax val="1"/>
          <dgm:chPref val="1"/>
        </dgm:presLayoutVars>
      </dgm:prSet>
      <dgm:spPr/>
    </dgm:pt>
    <dgm:pt modelId="{7B76FB63-222B-4C15-9742-FF31B1E118CE}" type="pres">
      <dgm:prSet presAssocID="{2506C44C-31CC-4E3D-8D10-D9A67CB36606}" presName="sibTrans" presStyleCnt="0"/>
      <dgm:spPr/>
    </dgm:pt>
    <dgm:pt modelId="{18B8AF89-0594-4A97-A36D-1D011887B56C}" type="pres">
      <dgm:prSet presAssocID="{34DB9AAA-04DE-4C91-B2FE-5E04972DA9C1}" presName="compNode" presStyleCnt="0"/>
      <dgm:spPr/>
    </dgm:pt>
    <dgm:pt modelId="{DC635E3E-1360-4AFA-949D-62274EE8A08C}" type="pres">
      <dgm:prSet presAssocID="{34DB9AAA-04DE-4C91-B2FE-5E04972DA9C1}" presName="iconBgRect" presStyleLbl="bgShp" presStyleIdx="4" presStyleCnt="5"/>
      <dgm:spPr/>
    </dgm:pt>
    <dgm:pt modelId="{6226B8DC-83B4-4422-ABD9-ACE9B2338AA9}" type="pres">
      <dgm:prSet presAssocID="{34DB9AAA-04DE-4C91-B2FE-5E04972DA9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4F0E60B-5D86-4A64-A5B7-EE1992631569}" type="pres">
      <dgm:prSet presAssocID="{34DB9AAA-04DE-4C91-B2FE-5E04972DA9C1}" presName="spaceRect" presStyleCnt="0"/>
      <dgm:spPr/>
    </dgm:pt>
    <dgm:pt modelId="{AB6A1860-9642-4D96-ABF6-B742C9F6638E}" type="pres">
      <dgm:prSet presAssocID="{34DB9AAA-04DE-4C91-B2FE-5E04972DA9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27BC0D-BE97-491B-A8E3-975F9A127161}" type="presOf" srcId="{B32AD615-F2AD-482B-9C15-1DC27FAC316D}" destId="{A4890013-24B7-4638-BB26-BA80EE1547A2}" srcOrd="0" destOrd="0" presId="urn:microsoft.com/office/officeart/2018/5/layout/IconCircleLabelList"/>
    <dgm:cxn modelId="{63AE4133-C5D7-4ECF-920F-F991B10C029E}" type="presOf" srcId="{51963288-0817-4090-9113-7E95C4C66EC6}" destId="{DD9844E8-E983-40D7-A376-F9B935AA9B91}" srcOrd="0" destOrd="0" presId="urn:microsoft.com/office/officeart/2018/5/layout/IconCircleLabelList"/>
    <dgm:cxn modelId="{777F5F3E-1D79-44CE-AAD8-981448F6D04D}" srcId="{81B6268F-F156-41DD-98AD-0DFB04E33864}" destId="{CB6A4B9D-0B01-494F-BFF8-FE97D87B14CB}" srcOrd="2" destOrd="0" parTransId="{B1947985-AC79-45EF-A0C4-C21205A75ABD}" sibTransId="{252AEBD1-E091-402D-AD5D-E007A113455F}"/>
    <dgm:cxn modelId="{ECB62E61-DC5E-4E11-9B98-6F09EAD43902}" srcId="{81B6268F-F156-41DD-98AD-0DFB04E33864}" destId="{51963288-0817-4090-9113-7E95C4C66EC6}" srcOrd="1" destOrd="0" parTransId="{4579013F-E0F6-4E09-BC80-CD7F168A3ED7}" sibTransId="{65F4579C-0C9F-4C4C-B302-CF4FD1A878E8}"/>
    <dgm:cxn modelId="{88EBB448-BA73-4BA8-BDDA-1C06EF9A6737}" type="presOf" srcId="{81B6268F-F156-41DD-98AD-0DFB04E33864}" destId="{988EDA2F-439A-4B09-9581-615A18D7C025}" srcOrd="0" destOrd="0" presId="urn:microsoft.com/office/officeart/2018/5/layout/IconCircleLabelList"/>
    <dgm:cxn modelId="{F0B3F568-63B6-41FF-B869-619E0B726EF6}" srcId="{81B6268F-F156-41DD-98AD-0DFB04E33864}" destId="{06B6B923-0B36-4618-A867-88D51B4B504E}" srcOrd="0" destOrd="0" parTransId="{115B132B-D3F5-4926-9BD8-47FCB07B950B}" sibTransId="{8456B7D1-BE1A-4D80-9512-6D9693F0C6BF}"/>
    <dgm:cxn modelId="{281BC4B1-9E68-45C4-A508-9D4F2D253BE5}" type="presOf" srcId="{06B6B923-0B36-4618-A867-88D51B4B504E}" destId="{37D106DE-ADFC-46F1-A1CD-3A7BB8111917}" srcOrd="0" destOrd="0" presId="urn:microsoft.com/office/officeart/2018/5/layout/IconCircleLabelList"/>
    <dgm:cxn modelId="{759DE6CD-B2D4-4558-B96A-D712B29347EC}" type="presOf" srcId="{34DB9AAA-04DE-4C91-B2FE-5E04972DA9C1}" destId="{AB6A1860-9642-4D96-ABF6-B742C9F6638E}" srcOrd="0" destOrd="0" presId="urn:microsoft.com/office/officeart/2018/5/layout/IconCircleLabelList"/>
    <dgm:cxn modelId="{2D154BD8-79C0-4D3A-9443-6824A1B47977}" srcId="{81B6268F-F156-41DD-98AD-0DFB04E33864}" destId="{B32AD615-F2AD-482B-9C15-1DC27FAC316D}" srcOrd="3" destOrd="0" parTransId="{581159A7-3CBF-4C8B-BD51-76F5F0541F06}" sibTransId="{2506C44C-31CC-4E3D-8D10-D9A67CB36606}"/>
    <dgm:cxn modelId="{AC0DC2E7-54AF-4454-98C8-F0DAF437F7DB}" type="presOf" srcId="{CB6A4B9D-0B01-494F-BFF8-FE97D87B14CB}" destId="{6D2038B3-252C-47BF-BA39-8F8C3B3A0124}" srcOrd="0" destOrd="0" presId="urn:microsoft.com/office/officeart/2018/5/layout/IconCircleLabelList"/>
    <dgm:cxn modelId="{2E615AF7-8DC7-4006-83AA-FF46A24768D7}" srcId="{81B6268F-F156-41DD-98AD-0DFB04E33864}" destId="{34DB9AAA-04DE-4C91-B2FE-5E04972DA9C1}" srcOrd="4" destOrd="0" parTransId="{229C93E3-8FBE-4F58-A042-FF6C2CC49F4F}" sibTransId="{8CE43B5F-C1DD-42C4-B45F-6949DCCC0463}"/>
    <dgm:cxn modelId="{97D937FA-05B1-45B0-9266-4F4DB6D1EBAA}" type="presParOf" srcId="{988EDA2F-439A-4B09-9581-615A18D7C025}" destId="{ACDCA825-2B65-4CD3-AE8F-7A44279BE107}" srcOrd="0" destOrd="0" presId="urn:microsoft.com/office/officeart/2018/5/layout/IconCircleLabelList"/>
    <dgm:cxn modelId="{BC4ADFD4-56CC-496E-BDB7-F2C8071C2FDB}" type="presParOf" srcId="{ACDCA825-2B65-4CD3-AE8F-7A44279BE107}" destId="{BC56EA5A-A2BD-4776-B2B5-19648A17077B}" srcOrd="0" destOrd="0" presId="urn:microsoft.com/office/officeart/2018/5/layout/IconCircleLabelList"/>
    <dgm:cxn modelId="{068CC464-4F99-4D9F-9E77-909C62B48DB5}" type="presParOf" srcId="{ACDCA825-2B65-4CD3-AE8F-7A44279BE107}" destId="{DD5BA37B-F947-4CF1-93C2-B2AC7AFE3643}" srcOrd="1" destOrd="0" presId="urn:microsoft.com/office/officeart/2018/5/layout/IconCircleLabelList"/>
    <dgm:cxn modelId="{82735273-F132-4936-BCA4-C4BF13B3FAB0}" type="presParOf" srcId="{ACDCA825-2B65-4CD3-AE8F-7A44279BE107}" destId="{DE998D7B-2E2E-408A-8618-BF8E2FE5D648}" srcOrd="2" destOrd="0" presId="urn:microsoft.com/office/officeart/2018/5/layout/IconCircleLabelList"/>
    <dgm:cxn modelId="{D4FFC179-4B84-451E-8933-19A6A6579943}" type="presParOf" srcId="{ACDCA825-2B65-4CD3-AE8F-7A44279BE107}" destId="{37D106DE-ADFC-46F1-A1CD-3A7BB8111917}" srcOrd="3" destOrd="0" presId="urn:microsoft.com/office/officeart/2018/5/layout/IconCircleLabelList"/>
    <dgm:cxn modelId="{D23E2DE6-70E9-414D-A71F-0C5F80E6B9B9}" type="presParOf" srcId="{988EDA2F-439A-4B09-9581-615A18D7C025}" destId="{C36955BD-1384-41EA-A346-8917E3549EC1}" srcOrd="1" destOrd="0" presId="urn:microsoft.com/office/officeart/2018/5/layout/IconCircleLabelList"/>
    <dgm:cxn modelId="{4EA9D1A7-B140-43BF-B18E-12408D7939BE}" type="presParOf" srcId="{988EDA2F-439A-4B09-9581-615A18D7C025}" destId="{26423A6D-EC09-4538-9F7A-6A18E8960CB6}" srcOrd="2" destOrd="0" presId="urn:microsoft.com/office/officeart/2018/5/layout/IconCircleLabelList"/>
    <dgm:cxn modelId="{F554A4D0-18F7-47DB-9F31-86F7E2962211}" type="presParOf" srcId="{26423A6D-EC09-4538-9F7A-6A18E8960CB6}" destId="{ADB4CE39-78A4-4C5F-99E8-0054CB45EFC1}" srcOrd="0" destOrd="0" presId="urn:microsoft.com/office/officeart/2018/5/layout/IconCircleLabelList"/>
    <dgm:cxn modelId="{3641AE93-A1F2-4D16-B975-5664CCD2EB75}" type="presParOf" srcId="{26423A6D-EC09-4538-9F7A-6A18E8960CB6}" destId="{45EB0357-3D33-4460-96FE-E87F64E546B7}" srcOrd="1" destOrd="0" presId="urn:microsoft.com/office/officeart/2018/5/layout/IconCircleLabelList"/>
    <dgm:cxn modelId="{C6174689-F91E-4779-A9BE-52AA556BEE02}" type="presParOf" srcId="{26423A6D-EC09-4538-9F7A-6A18E8960CB6}" destId="{99CE36AA-C78A-44C6-9415-1ED7097D1012}" srcOrd="2" destOrd="0" presId="urn:microsoft.com/office/officeart/2018/5/layout/IconCircleLabelList"/>
    <dgm:cxn modelId="{5567D8B2-40F3-4454-96D1-7BEBDAEA759A}" type="presParOf" srcId="{26423A6D-EC09-4538-9F7A-6A18E8960CB6}" destId="{DD9844E8-E983-40D7-A376-F9B935AA9B91}" srcOrd="3" destOrd="0" presId="urn:microsoft.com/office/officeart/2018/5/layout/IconCircleLabelList"/>
    <dgm:cxn modelId="{7A2D6157-70A8-4078-AAE3-82A51DC55572}" type="presParOf" srcId="{988EDA2F-439A-4B09-9581-615A18D7C025}" destId="{B65DBEA5-1746-4721-BBD4-65669B136071}" srcOrd="3" destOrd="0" presId="urn:microsoft.com/office/officeart/2018/5/layout/IconCircleLabelList"/>
    <dgm:cxn modelId="{5D6BAB33-5348-4C6F-AB27-44DF4955685D}" type="presParOf" srcId="{988EDA2F-439A-4B09-9581-615A18D7C025}" destId="{23F02743-B74B-45A4-865A-18445ECA7698}" srcOrd="4" destOrd="0" presId="urn:microsoft.com/office/officeart/2018/5/layout/IconCircleLabelList"/>
    <dgm:cxn modelId="{A61BB5F2-95AD-4438-8047-5A82D2A1AB45}" type="presParOf" srcId="{23F02743-B74B-45A4-865A-18445ECA7698}" destId="{CB6E4AED-87DC-4439-A1A1-1F928AA10B83}" srcOrd="0" destOrd="0" presId="urn:microsoft.com/office/officeart/2018/5/layout/IconCircleLabelList"/>
    <dgm:cxn modelId="{CF75DFDD-A4AC-4561-8F5D-4AEBAE971603}" type="presParOf" srcId="{23F02743-B74B-45A4-865A-18445ECA7698}" destId="{BBF1AD0D-52AB-431C-A6B7-1F6DD0C322D7}" srcOrd="1" destOrd="0" presId="urn:microsoft.com/office/officeart/2018/5/layout/IconCircleLabelList"/>
    <dgm:cxn modelId="{914844DD-CBBA-4C29-A189-48866F207D3B}" type="presParOf" srcId="{23F02743-B74B-45A4-865A-18445ECA7698}" destId="{C7F11E88-4108-461F-9623-9D8480A7A0A8}" srcOrd="2" destOrd="0" presId="urn:microsoft.com/office/officeart/2018/5/layout/IconCircleLabelList"/>
    <dgm:cxn modelId="{1FCD8A87-9ABA-43FD-8A4E-23C6D117782B}" type="presParOf" srcId="{23F02743-B74B-45A4-865A-18445ECA7698}" destId="{6D2038B3-252C-47BF-BA39-8F8C3B3A0124}" srcOrd="3" destOrd="0" presId="urn:microsoft.com/office/officeart/2018/5/layout/IconCircleLabelList"/>
    <dgm:cxn modelId="{C2C0E8ED-DF16-448A-9FD6-51F34048F3D9}" type="presParOf" srcId="{988EDA2F-439A-4B09-9581-615A18D7C025}" destId="{0D6FAAE0-2A0C-43E3-95CD-B84EB59349A1}" srcOrd="5" destOrd="0" presId="urn:microsoft.com/office/officeart/2018/5/layout/IconCircleLabelList"/>
    <dgm:cxn modelId="{D16C4BE7-CC23-43D1-A5A9-054C3D09223A}" type="presParOf" srcId="{988EDA2F-439A-4B09-9581-615A18D7C025}" destId="{02E57A61-FFE2-47D0-B1F4-3EA8D24947F8}" srcOrd="6" destOrd="0" presId="urn:microsoft.com/office/officeart/2018/5/layout/IconCircleLabelList"/>
    <dgm:cxn modelId="{D57A832B-0A24-4239-8C7F-7D952568144F}" type="presParOf" srcId="{02E57A61-FFE2-47D0-B1F4-3EA8D24947F8}" destId="{5D88A48B-A727-4EBF-B474-AAD7647A7E5C}" srcOrd="0" destOrd="0" presId="urn:microsoft.com/office/officeart/2018/5/layout/IconCircleLabelList"/>
    <dgm:cxn modelId="{32020A3F-E5F9-497D-9F91-4F5109DA6A8E}" type="presParOf" srcId="{02E57A61-FFE2-47D0-B1F4-3EA8D24947F8}" destId="{E18F9880-19B1-4C19-8278-DD32D863DF9E}" srcOrd="1" destOrd="0" presId="urn:microsoft.com/office/officeart/2018/5/layout/IconCircleLabelList"/>
    <dgm:cxn modelId="{B684D1D8-F3EE-4512-9184-A89E20AFC9CD}" type="presParOf" srcId="{02E57A61-FFE2-47D0-B1F4-3EA8D24947F8}" destId="{B0106F53-B4A7-42F3-9AB6-0FDD230275F2}" srcOrd="2" destOrd="0" presId="urn:microsoft.com/office/officeart/2018/5/layout/IconCircleLabelList"/>
    <dgm:cxn modelId="{1CD26913-3648-4794-A9C7-2D5392BC5102}" type="presParOf" srcId="{02E57A61-FFE2-47D0-B1F4-3EA8D24947F8}" destId="{A4890013-24B7-4638-BB26-BA80EE1547A2}" srcOrd="3" destOrd="0" presId="urn:microsoft.com/office/officeart/2018/5/layout/IconCircleLabelList"/>
    <dgm:cxn modelId="{39700E20-2407-4C91-BC63-276DFFA13E68}" type="presParOf" srcId="{988EDA2F-439A-4B09-9581-615A18D7C025}" destId="{7B76FB63-222B-4C15-9742-FF31B1E118CE}" srcOrd="7" destOrd="0" presId="urn:microsoft.com/office/officeart/2018/5/layout/IconCircleLabelList"/>
    <dgm:cxn modelId="{8F7CC082-B958-48D6-8F12-EF37DB0564D0}" type="presParOf" srcId="{988EDA2F-439A-4B09-9581-615A18D7C025}" destId="{18B8AF89-0594-4A97-A36D-1D011887B56C}" srcOrd="8" destOrd="0" presId="urn:microsoft.com/office/officeart/2018/5/layout/IconCircleLabelList"/>
    <dgm:cxn modelId="{21B6A607-7636-42F1-8645-0E6A8628C95E}" type="presParOf" srcId="{18B8AF89-0594-4A97-A36D-1D011887B56C}" destId="{DC635E3E-1360-4AFA-949D-62274EE8A08C}" srcOrd="0" destOrd="0" presId="urn:microsoft.com/office/officeart/2018/5/layout/IconCircleLabelList"/>
    <dgm:cxn modelId="{89C6E9A7-6D2A-4FC3-AD49-6895F00E9D67}" type="presParOf" srcId="{18B8AF89-0594-4A97-A36D-1D011887B56C}" destId="{6226B8DC-83B4-4422-ABD9-ACE9B2338AA9}" srcOrd="1" destOrd="0" presId="urn:microsoft.com/office/officeart/2018/5/layout/IconCircleLabelList"/>
    <dgm:cxn modelId="{9984065B-BEA7-4067-BCAD-D66DD4FE21D8}" type="presParOf" srcId="{18B8AF89-0594-4A97-A36D-1D011887B56C}" destId="{A4F0E60B-5D86-4A64-A5B7-EE1992631569}" srcOrd="2" destOrd="0" presId="urn:microsoft.com/office/officeart/2018/5/layout/IconCircleLabelList"/>
    <dgm:cxn modelId="{0D002C6E-74C2-4FCF-B7CC-D71AEA9A26C2}" type="presParOf" srcId="{18B8AF89-0594-4A97-A36D-1D011887B56C}" destId="{AB6A1860-9642-4D96-ABF6-B742C9F663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6EA5A-A2BD-4776-B2B5-19648A17077B}">
      <dsp:nvSpPr>
        <dsp:cNvPr id="0" name=""/>
        <dsp:cNvSpPr/>
      </dsp:nvSpPr>
      <dsp:spPr>
        <a:xfrm>
          <a:off x="47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A37B-F947-4CF1-93C2-B2AC7AFE3643}">
      <dsp:nvSpPr>
        <dsp:cNvPr id="0" name=""/>
        <dsp:cNvSpPr/>
      </dsp:nvSpPr>
      <dsp:spPr>
        <a:xfrm>
          <a:off x="71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06DE-ADFC-46F1-A1CD-3A7BB8111917}">
      <dsp:nvSpPr>
        <dsp:cNvPr id="0" name=""/>
        <dsp:cNvSpPr/>
      </dsp:nvSpPr>
      <dsp:spPr>
        <a:xfrm>
          <a:off x="12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Design Patterns Implemented</a:t>
          </a:r>
        </a:p>
      </dsp:txBody>
      <dsp:txXfrm>
        <a:off x="127800" y="2240242"/>
        <a:ext cx="1800000" cy="720000"/>
      </dsp:txXfrm>
    </dsp:sp>
    <dsp:sp modelId="{ADB4CE39-78A4-4C5F-99E8-0054CB45EFC1}">
      <dsp:nvSpPr>
        <dsp:cNvPr id="0" name=""/>
        <dsp:cNvSpPr/>
      </dsp:nvSpPr>
      <dsp:spPr>
        <a:xfrm>
          <a:off x="2593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B0357-3D33-4460-96FE-E87F64E546B7}">
      <dsp:nvSpPr>
        <dsp:cNvPr id="0" name=""/>
        <dsp:cNvSpPr/>
      </dsp:nvSpPr>
      <dsp:spPr>
        <a:xfrm>
          <a:off x="2827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844E8-E983-40D7-A376-F9B935AA9B91}">
      <dsp:nvSpPr>
        <dsp:cNvPr id="0" name=""/>
        <dsp:cNvSpPr/>
      </dsp:nvSpPr>
      <dsp:spPr>
        <a:xfrm>
          <a:off x="2242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UML</a:t>
          </a:r>
        </a:p>
      </dsp:txBody>
      <dsp:txXfrm>
        <a:off x="2242800" y="2240242"/>
        <a:ext cx="1800000" cy="720000"/>
      </dsp:txXfrm>
    </dsp:sp>
    <dsp:sp modelId="{CB6E4AED-87DC-4439-A1A1-1F928AA10B83}">
      <dsp:nvSpPr>
        <dsp:cNvPr id="0" name=""/>
        <dsp:cNvSpPr/>
      </dsp:nvSpPr>
      <dsp:spPr>
        <a:xfrm>
          <a:off x="470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1AD0D-52AB-431C-A6B7-1F6DD0C322D7}">
      <dsp:nvSpPr>
        <dsp:cNvPr id="0" name=""/>
        <dsp:cNvSpPr/>
      </dsp:nvSpPr>
      <dsp:spPr>
        <a:xfrm>
          <a:off x="494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038B3-252C-47BF-BA39-8F8C3B3A0124}">
      <dsp:nvSpPr>
        <dsp:cNvPr id="0" name=""/>
        <dsp:cNvSpPr/>
      </dsp:nvSpPr>
      <dsp:spPr>
        <a:xfrm>
          <a:off x="435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Deep Dive into Implementations</a:t>
          </a:r>
        </a:p>
      </dsp:txBody>
      <dsp:txXfrm>
        <a:off x="4357800" y="2240242"/>
        <a:ext cx="1800000" cy="720000"/>
      </dsp:txXfrm>
    </dsp:sp>
    <dsp:sp modelId="{5D88A48B-A727-4EBF-B474-AAD7647A7E5C}">
      <dsp:nvSpPr>
        <dsp:cNvPr id="0" name=""/>
        <dsp:cNvSpPr/>
      </dsp:nvSpPr>
      <dsp:spPr>
        <a:xfrm>
          <a:off x="6823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F9880-19B1-4C19-8278-DD32D863DF9E}">
      <dsp:nvSpPr>
        <dsp:cNvPr id="0" name=""/>
        <dsp:cNvSpPr/>
      </dsp:nvSpPr>
      <dsp:spPr>
        <a:xfrm>
          <a:off x="7057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013-24B7-4638-BB26-BA80EE1547A2}">
      <dsp:nvSpPr>
        <dsp:cNvPr id="0" name=""/>
        <dsp:cNvSpPr/>
      </dsp:nvSpPr>
      <dsp:spPr>
        <a:xfrm>
          <a:off x="6472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Contributions</a:t>
          </a:r>
        </a:p>
      </dsp:txBody>
      <dsp:txXfrm>
        <a:off x="6472800" y="2240242"/>
        <a:ext cx="1800000" cy="720000"/>
      </dsp:txXfrm>
    </dsp:sp>
    <dsp:sp modelId="{DC635E3E-1360-4AFA-949D-62274EE8A08C}">
      <dsp:nvSpPr>
        <dsp:cNvPr id="0" name=""/>
        <dsp:cNvSpPr/>
      </dsp:nvSpPr>
      <dsp:spPr>
        <a:xfrm>
          <a:off x="8938800" y="80024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6B8DC-83B4-4422-ABD9-ACE9B2338AA9}">
      <dsp:nvSpPr>
        <dsp:cNvPr id="0" name=""/>
        <dsp:cNvSpPr/>
      </dsp:nvSpPr>
      <dsp:spPr>
        <a:xfrm>
          <a:off x="9172800" y="103424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1860-9642-4D96-ABF6-B742C9F6638E}">
      <dsp:nvSpPr>
        <dsp:cNvPr id="0" name=""/>
        <dsp:cNvSpPr/>
      </dsp:nvSpPr>
      <dsp:spPr>
        <a:xfrm>
          <a:off x="8587800" y="22402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Demo</a:t>
          </a:r>
        </a:p>
      </dsp:txBody>
      <dsp:txXfrm>
        <a:off x="8587800" y="224024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E15F5F-5B1C-247C-7DA1-D10ECFCEB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7344" r="3750"/>
          <a:stretch/>
        </p:blipFill>
        <p:spPr>
          <a:xfrm>
            <a:off x="20" y="4742"/>
            <a:ext cx="6091772" cy="6851881"/>
          </a:xfrm>
          <a:prstGeom prst="rect">
            <a:avLst/>
          </a:prstGeom>
        </p:spPr>
      </p:pic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0DFD12E-5C93-C612-C4CD-2895D8FD2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3443" r="27211" b="-1"/>
          <a:stretch/>
        </p:blipFill>
        <p:spPr>
          <a:xfrm>
            <a:off x="6096000" y="10"/>
            <a:ext cx="6096000" cy="6856614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EE34E-B8CF-DBBC-244F-22282EEE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939" y="168689"/>
            <a:ext cx="6042849" cy="2447952"/>
          </a:xfrm>
        </p:spPr>
        <p:txBody>
          <a:bodyPr>
            <a:normAutofit fontScale="90000"/>
          </a:bodyPr>
          <a:lstStyle/>
          <a:p>
            <a:r>
              <a:rPr lang="en-US" sz="6100" dirty="0">
                <a:solidFill>
                  <a:schemeClr val="tx1"/>
                </a:solidFill>
              </a:rPr>
              <a:t>CSYE 7374 Design Patterns:</a:t>
            </a: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 </a:t>
            </a:r>
            <a:r>
              <a:rPr lang="en-US" sz="6100" dirty="0" err="1">
                <a:solidFill>
                  <a:schemeClr val="tx1"/>
                </a:solidFill>
              </a:rPr>
              <a:t>RideNow</a:t>
            </a:r>
            <a:endParaRPr lang="en-US" sz="6100" dirty="0">
              <a:solidFill>
                <a:schemeClr val="tx1"/>
              </a:solidFill>
            </a:endParaRP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870F0B-082D-BC30-6179-B4F1C9EE9AA6}"/>
              </a:ext>
            </a:extLst>
          </p:cNvPr>
          <p:cNvSpPr txBox="1"/>
          <p:nvPr/>
        </p:nvSpPr>
        <p:spPr>
          <a:xfrm>
            <a:off x="6168735" y="3864305"/>
            <a:ext cx="567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Nandita Sharma		002954757</a:t>
            </a:r>
          </a:p>
          <a:p>
            <a:r>
              <a:rPr lang="en-IN" sz="2400" dirty="0"/>
              <a:t>Rajiv Ranjan Sahu		002101619</a:t>
            </a:r>
          </a:p>
          <a:p>
            <a:r>
              <a:rPr lang="en-IN" sz="2400" dirty="0"/>
              <a:t>Sparsh Sinha			001000390</a:t>
            </a:r>
          </a:p>
          <a:p>
            <a:r>
              <a:rPr lang="en-IN" sz="2400" dirty="0"/>
              <a:t>Sushmita Maity		001092534</a:t>
            </a:r>
          </a:p>
        </p:txBody>
      </p:sp>
    </p:spTree>
    <p:extLst>
      <p:ext uri="{BB962C8B-B14F-4D97-AF65-F5344CB8AC3E}">
        <p14:creationId xmlns:p14="http://schemas.microsoft.com/office/powerpoint/2010/main" val="213426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E853-2EEA-C79B-F645-A39FD00B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7F0-C16F-152D-7259-9C48D1F4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  <a:p>
            <a:r>
              <a:rPr lang="en-US" dirty="0"/>
              <a:t>Vehicle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08624-E839-FF20-35F9-93AFF87E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06" y="1281230"/>
            <a:ext cx="7416894" cy="54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744E-A343-F294-6841-14D6F655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DC9-858B-E18E-553E-87F08E2E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Factory</a:t>
            </a:r>
          </a:p>
          <a:p>
            <a:r>
              <a:rPr lang="en-US" dirty="0"/>
              <a:t>Vehicle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7731A-DC30-F06D-E688-41C3C01A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1" y="1408602"/>
            <a:ext cx="5527582" cy="54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4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56FD-8D69-3F60-A1B5-CE94F52B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2D35-A5AC-2AFA-27F8-7874A70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Type:</a:t>
            </a:r>
          </a:p>
          <a:p>
            <a:pPr lvl="1"/>
            <a:r>
              <a:rPr lang="en-US" dirty="0" err="1"/>
              <a:t>HomeDelivery</a:t>
            </a:r>
            <a:endParaRPr lang="en-US" dirty="0"/>
          </a:p>
          <a:p>
            <a:pPr lvl="1"/>
            <a:r>
              <a:rPr lang="en-US" dirty="0" err="1"/>
              <a:t>StorePickup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1F94-318A-587C-A1EF-C73DAAB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1690688"/>
            <a:ext cx="6283096" cy="5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910-42EB-6D38-DCC8-F0CDF6F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70F4-4ADD-68C6-6C0E-A3C8991D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Manufacturer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02D5-4034-5646-5273-4A2C42A6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429000"/>
            <a:ext cx="10715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7CB8-1E19-A9DA-F4AC-968258E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2392-2B6E-1036-3C58-811497B9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  <a:p>
            <a:r>
              <a:rPr lang="en-US" dirty="0" err="1"/>
              <a:t>BumperToBumperInsurance</a:t>
            </a:r>
            <a:endParaRPr lang="en-US" dirty="0"/>
          </a:p>
          <a:p>
            <a:r>
              <a:rPr lang="en-US" dirty="0" err="1"/>
              <a:t>BabySeat</a:t>
            </a:r>
            <a:endParaRPr lang="en-US" dirty="0"/>
          </a:p>
          <a:p>
            <a:r>
              <a:rPr lang="en-US" dirty="0" err="1"/>
              <a:t>FullTank</a:t>
            </a:r>
            <a:endParaRPr lang="en-US" dirty="0"/>
          </a:p>
          <a:p>
            <a:r>
              <a:rPr lang="en-US" dirty="0" err="1"/>
              <a:t>ThirdPartyInsurance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F429-7C19-32E7-370D-BA2F9BDC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7337"/>
            <a:ext cx="6844553" cy="37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9817-D35F-38CB-7E7C-20CF9564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8254-E4EF-E282-0EEE-9FE70F4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Façade</a:t>
            </a:r>
          </a:p>
          <a:p>
            <a:r>
              <a:rPr lang="en-US" dirty="0"/>
              <a:t>Delivery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5E29C-4068-756B-B168-EB26009A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84" y="1383384"/>
            <a:ext cx="6931565" cy="5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E34B6-DB3C-D440-BCD1-9CA03F9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YOU, PROFESSOR!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0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95044C-E292-8B74-21F2-3E3E5D3B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/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DA8A3-CFA8-AA57-3C04-F8CABB308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897910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1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E54A7B28-A391-4BFC-953E-5DF24D6BD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099992-3658-4D7B-ADFE-30B9096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A2E6CA-C69C-4FEE-9299-386A47693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492BAF-B8CE-4B92-A72A-3D486B38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0DC166-AACF-4EB9-AD76-13DD27343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AFE36E-5B92-4BE0-92D0-9A8F3F22A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BF7690-EEA3-425E-945F-F8A31735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DD1082-823B-4665-9BCD-CCBD9D91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B73A85-A6CE-4C2D-9C5E-CB0407AE8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10B150AD-0A98-4043-A011-ADCFE88E1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790B0E-5CCB-49AE-8896-5D99203AA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CA57A2C9-FE59-4213-BC83-663D05E3D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47B98F2-AF60-4CB9-AA64-B183A3873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02BB36E-6E6C-427A-B6B5-AA1D56D99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B85CC2-7C75-48D3-B7C9-820072D425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B74C54-0B43-4132-88D5-0506178A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4C071E-AAA7-47C0-8808-E3F7A98DC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07CDBFD-E921-4D96-97E3-CFBA71E074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E8AC8C-0516-4380-9DE9-E3E34DF6C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26F5B9-102D-4511-8F32-CE1A321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2BEB1-4A8B-5F6A-8AC0-6B16A0F6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9" y="2011363"/>
            <a:ext cx="6139217" cy="4126383"/>
          </a:xfrm>
        </p:spPr>
        <p:txBody>
          <a:bodyPr anchor="t">
            <a:normAutofit fontScale="90000"/>
          </a:bodyPr>
          <a:lstStyle/>
          <a:p>
            <a:r>
              <a:rPr lang="en-US" sz="2200" dirty="0"/>
              <a:t>1. Behavioral</a:t>
            </a:r>
            <a:br>
              <a:rPr lang="en-US" sz="2200" dirty="0"/>
            </a:br>
            <a:r>
              <a:rPr lang="en-US" sz="2200" dirty="0"/>
              <a:t>	1. Command</a:t>
            </a:r>
            <a:br>
              <a:rPr lang="en-US" sz="2200" dirty="0"/>
            </a:br>
            <a:r>
              <a:rPr lang="en-US" sz="2200" dirty="0"/>
              <a:t>	2. Observer</a:t>
            </a:r>
            <a:br>
              <a:rPr lang="en-US" sz="2200" dirty="0"/>
            </a:br>
            <a:r>
              <a:rPr lang="en-US" sz="2200" dirty="0"/>
              <a:t>	3. State</a:t>
            </a:r>
            <a:br>
              <a:rPr lang="en-US" sz="2200" dirty="0"/>
            </a:br>
            <a:r>
              <a:rPr lang="en-US" sz="2200" dirty="0"/>
              <a:t>	4. Strategy</a:t>
            </a:r>
            <a:br>
              <a:rPr lang="en-US" sz="2200" dirty="0"/>
            </a:br>
            <a:r>
              <a:rPr lang="en-US" sz="2200" dirty="0"/>
              <a:t>2. Structural</a:t>
            </a:r>
            <a:br>
              <a:rPr lang="en-US" sz="2200" dirty="0"/>
            </a:br>
            <a:r>
              <a:rPr lang="en-US" sz="2200" dirty="0"/>
              <a:t>	1. Adapter</a:t>
            </a:r>
            <a:br>
              <a:rPr lang="en-US" sz="2200" dirty="0"/>
            </a:br>
            <a:r>
              <a:rPr lang="en-US" sz="2200" dirty="0"/>
              <a:t>	2. Decorator</a:t>
            </a:r>
            <a:br>
              <a:rPr lang="en-US" sz="2200" dirty="0"/>
            </a:br>
            <a:r>
              <a:rPr lang="en-US" sz="2200" dirty="0"/>
              <a:t>	3. Facade</a:t>
            </a:r>
            <a:br>
              <a:rPr lang="en-US" sz="2200" dirty="0"/>
            </a:br>
            <a:r>
              <a:rPr lang="en-US" sz="2200" dirty="0"/>
              <a:t>3. Creational</a:t>
            </a:r>
            <a:br>
              <a:rPr lang="en-US" sz="2200" dirty="0"/>
            </a:br>
            <a:r>
              <a:rPr lang="en-US" sz="2200" dirty="0"/>
              <a:t>	1. Builder</a:t>
            </a:r>
            <a:br>
              <a:rPr lang="en-US" sz="2200" dirty="0"/>
            </a:br>
            <a:r>
              <a:rPr lang="en-US" sz="2200" dirty="0"/>
              <a:t>	2. Factory</a:t>
            </a:r>
            <a:br>
              <a:rPr lang="en-US" sz="2200" dirty="0"/>
            </a:br>
            <a:r>
              <a:rPr lang="en-US" sz="2200" dirty="0"/>
              <a:t>	3. Prototype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26AB93C2-E6B7-ECD0-2B86-522C5286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011363"/>
            <a:ext cx="3543300" cy="28067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8890CF-D7C5-D16E-E669-E141692AA3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 Pattern Implemented</a:t>
            </a:r>
          </a:p>
        </p:txBody>
      </p:sp>
    </p:spTree>
    <p:extLst>
      <p:ext uri="{BB962C8B-B14F-4D97-AF65-F5344CB8AC3E}">
        <p14:creationId xmlns:p14="http://schemas.microsoft.com/office/powerpoint/2010/main" val="2492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141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114015C-B166-77C8-DBA1-7CE6D065D17D}"/>
              </a:ext>
            </a:extLst>
          </p:cNvPr>
          <p:cNvSpPr txBox="1">
            <a:spLocks/>
          </p:cNvSpPr>
          <p:nvPr/>
        </p:nvSpPr>
        <p:spPr>
          <a:xfrm>
            <a:off x="836676" y="-13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51F5-B2D8-8206-F2D8-8A15BDB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814C-A115-2CDA-473C-23F3FD54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1123056"/>
            <a:ext cx="10552586" cy="56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D379-1896-CB4E-D553-36F55A5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B49-3969-DDEA-4F97-7B3CFE7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Nandita Sharma: </a:t>
            </a:r>
          </a:p>
          <a:p>
            <a:pPr lvl="2"/>
            <a:r>
              <a:rPr lang="en-US" sz="2400" dirty="0"/>
              <a:t>Decorator, State, Façade, Observer</a:t>
            </a:r>
          </a:p>
          <a:p>
            <a:pPr lvl="1"/>
            <a:r>
              <a:rPr lang="en-US" sz="2800" dirty="0"/>
              <a:t>Rajiv Ranjan Sahu: </a:t>
            </a:r>
          </a:p>
          <a:p>
            <a:pPr lvl="2"/>
            <a:r>
              <a:rPr lang="en-US" sz="2400" dirty="0"/>
              <a:t>UML, Builder, Factory, Decorator</a:t>
            </a:r>
          </a:p>
          <a:p>
            <a:pPr lvl="1"/>
            <a:r>
              <a:rPr lang="en-US" sz="2800" dirty="0"/>
              <a:t>Sparsh Sinha: </a:t>
            </a:r>
          </a:p>
          <a:p>
            <a:pPr lvl="2"/>
            <a:r>
              <a:rPr lang="en-US" sz="2400" dirty="0"/>
              <a:t>UML, Strategy, Prototype</a:t>
            </a:r>
          </a:p>
          <a:p>
            <a:pPr lvl="1"/>
            <a:r>
              <a:rPr lang="en-US" sz="2800" dirty="0"/>
              <a:t>Sushmita Maity: </a:t>
            </a:r>
          </a:p>
          <a:p>
            <a:pPr lvl="2"/>
            <a:r>
              <a:rPr lang="en-US" sz="2400" dirty="0"/>
              <a:t>Adapter, Command,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26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435-074C-F9AE-CD7E-1868713C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2F5-5547-B36C-5F36-910D44EE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/>
              <a:t>Membership</a:t>
            </a:r>
          </a:p>
          <a:p>
            <a:r>
              <a:rPr lang="en-US" dirty="0"/>
              <a:t>Rent As Guest</a:t>
            </a:r>
          </a:p>
          <a:p>
            <a:r>
              <a:rPr lang="en-US" dirty="0"/>
              <a:t>Rent By Day</a:t>
            </a:r>
          </a:p>
          <a:p>
            <a:r>
              <a:rPr lang="en-US" dirty="0"/>
              <a:t>Rent By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3A6F5-1A30-D5CC-BEF9-F339C9AF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11" y="1690688"/>
            <a:ext cx="4451684" cy="247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25F92-3B8F-0FCA-1990-903C2A31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11" y="4468980"/>
            <a:ext cx="4451684" cy="23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FA2B-4BD7-FA17-B593-C3E3A9C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9791-845A-CB41-354D-628D319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3566-ED7D-1A61-A165-AF8A6244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48" y="1690687"/>
            <a:ext cx="5255293" cy="217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2BAEF-20DA-0A86-0C4A-DA22A5EA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48" y="4397667"/>
            <a:ext cx="5255293" cy="21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381-10F2-9692-9FFF-1C413BDF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8369-725E-EDB0-9FFE-51F8A99A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Booking Confirmed</a:t>
            </a:r>
          </a:p>
          <a:p>
            <a:r>
              <a:rPr lang="en-US" dirty="0"/>
              <a:t>Booking State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r>
              <a:rPr lang="en-US" dirty="0"/>
              <a:t>Garage</a:t>
            </a:r>
          </a:p>
          <a:p>
            <a:r>
              <a:rPr lang="en-US" dirty="0"/>
              <a:t>Stock</a:t>
            </a:r>
          </a:p>
          <a:p>
            <a:r>
              <a:rPr lang="en-US" dirty="0"/>
              <a:t>Vehicle Rented</a:t>
            </a:r>
          </a:p>
          <a:p>
            <a:r>
              <a:rPr lang="en-US" dirty="0"/>
              <a:t>Vehicle Returned</a:t>
            </a:r>
          </a:p>
          <a:p>
            <a:r>
              <a:rPr lang="en-US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16FE-4B61-F25F-DF8C-DAB34DE5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48" y="1524281"/>
            <a:ext cx="6805323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805-C05E-CEC2-B676-61D53A76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D65C-50D7-AFD9-7498-F42C5387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Discount</a:t>
            </a:r>
          </a:p>
          <a:p>
            <a:r>
              <a:rPr lang="en-US" dirty="0"/>
              <a:t>Student Discount</a:t>
            </a:r>
          </a:p>
          <a:p>
            <a:r>
              <a:rPr lang="en-US" dirty="0"/>
              <a:t>Member Discount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27F-2282-26B2-3F43-B20B490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18" y="1690688"/>
            <a:ext cx="5567082" cy="5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46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237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CSYE 7374 Design Patterns:  RideNow</vt:lpstr>
      <vt:lpstr>AGENDA</vt:lpstr>
      <vt:lpstr>1. Behavioral  1. Command  2. Observer  3. State  4. Strategy 2. Structural  1. Adapter  2. Decorator  3. Facade 3. Creational  1. Builder  2. Factory  3. Prototype </vt:lpstr>
      <vt:lpstr>PowerPoint Presentation</vt:lpstr>
      <vt:lpstr>Contributions</vt:lpstr>
      <vt:lpstr>Behavioral: Command</vt:lpstr>
      <vt:lpstr>Behavioral: Observer</vt:lpstr>
      <vt:lpstr>Behavioral: State</vt:lpstr>
      <vt:lpstr>Behavioral: Strategy</vt:lpstr>
      <vt:lpstr>Creational: Builder</vt:lpstr>
      <vt:lpstr>Creational: Factory</vt:lpstr>
      <vt:lpstr>Creational: Prototype</vt:lpstr>
      <vt:lpstr>Structural: Adapter</vt:lpstr>
      <vt:lpstr>Structural: Decorator</vt:lpstr>
      <vt:lpstr>Structural: Facade</vt:lpstr>
      <vt:lpstr>THANK YOU, PROFESSOR!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CSYE7374 DESIGN PATTERNS FINAL PROJECT: RIDENOW</dc:title>
  <dc:creator>Sushmita Maity</dc:creator>
  <cp:lastModifiedBy>Rajiv Ranjan Sahu</cp:lastModifiedBy>
  <cp:revision>33</cp:revision>
  <dcterms:created xsi:type="dcterms:W3CDTF">2023-04-27T00:47:36Z</dcterms:created>
  <dcterms:modified xsi:type="dcterms:W3CDTF">2023-04-27T15:37:08Z</dcterms:modified>
</cp:coreProperties>
</file>