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78" r:id="rId3"/>
    <p:sldId id="290" r:id="rId4"/>
    <p:sldId id="269" r:id="rId5"/>
    <p:sldId id="291" r:id="rId6"/>
    <p:sldId id="271" r:id="rId7"/>
    <p:sldId id="267" r:id="rId8"/>
    <p:sldId id="270" r:id="rId9"/>
    <p:sldId id="257" r:id="rId10"/>
    <p:sldId id="328" r:id="rId11"/>
    <p:sldId id="289" r:id="rId12"/>
    <p:sldId id="292" r:id="rId13"/>
    <p:sldId id="309" r:id="rId14"/>
    <p:sldId id="310" r:id="rId15"/>
    <p:sldId id="293" r:id="rId16"/>
    <p:sldId id="294" r:id="rId17"/>
    <p:sldId id="295" r:id="rId18"/>
    <p:sldId id="296" r:id="rId19"/>
    <p:sldId id="297" r:id="rId20"/>
    <p:sldId id="326" r:id="rId21"/>
    <p:sldId id="322" r:id="rId22"/>
    <p:sldId id="274" r:id="rId23"/>
    <p:sldId id="280" r:id="rId24"/>
    <p:sldId id="284" r:id="rId25"/>
    <p:sldId id="306" r:id="rId26"/>
    <p:sldId id="332" r:id="rId27"/>
    <p:sldId id="285" r:id="rId28"/>
    <p:sldId id="324" r:id="rId29"/>
    <p:sldId id="302" r:id="rId30"/>
    <p:sldId id="281" r:id="rId31"/>
    <p:sldId id="304" r:id="rId32"/>
    <p:sldId id="303" r:id="rId33"/>
    <p:sldId id="282" r:id="rId34"/>
    <p:sldId id="275" r:id="rId35"/>
    <p:sldId id="323" r:id="rId36"/>
    <p:sldId id="307" r:id="rId37"/>
    <p:sldId id="286" r:id="rId38"/>
    <p:sldId id="287" r:id="rId39"/>
    <p:sldId id="298" r:id="rId40"/>
    <p:sldId id="258" r:id="rId41"/>
    <p:sldId id="259" r:id="rId42"/>
    <p:sldId id="311" r:id="rId43"/>
    <p:sldId id="261" r:id="rId44"/>
    <p:sldId id="279" r:id="rId45"/>
    <p:sldId id="314" r:id="rId46"/>
    <p:sldId id="262" r:id="rId47"/>
    <p:sldId id="263" r:id="rId48"/>
    <p:sldId id="315" r:id="rId49"/>
    <p:sldId id="316" r:id="rId50"/>
    <p:sldId id="317" r:id="rId51"/>
    <p:sldId id="318" r:id="rId52"/>
    <p:sldId id="319" r:id="rId53"/>
    <p:sldId id="320" r:id="rId54"/>
    <p:sldId id="330" r:id="rId55"/>
    <p:sldId id="329" r:id="rId56"/>
    <p:sldId id="331" r:id="rId57"/>
    <p:sldId id="276" r:id="rId58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libri Light" panose="020F0302020204030204" pitchFamily="34" charset="0"/>
      <p:regular r:id="rId64"/>
      <p: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jQa5PwmVVK0Os6yn3hpTi5rG1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5D27B-3429-45F3-92FB-B2E317B09834}" v="481" dt="2023-11-26T17:56:06.006"/>
  </p1510:revLst>
</p1510:revInfo>
</file>

<file path=ppt/tableStyles.xml><?xml version="1.0" encoding="utf-8"?>
<a:tblStyleLst xmlns:a="http://schemas.openxmlformats.org/drawingml/2006/main" def="{87D20402-B900-439C-8634-29CB13E15C0C}">
  <a:tblStyle styleId="{87D20402-B900-439C-8634-29CB13E15C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8" autoAdjust="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02E4B-7271-4F04-BEDE-6E11310C783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F465F2BF-44D9-429C-96D6-6ED687292913}">
      <dgm:prSet phldrT="[Text]"/>
      <dgm:spPr/>
      <dgm:t>
        <a:bodyPr/>
        <a:lstStyle/>
        <a:p>
          <a:r>
            <a:rPr lang="en-IN" dirty="0"/>
            <a:t>Define research Questions</a:t>
          </a:r>
        </a:p>
      </dgm:t>
    </dgm:pt>
    <dgm:pt modelId="{DAE0D556-CDD3-4E39-98AF-7FEDFE765EC5}" type="parTrans" cxnId="{8321B166-3D93-42C5-8F07-DCB3EAA94773}">
      <dgm:prSet/>
      <dgm:spPr/>
      <dgm:t>
        <a:bodyPr/>
        <a:lstStyle/>
        <a:p>
          <a:endParaRPr lang="en-IN"/>
        </a:p>
      </dgm:t>
    </dgm:pt>
    <dgm:pt modelId="{4712B3D0-13A4-45CE-9BEE-4EB1E7E26E0C}" type="sibTrans" cxnId="{8321B166-3D93-42C5-8F07-DCB3EAA94773}">
      <dgm:prSet/>
      <dgm:spPr/>
      <dgm:t>
        <a:bodyPr/>
        <a:lstStyle/>
        <a:p>
          <a:endParaRPr lang="en-IN"/>
        </a:p>
      </dgm:t>
    </dgm:pt>
    <dgm:pt modelId="{C6D414B1-9062-4658-83D3-5620A2114BDA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5EB4CB59-6812-4D58-9354-6D44F6BC785E}" type="parTrans" cxnId="{DE9EDA91-67BF-4707-BA0B-209FEC3C92D7}">
      <dgm:prSet/>
      <dgm:spPr/>
      <dgm:t>
        <a:bodyPr/>
        <a:lstStyle/>
        <a:p>
          <a:endParaRPr lang="en-IN"/>
        </a:p>
      </dgm:t>
    </dgm:pt>
    <dgm:pt modelId="{8135828B-54A2-40FE-A8F6-7206B1FB51D2}" type="sibTrans" cxnId="{DE9EDA91-67BF-4707-BA0B-209FEC3C92D7}">
      <dgm:prSet/>
      <dgm:spPr/>
      <dgm:t>
        <a:bodyPr/>
        <a:lstStyle/>
        <a:p>
          <a:endParaRPr lang="en-IN"/>
        </a:p>
      </dgm:t>
    </dgm:pt>
    <dgm:pt modelId="{ECAC6397-BE4F-472B-9DD0-4580BD5BDB22}">
      <dgm:prSet phldrT="[Text]"/>
      <dgm:spPr/>
      <dgm:t>
        <a:bodyPr/>
        <a:lstStyle/>
        <a:p>
          <a:r>
            <a:rPr lang="en-IN" dirty="0"/>
            <a:t>Data Normalization</a:t>
          </a:r>
        </a:p>
      </dgm:t>
    </dgm:pt>
    <dgm:pt modelId="{44750A46-6462-47F3-B876-11BBC4BC0294}" type="parTrans" cxnId="{7361E30B-F881-4014-A223-999E151779A0}">
      <dgm:prSet/>
      <dgm:spPr/>
      <dgm:t>
        <a:bodyPr/>
        <a:lstStyle/>
        <a:p>
          <a:endParaRPr lang="en-IN"/>
        </a:p>
      </dgm:t>
    </dgm:pt>
    <dgm:pt modelId="{D70E97E3-0CE8-41AB-A326-59661BFC2E84}" type="sibTrans" cxnId="{7361E30B-F881-4014-A223-999E151779A0}">
      <dgm:prSet/>
      <dgm:spPr/>
      <dgm:t>
        <a:bodyPr/>
        <a:lstStyle/>
        <a:p>
          <a:endParaRPr lang="en-IN"/>
        </a:p>
      </dgm:t>
    </dgm:pt>
    <dgm:pt modelId="{CB8670D8-5264-4B68-8AF5-89BD1D9B4AAC}">
      <dgm:prSet phldrT="[Text]"/>
      <dgm:spPr/>
      <dgm:t>
        <a:bodyPr/>
        <a:lstStyle/>
        <a:p>
          <a:r>
            <a:rPr lang="en-IN" dirty="0"/>
            <a:t>Exploratory Analysis</a:t>
          </a:r>
        </a:p>
      </dgm:t>
    </dgm:pt>
    <dgm:pt modelId="{F3073F81-5BC1-4EF7-ADBC-6E8B188CB8C4}" type="parTrans" cxnId="{9BFCC7FE-C7DB-406C-A0CF-4DAC0B0DE4DE}">
      <dgm:prSet/>
      <dgm:spPr/>
      <dgm:t>
        <a:bodyPr/>
        <a:lstStyle/>
        <a:p>
          <a:endParaRPr lang="en-IN"/>
        </a:p>
      </dgm:t>
    </dgm:pt>
    <dgm:pt modelId="{16288CB2-3A3E-4AB7-9211-DD48C5D8D13D}" type="sibTrans" cxnId="{9BFCC7FE-C7DB-406C-A0CF-4DAC0B0DE4DE}">
      <dgm:prSet/>
      <dgm:spPr/>
      <dgm:t>
        <a:bodyPr/>
        <a:lstStyle/>
        <a:p>
          <a:endParaRPr lang="en-IN"/>
        </a:p>
      </dgm:t>
    </dgm:pt>
    <dgm:pt modelId="{A330A2E4-B400-40AC-8BF4-AC0E82283D43}">
      <dgm:prSet phldrT="[Text]"/>
      <dgm:spPr/>
      <dgm:t>
        <a:bodyPr/>
        <a:lstStyle/>
        <a:p>
          <a:r>
            <a:rPr lang="en-IN" dirty="0"/>
            <a:t>Predictive Analysis</a:t>
          </a:r>
        </a:p>
      </dgm:t>
    </dgm:pt>
    <dgm:pt modelId="{A706324F-3AE1-4BAA-9FD6-4A49C8B80EB2}" type="parTrans" cxnId="{9BA4E2A2-13CF-4D1E-8010-76B6F552E893}">
      <dgm:prSet/>
      <dgm:spPr/>
      <dgm:t>
        <a:bodyPr/>
        <a:lstStyle/>
        <a:p>
          <a:endParaRPr lang="en-IN"/>
        </a:p>
      </dgm:t>
    </dgm:pt>
    <dgm:pt modelId="{B3CA67DC-F5BE-40C0-B26D-C5AA0D280481}" type="sibTrans" cxnId="{9BA4E2A2-13CF-4D1E-8010-76B6F552E893}">
      <dgm:prSet/>
      <dgm:spPr/>
      <dgm:t>
        <a:bodyPr/>
        <a:lstStyle/>
        <a:p>
          <a:endParaRPr lang="en-IN"/>
        </a:p>
      </dgm:t>
    </dgm:pt>
    <dgm:pt modelId="{8BD6B0EA-8518-4957-8850-D2E6AE2B9420}">
      <dgm:prSet phldrT="[Text]"/>
      <dgm:spPr/>
      <dgm:t>
        <a:bodyPr/>
        <a:lstStyle/>
        <a:p>
          <a:r>
            <a:rPr lang="en-IN" dirty="0"/>
            <a:t>Conclusion</a:t>
          </a:r>
        </a:p>
      </dgm:t>
    </dgm:pt>
    <dgm:pt modelId="{AA597FE1-1DDD-456B-8EDC-D18D05F0F93C}" type="parTrans" cxnId="{474CD0B7-F37C-4653-B791-D94EF90B29EE}">
      <dgm:prSet/>
      <dgm:spPr/>
      <dgm:t>
        <a:bodyPr/>
        <a:lstStyle/>
        <a:p>
          <a:endParaRPr lang="en-IN"/>
        </a:p>
      </dgm:t>
    </dgm:pt>
    <dgm:pt modelId="{346F8FEE-7739-4285-BE88-C9C66D33F8D2}" type="sibTrans" cxnId="{474CD0B7-F37C-4653-B791-D94EF90B29EE}">
      <dgm:prSet/>
      <dgm:spPr/>
      <dgm:t>
        <a:bodyPr/>
        <a:lstStyle/>
        <a:p>
          <a:endParaRPr lang="en-IN"/>
        </a:p>
      </dgm:t>
    </dgm:pt>
    <dgm:pt modelId="{5B3D9B5A-D660-495D-90EE-C59C41BE5A87}" type="pres">
      <dgm:prSet presAssocID="{F7602E4B-7271-4F04-BEDE-6E11310C7836}" presName="Name0" presStyleCnt="0">
        <dgm:presLayoutVars>
          <dgm:dir/>
          <dgm:resizeHandles val="exact"/>
        </dgm:presLayoutVars>
      </dgm:prSet>
      <dgm:spPr/>
    </dgm:pt>
    <dgm:pt modelId="{E5A389C4-539F-4007-87E9-20B70D307211}" type="pres">
      <dgm:prSet presAssocID="{F465F2BF-44D9-429C-96D6-6ED687292913}" presName="node" presStyleLbl="node1" presStyleIdx="0" presStyleCnt="6">
        <dgm:presLayoutVars>
          <dgm:bulletEnabled val="1"/>
        </dgm:presLayoutVars>
      </dgm:prSet>
      <dgm:spPr/>
    </dgm:pt>
    <dgm:pt modelId="{24D6E5D9-C79A-42C2-B9D6-58943EF71665}" type="pres">
      <dgm:prSet presAssocID="{4712B3D0-13A4-45CE-9BEE-4EB1E7E26E0C}" presName="sibTrans" presStyleLbl="sibTrans1D1" presStyleIdx="0" presStyleCnt="5"/>
      <dgm:spPr/>
    </dgm:pt>
    <dgm:pt modelId="{8D467D1F-07B7-42E3-B433-36F050024837}" type="pres">
      <dgm:prSet presAssocID="{4712B3D0-13A4-45CE-9BEE-4EB1E7E26E0C}" presName="connectorText" presStyleLbl="sibTrans1D1" presStyleIdx="0" presStyleCnt="5"/>
      <dgm:spPr/>
    </dgm:pt>
    <dgm:pt modelId="{69973CEB-CE64-4F71-8A02-C73EFB87C64E}" type="pres">
      <dgm:prSet presAssocID="{C6D414B1-9062-4658-83D3-5620A2114BDA}" presName="node" presStyleLbl="node1" presStyleIdx="1" presStyleCnt="6">
        <dgm:presLayoutVars>
          <dgm:bulletEnabled val="1"/>
        </dgm:presLayoutVars>
      </dgm:prSet>
      <dgm:spPr/>
    </dgm:pt>
    <dgm:pt modelId="{1A3323BC-2D4B-4C3D-8D92-6164A4EB43A4}" type="pres">
      <dgm:prSet presAssocID="{8135828B-54A2-40FE-A8F6-7206B1FB51D2}" presName="sibTrans" presStyleLbl="sibTrans1D1" presStyleIdx="1" presStyleCnt="5"/>
      <dgm:spPr/>
    </dgm:pt>
    <dgm:pt modelId="{B226D01F-552D-47B7-9F78-69D49F5C88AB}" type="pres">
      <dgm:prSet presAssocID="{8135828B-54A2-40FE-A8F6-7206B1FB51D2}" presName="connectorText" presStyleLbl="sibTrans1D1" presStyleIdx="1" presStyleCnt="5"/>
      <dgm:spPr/>
    </dgm:pt>
    <dgm:pt modelId="{913E08F9-3FD2-4C45-A061-80E2084C6D0A}" type="pres">
      <dgm:prSet presAssocID="{ECAC6397-BE4F-472B-9DD0-4580BD5BDB22}" presName="node" presStyleLbl="node1" presStyleIdx="2" presStyleCnt="6">
        <dgm:presLayoutVars>
          <dgm:bulletEnabled val="1"/>
        </dgm:presLayoutVars>
      </dgm:prSet>
      <dgm:spPr/>
    </dgm:pt>
    <dgm:pt modelId="{F6EEF6E1-270A-4E3B-A6DE-1E584D935946}" type="pres">
      <dgm:prSet presAssocID="{D70E97E3-0CE8-41AB-A326-59661BFC2E84}" presName="sibTrans" presStyleLbl="sibTrans1D1" presStyleIdx="2" presStyleCnt="5"/>
      <dgm:spPr/>
    </dgm:pt>
    <dgm:pt modelId="{597A18B2-CF8C-4B57-B57A-AC050AABD198}" type="pres">
      <dgm:prSet presAssocID="{D70E97E3-0CE8-41AB-A326-59661BFC2E84}" presName="connectorText" presStyleLbl="sibTrans1D1" presStyleIdx="2" presStyleCnt="5"/>
      <dgm:spPr/>
    </dgm:pt>
    <dgm:pt modelId="{59065400-01E3-4BCD-A15E-5AE0DB58C6C2}" type="pres">
      <dgm:prSet presAssocID="{CB8670D8-5264-4B68-8AF5-89BD1D9B4AAC}" presName="node" presStyleLbl="node1" presStyleIdx="3" presStyleCnt="6">
        <dgm:presLayoutVars>
          <dgm:bulletEnabled val="1"/>
        </dgm:presLayoutVars>
      </dgm:prSet>
      <dgm:spPr/>
    </dgm:pt>
    <dgm:pt modelId="{39E105D3-40AC-457D-9E8D-3F41EA40D484}" type="pres">
      <dgm:prSet presAssocID="{16288CB2-3A3E-4AB7-9211-DD48C5D8D13D}" presName="sibTrans" presStyleLbl="sibTrans1D1" presStyleIdx="3" presStyleCnt="5"/>
      <dgm:spPr/>
    </dgm:pt>
    <dgm:pt modelId="{EA16A115-4CFE-4581-89D3-0C8E77E13167}" type="pres">
      <dgm:prSet presAssocID="{16288CB2-3A3E-4AB7-9211-DD48C5D8D13D}" presName="connectorText" presStyleLbl="sibTrans1D1" presStyleIdx="3" presStyleCnt="5"/>
      <dgm:spPr/>
    </dgm:pt>
    <dgm:pt modelId="{E8ADDA30-8F83-4720-8033-595577F51D41}" type="pres">
      <dgm:prSet presAssocID="{A330A2E4-B400-40AC-8BF4-AC0E82283D43}" presName="node" presStyleLbl="node1" presStyleIdx="4" presStyleCnt="6">
        <dgm:presLayoutVars>
          <dgm:bulletEnabled val="1"/>
        </dgm:presLayoutVars>
      </dgm:prSet>
      <dgm:spPr/>
    </dgm:pt>
    <dgm:pt modelId="{AEF8A25E-B177-4316-9ED7-DEBD2ED1A67A}" type="pres">
      <dgm:prSet presAssocID="{B3CA67DC-F5BE-40C0-B26D-C5AA0D280481}" presName="sibTrans" presStyleLbl="sibTrans1D1" presStyleIdx="4" presStyleCnt="5"/>
      <dgm:spPr/>
    </dgm:pt>
    <dgm:pt modelId="{B87F176D-7328-465B-A366-7EFBB8FEE41B}" type="pres">
      <dgm:prSet presAssocID="{B3CA67DC-F5BE-40C0-B26D-C5AA0D280481}" presName="connectorText" presStyleLbl="sibTrans1D1" presStyleIdx="4" presStyleCnt="5"/>
      <dgm:spPr/>
    </dgm:pt>
    <dgm:pt modelId="{F8234DBA-73AA-4F06-B39F-CA31531F24D8}" type="pres">
      <dgm:prSet presAssocID="{8BD6B0EA-8518-4957-8850-D2E6AE2B9420}" presName="node" presStyleLbl="node1" presStyleIdx="5" presStyleCnt="6">
        <dgm:presLayoutVars>
          <dgm:bulletEnabled val="1"/>
        </dgm:presLayoutVars>
      </dgm:prSet>
      <dgm:spPr/>
    </dgm:pt>
  </dgm:ptLst>
  <dgm:cxnLst>
    <dgm:cxn modelId="{7361E30B-F881-4014-A223-999E151779A0}" srcId="{F7602E4B-7271-4F04-BEDE-6E11310C7836}" destId="{ECAC6397-BE4F-472B-9DD0-4580BD5BDB22}" srcOrd="2" destOrd="0" parTransId="{44750A46-6462-47F3-B876-11BBC4BC0294}" sibTransId="{D70E97E3-0CE8-41AB-A326-59661BFC2E84}"/>
    <dgm:cxn modelId="{2B367110-1598-4CE1-8F10-3E28889FC224}" type="presOf" srcId="{F465F2BF-44D9-429C-96D6-6ED687292913}" destId="{E5A389C4-539F-4007-87E9-20B70D307211}" srcOrd="0" destOrd="0" presId="urn:microsoft.com/office/officeart/2005/8/layout/bProcess3"/>
    <dgm:cxn modelId="{0C0D3A1A-B1CA-4F76-B495-C46B34DFF3BB}" type="presOf" srcId="{16288CB2-3A3E-4AB7-9211-DD48C5D8D13D}" destId="{EA16A115-4CFE-4581-89D3-0C8E77E13167}" srcOrd="1" destOrd="0" presId="urn:microsoft.com/office/officeart/2005/8/layout/bProcess3"/>
    <dgm:cxn modelId="{96E93F30-4482-4248-B1C9-469E271ED3E5}" type="presOf" srcId="{16288CB2-3A3E-4AB7-9211-DD48C5D8D13D}" destId="{39E105D3-40AC-457D-9E8D-3F41EA40D484}" srcOrd="0" destOrd="0" presId="urn:microsoft.com/office/officeart/2005/8/layout/bProcess3"/>
    <dgm:cxn modelId="{C6906F35-1E68-45CF-911F-3EB885B119FB}" type="presOf" srcId="{CB8670D8-5264-4B68-8AF5-89BD1D9B4AAC}" destId="{59065400-01E3-4BCD-A15E-5AE0DB58C6C2}" srcOrd="0" destOrd="0" presId="urn:microsoft.com/office/officeart/2005/8/layout/bProcess3"/>
    <dgm:cxn modelId="{6CD8B43B-1C23-48CC-8735-EA172F3FA2DC}" type="presOf" srcId="{8135828B-54A2-40FE-A8F6-7206B1FB51D2}" destId="{1A3323BC-2D4B-4C3D-8D92-6164A4EB43A4}" srcOrd="0" destOrd="0" presId="urn:microsoft.com/office/officeart/2005/8/layout/bProcess3"/>
    <dgm:cxn modelId="{1243345E-C829-4567-8F26-D1ECED5642E6}" type="presOf" srcId="{F7602E4B-7271-4F04-BEDE-6E11310C7836}" destId="{5B3D9B5A-D660-495D-90EE-C59C41BE5A87}" srcOrd="0" destOrd="0" presId="urn:microsoft.com/office/officeart/2005/8/layout/bProcess3"/>
    <dgm:cxn modelId="{8321B166-3D93-42C5-8F07-DCB3EAA94773}" srcId="{F7602E4B-7271-4F04-BEDE-6E11310C7836}" destId="{F465F2BF-44D9-429C-96D6-6ED687292913}" srcOrd="0" destOrd="0" parTransId="{DAE0D556-CDD3-4E39-98AF-7FEDFE765EC5}" sibTransId="{4712B3D0-13A4-45CE-9BEE-4EB1E7E26E0C}"/>
    <dgm:cxn modelId="{3571F557-54E6-48FB-83E7-D8381B473D08}" type="presOf" srcId="{8BD6B0EA-8518-4957-8850-D2E6AE2B9420}" destId="{F8234DBA-73AA-4F06-B39F-CA31531F24D8}" srcOrd="0" destOrd="0" presId="urn:microsoft.com/office/officeart/2005/8/layout/bProcess3"/>
    <dgm:cxn modelId="{9DB2DF59-81CA-4559-8D9E-581B66AF4A61}" type="presOf" srcId="{C6D414B1-9062-4658-83D3-5620A2114BDA}" destId="{69973CEB-CE64-4F71-8A02-C73EFB87C64E}" srcOrd="0" destOrd="0" presId="urn:microsoft.com/office/officeart/2005/8/layout/bProcess3"/>
    <dgm:cxn modelId="{EC8BE47B-E7EE-4936-B212-CF2F480576EB}" type="presOf" srcId="{8135828B-54A2-40FE-A8F6-7206B1FB51D2}" destId="{B226D01F-552D-47B7-9F78-69D49F5C88AB}" srcOrd="1" destOrd="0" presId="urn:microsoft.com/office/officeart/2005/8/layout/bProcess3"/>
    <dgm:cxn modelId="{DE9EDA91-67BF-4707-BA0B-209FEC3C92D7}" srcId="{F7602E4B-7271-4F04-BEDE-6E11310C7836}" destId="{C6D414B1-9062-4658-83D3-5620A2114BDA}" srcOrd="1" destOrd="0" parTransId="{5EB4CB59-6812-4D58-9354-6D44F6BC785E}" sibTransId="{8135828B-54A2-40FE-A8F6-7206B1FB51D2}"/>
    <dgm:cxn modelId="{41789D92-B689-4413-8DBB-EF6E3FDC8870}" type="presOf" srcId="{B3CA67DC-F5BE-40C0-B26D-C5AA0D280481}" destId="{AEF8A25E-B177-4316-9ED7-DEBD2ED1A67A}" srcOrd="0" destOrd="0" presId="urn:microsoft.com/office/officeart/2005/8/layout/bProcess3"/>
    <dgm:cxn modelId="{4376CF95-93DC-4F1E-8975-C472D444AC87}" type="presOf" srcId="{4712B3D0-13A4-45CE-9BEE-4EB1E7E26E0C}" destId="{8D467D1F-07B7-42E3-B433-36F050024837}" srcOrd="1" destOrd="0" presId="urn:microsoft.com/office/officeart/2005/8/layout/bProcess3"/>
    <dgm:cxn modelId="{9BA4E2A2-13CF-4D1E-8010-76B6F552E893}" srcId="{F7602E4B-7271-4F04-BEDE-6E11310C7836}" destId="{A330A2E4-B400-40AC-8BF4-AC0E82283D43}" srcOrd="4" destOrd="0" parTransId="{A706324F-3AE1-4BAA-9FD6-4A49C8B80EB2}" sibTransId="{B3CA67DC-F5BE-40C0-B26D-C5AA0D280481}"/>
    <dgm:cxn modelId="{CA37E3A5-15F5-4352-846A-8F19C2657FE2}" type="presOf" srcId="{B3CA67DC-F5BE-40C0-B26D-C5AA0D280481}" destId="{B87F176D-7328-465B-A366-7EFBB8FEE41B}" srcOrd="1" destOrd="0" presId="urn:microsoft.com/office/officeart/2005/8/layout/bProcess3"/>
    <dgm:cxn modelId="{FED62CA9-0E70-4107-8684-8A10F54926C9}" type="presOf" srcId="{D70E97E3-0CE8-41AB-A326-59661BFC2E84}" destId="{F6EEF6E1-270A-4E3B-A6DE-1E584D935946}" srcOrd="0" destOrd="0" presId="urn:microsoft.com/office/officeart/2005/8/layout/bProcess3"/>
    <dgm:cxn modelId="{E57EA2B0-E0A2-48AA-B7B3-F254C5F7F480}" type="presOf" srcId="{ECAC6397-BE4F-472B-9DD0-4580BD5BDB22}" destId="{913E08F9-3FD2-4C45-A061-80E2084C6D0A}" srcOrd="0" destOrd="0" presId="urn:microsoft.com/office/officeart/2005/8/layout/bProcess3"/>
    <dgm:cxn modelId="{BE937DB2-1A90-4702-9C92-71CC0429FE8F}" type="presOf" srcId="{A330A2E4-B400-40AC-8BF4-AC0E82283D43}" destId="{E8ADDA30-8F83-4720-8033-595577F51D41}" srcOrd="0" destOrd="0" presId="urn:microsoft.com/office/officeart/2005/8/layout/bProcess3"/>
    <dgm:cxn modelId="{474CD0B7-F37C-4653-B791-D94EF90B29EE}" srcId="{F7602E4B-7271-4F04-BEDE-6E11310C7836}" destId="{8BD6B0EA-8518-4957-8850-D2E6AE2B9420}" srcOrd="5" destOrd="0" parTransId="{AA597FE1-1DDD-456B-8EDC-D18D05F0F93C}" sibTransId="{346F8FEE-7739-4285-BE88-C9C66D33F8D2}"/>
    <dgm:cxn modelId="{D44AD2E9-CBE7-4101-AD57-8DD3B4FF5F1B}" type="presOf" srcId="{D70E97E3-0CE8-41AB-A326-59661BFC2E84}" destId="{597A18B2-CF8C-4B57-B57A-AC050AABD198}" srcOrd="1" destOrd="0" presId="urn:microsoft.com/office/officeart/2005/8/layout/bProcess3"/>
    <dgm:cxn modelId="{B99691FC-DA86-4974-B56C-9E4FE12A680E}" type="presOf" srcId="{4712B3D0-13A4-45CE-9BEE-4EB1E7E26E0C}" destId="{24D6E5D9-C79A-42C2-B9D6-58943EF71665}" srcOrd="0" destOrd="0" presId="urn:microsoft.com/office/officeart/2005/8/layout/bProcess3"/>
    <dgm:cxn modelId="{9BFCC7FE-C7DB-406C-A0CF-4DAC0B0DE4DE}" srcId="{F7602E4B-7271-4F04-BEDE-6E11310C7836}" destId="{CB8670D8-5264-4B68-8AF5-89BD1D9B4AAC}" srcOrd="3" destOrd="0" parTransId="{F3073F81-5BC1-4EF7-ADBC-6E8B188CB8C4}" sibTransId="{16288CB2-3A3E-4AB7-9211-DD48C5D8D13D}"/>
    <dgm:cxn modelId="{DECD220F-96A0-4D2E-8976-6C8574953AAB}" type="presParOf" srcId="{5B3D9B5A-D660-495D-90EE-C59C41BE5A87}" destId="{E5A389C4-539F-4007-87E9-20B70D307211}" srcOrd="0" destOrd="0" presId="urn:microsoft.com/office/officeart/2005/8/layout/bProcess3"/>
    <dgm:cxn modelId="{3120C136-C7F5-475B-8FC6-4CF564999FE4}" type="presParOf" srcId="{5B3D9B5A-D660-495D-90EE-C59C41BE5A87}" destId="{24D6E5D9-C79A-42C2-B9D6-58943EF71665}" srcOrd="1" destOrd="0" presId="urn:microsoft.com/office/officeart/2005/8/layout/bProcess3"/>
    <dgm:cxn modelId="{77043A86-6138-49AC-989B-F357F3F0596C}" type="presParOf" srcId="{24D6E5D9-C79A-42C2-B9D6-58943EF71665}" destId="{8D467D1F-07B7-42E3-B433-36F050024837}" srcOrd="0" destOrd="0" presId="urn:microsoft.com/office/officeart/2005/8/layout/bProcess3"/>
    <dgm:cxn modelId="{0A62637A-C5B7-42F3-9DBD-8FE832115CCC}" type="presParOf" srcId="{5B3D9B5A-D660-495D-90EE-C59C41BE5A87}" destId="{69973CEB-CE64-4F71-8A02-C73EFB87C64E}" srcOrd="2" destOrd="0" presId="urn:microsoft.com/office/officeart/2005/8/layout/bProcess3"/>
    <dgm:cxn modelId="{FA1B514A-C7CF-4486-B6E0-B068563A54A5}" type="presParOf" srcId="{5B3D9B5A-D660-495D-90EE-C59C41BE5A87}" destId="{1A3323BC-2D4B-4C3D-8D92-6164A4EB43A4}" srcOrd="3" destOrd="0" presId="urn:microsoft.com/office/officeart/2005/8/layout/bProcess3"/>
    <dgm:cxn modelId="{C2BF4F8B-6532-4E21-B3CD-69DFFDF8BF2D}" type="presParOf" srcId="{1A3323BC-2D4B-4C3D-8D92-6164A4EB43A4}" destId="{B226D01F-552D-47B7-9F78-69D49F5C88AB}" srcOrd="0" destOrd="0" presId="urn:microsoft.com/office/officeart/2005/8/layout/bProcess3"/>
    <dgm:cxn modelId="{9EF41DA4-DB5B-4170-B067-8C9A27E038DD}" type="presParOf" srcId="{5B3D9B5A-D660-495D-90EE-C59C41BE5A87}" destId="{913E08F9-3FD2-4C45-A061-80E2084C6D0A}" srcOrd="4" destOrd="0" presId="urn:microsoft.com/office/officeart/2005/8/layout/bProcess3"/>
    <dgm:cxn modelId="{8DABE67D-D87F-45E2-B1D7-0A2D494E476C}" type="presParOf" srcId="{5B3D9B5A-D660-495D-90EE-C59C41BE5A87}" destId="{F6EEF6E1-270A-4E3B-A6DE-1E584D935946}" srcOrd="5" destOrd="0" presId="urn:microsoft.com/office/officeart/2005/8/layout/bProcess3"/>
    <dgm:cxn modelId="{07B85709-554E-4580-8CB5-E65BB113D9DB}" type="presParOf" srcId="{F6EEF6E1-270A-4E3B-A6DE-1E584D935946}" destId="{597A18B2-CF8C-4B57-B57A-AC050AABD198}" srcOrd="0" destOrd="0" presId="urn:microsoft.com/office/officeart/2005/8/layout/bProcess3"/>
    <dgm:cxn modelId="{7A6E8402-2482-4DA2-8D3D-4E6FADAAFB7A}" type="presParOf" srcId="{5B3D9B5A-D660-495D-90EE-C59C41BE5A87}" destId="{59065400-01E3-4BCD-A15E-5AE0DB58C6C2}" srcOrd="6" destOrd="0" presId="urn:microsoft.com/office/officeart/2005/8/layout/bProcess3"/>
    <dgm:cxn modelId="{AC65A81C-E85A-4B96-9E98-D41458CC218B}" type="presParOf" srcId="{5B3D9B5A-D660-495D-90EE-C59C41BE5A87}" destId="{39E105D3-40AC-457D-9E8D-3F41EA40D484}" srcOrd="7" destOrd="0" presId="urn:microsoft.com/office/officeart/2005/8/layout/bProcess3"/>
    <dgm:cxn modelId="{3A56D661-10F5-4A1B-9D71-EE93AE166AE3}" type="presParOf" srcId="{39E105D3-40AC-457D-9E8D-3F41EA40D484}" destId="{EA16A115-4CFE-4581-89D3-0C8E77E13167}" srcOrd="0" destOrd="0" presId="urn:microsoft.com/office/officeart/2005/8/layout/bProcess3"/>
    <dgm:cxn modelId="{5F41731D-BB81-47EF-885C-F74E613C0EDC}" type="presParOf" srcId="{5B3D9B5A-D660-495D-90EE-C59C41BE5A87}" destId="{E8ADDA30-8F83-4720-8033-595577F51D41}" srcOrd="8" destOrd="0" presId="urn:microsoft.com/office/officeart/2005/8/layout/bProcess3"/>
    <dgm:cxn modelId="{F7E32905-89BC-407E-86F8-ECEFA242646E}" type="presParOf" srcId="{5B3D9B5A-D660-495D-90EE-C59C41BE5A87}" destId="{AEF8A25E-B177-4316-9ED7-DEBD2ED1A67A}" srcOrd="9" destOrd="0" presId="urn:microsoft.com/office/officeart/2005/8/layout/bProcess3"/>
    <dgm:cxn modelId="{B2E4156F-2948-4AE4-B981-181B23390A40}" type="presParOf" srcId="{AEF8A25E-B177-4316-9ED7-DEBD2ED1A67A}" destId="{B87F176D-7328-465B-A366-7EFBB8FEE41B}" srcOrd="0" destOrd="0" presId="urn:microsoft.com/office/officeart/2005/8/layout/bProcess3"/>
    <dgm:cxn modelId="{0DA3A3C6-0406-4411-93D1-8B09B185E24C}" type="presParOf" srcId="{5B3D9B5A-D660-495D-90EE-C59C41BE5A87}" destId="{F8234DBA-73AA-4F06-B39F-CA31531F24D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02E4B-7271-4F04-BEDE-6E11310C783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F465F2BF-44D9-429C-96D6-6ED687292913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Define research Questions</a:t>
          </a:r>
        </a:p>
      </dgm:t>
    </dgm:pt>
    <dgm:pt modelId="{DAE0D556-CDD3-4E39-98AF-7FEDFE765EC5}" type="parTrans" cxnId="{8321B166-3D93-42C5-8F07-DCB3EAA94773}">
      <dgm:prSet/>
      <dgm:spPr/>
      <dgm:t>
        <a:bodyPr/>
        <a:lstStyle/>
        <a:p>
          <a:endParaRPr lang="en-IN"/>
        </a:p>
      </dgm:t>
    </dgm:pt>
    <dgm:pt modelId="{4712B3D0-13A4-45CE-9BEE-4EB1E7E26E0C}" type="sibTrans" cxnId="{8321B166-3D93-42C5-8F07-DCB3EAA94773}">
      <dgm:prSet/>
      <dgm:spPr/>
      <dgm:t>
        <a:bodyPr/>
        <a:lstStyle/>
        <a:p>
          <a:endParaRPr lang="en-IN"/>
        </a:p>
      </dgm:t>
    </dgm:pt>
    <dgm:pt modelId="{C6D414B1-9062-4658-83D3-5620A2114BDA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Data Collection</a:t>
          </a:r>
        </a:p>
      </dgm:t>
    </dgm:pt>
    <dgm:pt modelId="{5EB4CB59-6812-4D58-9354-6D44F6BC785E}" type="parTrans" cxnId="{DE9EDA91-67BF-4707-BA0B-209FEC3C92D7}">
      <dgm:prSet/>
      <dgm:spPr/>
      <dgm:t>
        <a:bodyPr/>
        <a:lstStyle/>
        <a:p>
          <a:endParaRPr lang="en-IN"/>
        </a:p>
      </dgm:t>
    </dgm:pt>
    <dgm:pt modelId="{8135828B-54A2-40FE-A8F6-7206B1FB51D2}" type="sibTrans" cxnId="{DE9EDA91-67BF-4707-BA0B-209FEC3C92D7}">
      <dgm:prSet/>
      <dgm:spPr/>
      <dgm:t>
        <a:bodyPr/>
        <a:lstStyle/>
        <a:p>
          <a:endParaRPr lang="en-IN"/>
        </a:p>
      </dgm:t>
    </dgm:pt>
    <dgm:pt modelId="{ECAC6397-BE4F-472B-9DD0-4580BD5BDB22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Data Normalization</a:t>
          </a:r>
        </a:p>
      </dgm:t>
    </dgm:pt>
    <dgm:pt modelId="{44750A46-6462-47F3-B876-11BBC4BC0294}" type="parTrans" cxnId="{7361E30B-F881-4014-A223-999E151779A0}">
      <dgm:prSet/>
      <dgm:spPr/>
      <dgm:t>
        <a:bodyPr/>
        <a:lstStyle/>
        <a:p>
          <a:endParaRPr lang="en-IN"/>
        </a:p>
      </dgm:t>
    </dgm:pt>
    <dgm:pt modelId="{D70E97E3-0CE8-41AB-A326-59661BFC2E84}" type="sibTrans" cxnId="{7361E30B-F881-4014-A223-999E151779A0}">
      <dgm:prSet/>
      <dgm:spPr/>
      <dgm:t>
        <a:bodyPr/>
        <a:lstStyle/>
        <a:p>
          <a:endParaRPr lang="en-IN"/>
        </a:p>
      </dgm:t>
    </dgm:pt>
    <dgm:pt modelId="{CB8670D8-5264-4B68-8AF5-89BD1D9B4AAC}">
      <dgm:prSet phldrT="[Text]"/>
      <dgm:spPr/>
      <dgm:t>
        <a:bodyPr/>
        <a:lstStyle/>
        <a:p>
          <a:r>
            <a:rPr lang="en-IN" dirty="0"/>
            <a:t>Exploratory Analysis</a:t>
          </a:r>
        </a:p>
      </dgm:t>
    </dgm:pt>
    <dgm:pt modelId="{F3073F81-5BC1-4EF7-ADBC-6E8B188CB8C4}" type="parTrans" cxnId="{9BFCC7FE-C7DB-406C-A0CF-4DAC0B0DE4DE}">
      <dgm:prSet/>
      <dgm:spPr/>
      <dgm:t>
        <a:bodyPr/>
        <a:lstStyle/>
        <a:p>
          <a:endParaRPr lang="en-IN"/>
        </a:p>
      </dgm:t>
    </dgm:pt>
    <dgm:pt modelId="{16288CB2-3A3E-4AB7-9211-DD48C5D8D13D}" type="sibTrans" cxnId="{9BFCC7FE-C7DB-406C-A0CF-4DAC0B0DE4DE}">
      <dgm:prSet/>
      <dgm:spPr/>
      <dgm:t>
        <a:bodyPr/>
        <a:lstStyle/>
        <a:p>
          <a:endParaRPr lang="en-IN"/>
        </a:p>
      </dgm:t>
    </dgm:pt>
    <dgm:pt modelId="{A330A2E4-B400-40AC-8BF4-AC0E82283D43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Predictive Analysis</a:t>
          </a:r>
        </a:p>
      </dgm:t>
    </dgm:pt>
    <dgm:pt modelId="{A706324F-3AE1-4BAA-9FD6-4A49C8B80EB2}" type="parTrans" cxnId="{9BA4E2A2-13CF-4D1E-8010-76B6F552E893}">
      <dgm:prSet/>
      <dgm:spPr/>
      <dgm:t>
        <a:bodyPr/>
        <a:lstStyle/>
        <a:p>
          <a:endParaRPr lang="en-IN"/>
        </a:p>
      </dgm:t>
    </dgm:pt>
    <dgm:pt modelId="{B3CA67DC-F5BE-40C0-B26D-C5AA0D280481}" type="sibTrans" cxnId="{9BA4E2A2-13CF-4D1E-8010-76B6F552E893}">
      <dgm:prSet/>
      <dgm:spPr/>
      <dgm:t>
        <a:bodyPr/>
        <a:lstStyle/>
        <a:p>
          <a:endParaRPr lang="en-IN"/>
        </a:p>
      </dgm:t>
    </dgm:pt>
    <dgm:pt modelId="{8BD6B0EA-8518-4957-8850-D2E6AE2B9420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Conclusion</a:t>
          </a:r>
        </a:p>
      </dgm:t>
    </dgm:pt>
    <dgm:pt modelId="{AA597FE1-1DDD-456B-8EDC-D18D05F0F93C}" type="parTrans" cxnId="{474CD0B7-F37C-4653-B791-D94EF90B29EE}">
      <dgm:prSet/>
      <dgm:spPr/>
      <dgm:t>
        <a:bodyPr/>
        <a:lstStyle/>
        <a:p>
          <a:endParaRPr lang="en-IN"/>
        </a:p>
      </dgm:t>
    </dgm:pt>
    <dgm:pt modelId="{346F8FEE-7739-4285-BE88-C9C66D33F8D2}" type="sibTrans" cxnId="{474CD0B7-F37C-4653-B791-D94EF90B29EE}">
      <dgm:prSet/>
      <dgm:spPr/>
      <dgm:t>
        <a:bodyPr/>
        <a:lstStyle/>
        <a:p>
          <a:endParaRPr lang="en-IN"/>
        </a:p>
      </dgm:t>
    </dgm:pt>
    <dgm:pt modelId="{5B3D9B5A-D660-495D-90EE-C59C41BE5A87}" type="pres">
      <dgm:prSet presAssocID="{F7602E4B-7271-4F04-BEDE-6E11310C7836}" presName="Name0" presStyleCnt="0">
        <dgm:presLayoutVars>
          <dgm:dir/>
          <dgm:resizeHandles val="exact"/>
        </dgm:presLayoutVars>
      </dgm:prSet>
      <dgm:spPr/>
    </dgm:pt>
    <dgm:pt modelId="{E5A389C4-539F-4007-87E9-20B70D307211}" type="pres">
      <dgm:prSet presAssocID="{F465F2BF-44D9-429C-96D6-6ED687292913}" presName="node" presStyleLbl="node1" presStyleIdx="0" presStyleCnt="6">
        <dgm:presLayoutVars>
          <dgm:bulletEnabled val="1"/>
        </dgm:presLayoutVars>
      </dgm:prSet>
      <dgm:spPr/>
    </dgm:pt>
    <dgm:pt modelId="{24D6E5D9-C79A-42C2-B9D6-58943EF71665}" type="pres">
      <dgm:prSet presAssocID="{4712B3D0-13A4-45CE-9BEE-4EB1E7E26E0C}" presName="sibTrans" presStyleLbl="sibTrans1D1" presStyleIdx="0" presStyleCnt="5"/>
      <dgm:spPr/>
    </dgm:pt>
    <dgm:pt modelId="{8D467D1F-07B7-42E3-B433-36F050024837}" type="pres">
      <dgm:prSet presAssocID="{4712B3D0-13A4-45CE-9BEE-4EB1E7E26E0C}" presName="connectorText" presStyleLbl="sibTrans1D1" presStyleIdx="0" presStyleCnt="5"/>
      <dgm:spPr/>
    </dgm:pt>
    <dgm:pt modelId="{69973CEB-CE64-4F71-8A02-C73EFB87C64E}" type="pres">
      <dgm:prSet presAssocID="{C6D414B1-9062-4658-83D3-5620A2114BDA}" presName="node" presStyleLbl="node1" presStyleIdx="1" presStyleCnt="6">
        <dgm:presLayoutVars>
          <dgm:bulletEnabled val="1"/>
        </dgm:presLayoutVars>
      </dgm:prSet>
      <dgm:spPr/>
    </dgm:pt>
    <dgm:pt modelId="{1A3323BC-2D4B-4C3D-8D92-6164A4EB43A4}" type="pres">
      <dgm:prSet presAssocID="{8135828B-54A2-40FE-A8F6-7206B1FB51D2}" presName="sibTrans" presStyleLbl="sibTrans1D1" presStyleIdx="1" presStyleCnt="5"/>
      <dgm:spPr/>
    </dgm:pt>
    <dgm:pt modelId="{B226D01F-552D-47B7-9F78-69D49F5C88AB}" type="pres">
      <dgm:prSet presAssocID="{8135828B-54A2-40FE-A8F6-7206B1FB51D2}" presName="connectorText" presStyleLbl="sibTrans1D1" presStyleIdx="1" presStyleCnt="5"/>
      <dgm:spPr/>
    </dgm:pt>
    <dgm:pt modelId="{913E08F9-3FD2-4C45-A061-80E2084C6D0A}" type="pres">
      <dgm:prSet presAssocID="{ECAC6397-BE4F-472B-9DD0-4580BD5BDB22}" presName="node" presStyleLbl="node1" presStyleIdx="2" presStyleCnt="6">
        <dgm:presLayoutVars>
          <dgm:bulletEnabled val="1"/>
        </dgm:presLayoutVars>
      </dgm:prSet>
      <dgm:spPr/>
    </dgm:pt>
    <dgm:pt modelId="{F6EEF6E1-270A-4E3B-A6DE-1E584D935946}" type="pres">
      <dgm:prSet presAssocID="{D70E97E3-0CE8-41AB-A326-59661BFC2E84}" presName="sibTrans" presStyleLbl="sibTrans1D1" presStyleIdx="2" presStyleCnt="5"/>
      <dgm:spPr/>
    </dgm:pt>
    <dgm:pt modelId="{597A18B2-CF8C-4B57-B57A-AC050AABD198}" type="pres">
      <dgm:prSet presAssocID="{D70E97E3-0CE8-41AB-A326-59661BFC2E84}" presName="connectorText" presStyleLbl="sibTrans1D1" presStyleIdx="2" presStyleCnt="5"/>
      <dgm:spPr/>
    </dgm:pt>
    <dgm:pt modelId="{59065400-01E3-4BCD-A15E-5AE0DB58C6C2}" type="pres">
      <dgm:prSet presAssocID="{CB8670D8-5264-4B68-8AF5-89BD1D9B4AAC}" presName="node" presStyleLbl="node1" presStyleIdx="3" presStyleCnt="6">
        <dgm:presLayoutVars>
          <dgm:bulletEnabled val="1"/>
        </dgm:presLayoutVars>
      </dgm:prSet>
      <dgm:spPr/>
    </dgm:pt>
    <dgm:pt modelId="{39E105D3-40AC-457D-9E8D-3F41EA40D484}" type="pres">
      <dgm:prSet presAssocID="{16288CB2-3A3E-4AB7-9211-DD48C5D8D13D}" presName="sibTrans" presStyleLbl="sibTrans1D1" presStyleIdx="3" presStyleCnt="5"/>
      <dgm:spPr/>
    </dgm:pt>
    <dgm:pt modelId="{EA16A115-4CFE-4581-89D3-0C8E77E13167}" type="pres">
      <dgm:prSet presAssocID="{16288CB2-3A3E-4AB7-9211-DD48C5D8D13D}" presName="connectorText" presStyleLbl="sibTrans1D1" presStyleIdx="3" presStyleCnt="5"/>
      <dgm:spPr/>
    </dgm:pt>
    <dgm:pt modelId="{E8ADDA30-8F83-4720-8033-595577F51D41}" type="pres">
      <dgm:prSet presAssocID="{A330A2E4-B400-40AC-8BF4-AC0E82283D43}" presName="node" presStyleLbl="node1" presStyleIdx="4" presStyleCnt="6">
        <dgm:presLayoutVars>
          <dgm:bulletEnabled val="1"/>
        </dgm:presLayoutVars>
      </dgm:prSet>
      <dgm:spPr/>
    </dgm:pt>
    <dgm:pt modelId="{AEF8A25E-B177-4316-9ED7-DEBD2ED1A67A}" type="pres">
      <dgm:prSet presAssocID="{B3CA67DC-F5BE-40C0-B26D-C5AA0D280481}" presName="sibTrans" presStyleLbl="sibTrans1D1" presStyleIdx="4" presStyleCnt="5"/>
      <dgm:spPr/>
    </dgm:pt>
    <dgm:pt modelId="{B87F176D-7328-465B-A366-7EFBB8FEE41B}" type="pres">
      <dgm:prSet presAssocID="{B3CA67DC-F5BE-40C0-B26D-C5AA0D280481}" presName="connectorText" presStyleLbl="sibTrans1D1" presStyleIdx="4" presStyleCnt="5"/>
      <dgm:spPr/>
    </dgm:pt>
    <dgm:pt modelId="{F8234DBA-73AA-4F06-B39F-CA31531F24D8}" type="pres">
      <dgm:prSet presAssocID="{8BD6B0EA-8518-4957-8850-D2E6AE2B9420}" presName="node" presStyleLbl="node1" presStyleIdx="5" presStyleCnt="6">
        <dgm:presLayoutVars>
          <dgm:bulletEnabled val="1"/>
        </dgm:presLayoutVars>
      </dgm:prSet>
      <dgm:spPr/>
    </dgm:pt>
  </dgm:ptLst>
  <dgm:cxnLst>
    <dgm:cxn modelId="{7361E30B-F881-4014-A223-999E151779A0}" srcId="{F7602E4B-7271-4F04-BEDE-6E11310C7836}" destId="{ECAC6397-BE4F-472B-9DD0-4580BD5BDB22}" srcOrd="2" destOrd="0" parTransId="{44750A46-6462-47F3-B876-11BBC4BC0294}" sibTransId="{D70E97E3-0CE8-41AB-A326-59661BFC2E84}"/>
    <dgm:cxn modelId="{2B367110-1598-4CE1-8F10-3E28889FC224}" type="presOf" srcId="{F465F2BF-44D9-429C-96D6-6ED687292913}" destId="{E5A389C4-539F-4007-87E9-20B70D307211}" srcOrd="0" destOrd="0" presId="urn:microsoft.com/office/officeart/2005/8/layout/bProcess3"/>
    <dgm:cxn modelId="{0C0D3A1A-B1CA-4F76-B495-C46B34DFF3BB}" type="presOf" srcId="{16288CB2-3A3E-4AB7-9211-DD48C5D8D13D}" destId="{EA16A115-4CFE-4581-89D3-0C8E77E13167}" srcOrd="1" destOrd="0" presId="urn:microsoft.com/office/officeart/2005/8/layout/bProcess3"/>
    <dgm:cxn modelId="{96E93F30-4482-4248-B1C9-469E271ED3E5}" type="presOf" srcId="{16288CB2-3A3E-4AB7-9211-DD48C5D8D13D}" destId="{39E105D3-40AC-457D-9E8D-3F41EA40D484}" srcOrd="0" destOrd="0" presId="urn:microsoft.com/office/officeart/2005/8/layout/bProcess3"/>
    <dgm:cxn modelId="{C6906F35-1E68-45CF-911F-3EB885B119FB}" type="presOf" srcId="{CB8670D8-5264-4B68-8AF5-89BD1D9B4AAC}" destId="{59065400-01E3-4BCD-A15E-5AE0DB58C6C2}" srcOrd="0" destOrd="0" presId="urn:microsoft.com/office/officeart/2005/8/layout/bProcess3"/>
    <dgm:cxn modelId="{6CD8B43B-1C23-48CC-8735-EA172F3FA2DC}" type="presOf" srcId="{8135828B-54A2-40FE-A8F6-7206B1FB51D2}" destId="{1A3323BC-2D4B-4C3D-8D92-6164A4EB43A4}" srcOrd="0" destOrd="0" presId="urn:microsoft.com/office/officeart/2005/8/layout/bProcess3"/>
    <dgm:cxn modelId="{1243345E-C829-4567-8F26-D1ECED5642E6}" type="presOf" srcId="{F7602E4B-7271-4F04-BEDE-6E11310C7836}" destId="{5B3D9B5A-D660-495D-90EE-C59C41BE5A87}" srcOrd="0" destOrd="0" presId="urn:microsoft.com/office/officeart/2005/8/layout/bProcess3"/>
    <dgm:cxn modelId="{8321B166-3D93-42C5-8F07-DCB3EAA94773}" srcId="{F7602E4B-7271-4F04-BEDE-6E11310C7836}" destId="{F465F2BF-44D9-429C-96D6-6ED687292913}" srcOrd="0" destOrd="0" parTransId="{DAE0D556-CDD3-4E39-98AF-7FEDFE765EC5}" sibTransId="{4712B3D0-13A4-45CE-9BEE-4EB1E7E26E0C}"/>
    <dgm:cxn modelId="{3571F557-54E6-48FB-83E7-D8381B473D08}" type="presOf" srcId="{8BD6B0EA-8518-4957-8850-D2E6AE2B9420}" destId="{F8234DBA-73AA-4F06-B39F-CA31531F24D8}" srcOrd="0" destOrd="0" presId="urn:microsoft.com/office/officeart/2005/8/layout/bProcess3"/>
    <dgm:cxn modelId="{9DB2DF59-81CA-4559-8D9E-581B66AF4A61}" type="presOf" srcId="{C6D414B1-9062-4658-83D3-5620A2114BDA}" destId="{69973CEB-CE64-4F71-8A02-C73EFB87C64E}" srcOrd="0" destOrd="0" presId="urn:microsoft.com/office/officeart/2005/8/layout/bProcess3"/>
    <dgm:cxn modelId="{EC8BE47B-E7EE-4936-B212-CF2F480576EB}" type="presOf" srcId="{8135828B-54A2-40FE-A8F6-7206B1FB51D2}" destId="{B226D01F-552D-47B7-9F78-69D49F5C88AB}" srcOrd="1" destOrd="0" presId="urn:microsoft.com/office/officeart/2005/8/layout/bProcess3"/>
    <dgm:cxn modelId="{DE9EDA91-67BF-4707-BA0B-209FEC3C92D7}" srcId="{F7602E4B-7271-4F04-BEDE-6E11310C7836}" destId="{C6D414B1-9062-4658-83D3-5620A2114BDA}" srcOrd="1" destOrd="0" parTransId="{5EB4CB59-6812-4D58-9354-6D44F6BC785E}" sibTransId="{8135828B-54A2-40FE-A8F6-7206B1FB51D2}"/>
    <dgm:cxn modelId="{41789D92-B689-4413-8DBB-EF6E3FDC8870}" type="presOf" srcId="{B3CA67DC-F5BE-40C0-B26D-C5AA0D280481}" destId="{AEF8A25E-B177-4316-9ED7-DEBD2ED1A67A}" srcOrd="0" destOrd="0" presId="urn:microsoft.com/office/officeart/2005/8/layout/bProcess3"/>
    <dgm:cxn modelId="{4376CF95-93DC-4F1E-8975-C472D444AC87}" type="presOf" srcId="{4712B3D0-13A4-45CE-9BEE-4EB1E7E26E0C}" destId="{8D467D1F-07B7-42E3-B433-36F050024837}" srcOrd="1" destOrd="0" presId="urn:microsoft.com/office/officeart/2005/8/layout/bProcess3"/>
    <dgm:cxn modelId="{9BA4E2A2-13CF-4D1E-8010-76B6F552E893}" srcId="{F7602E4B-7271-4F04-BEDE-6E11310C7836}" destId="{A330A2E4-B400-40AC-8BF4-AC0E82283D43}" srcOrd="4" destOrd="0" parTransId="{A706324F-3AE1-4BAA-9FD6-4A49C8B80EB2}" sibTransId="{B3CA67DC-F5BE-40C0-B26D-C5AA0D280481}"/>
    <dgm:cxn modelId="{CA37E3A5-15F5-4352-846A-8F19C2657FE2}" type="presOf" srcId="{B3CA67DC-F5BE-40C0-B26D-C5AA0D280481}" destId="{B87F176D-7328-465B-A366-7EFBB8FEE41B}" srcOrd="1" destOrd="0" presId="urn:microsoft.com/office/officeart/2005/8/layout/bProcess3"/>
    <dgm:cxn modelId="{FED62CA9-0E70-4107-8684-8A10F54926C9}" type="presOf" srcId="{D70E97E3-0CE8-41AB-A326-59661BFC2E84}" destId="{F6EEF6E1-270A-4E3B-A6DE-1E584D935946}" srcOrd="0" destOrd="0" presId="urn:microsoft.com/office/officeart/2005/8/layout/bProcess3"/>
    <dgm:cxn modelId="{E57EA2B0-E0A2-48AA-B7B3-F254C5F7F480}" type="presOf" srcId="{ECAC6397-BE4F-472B-9DD0-4580BD5BDB22}" destId="{913E08F9-3FD2-4C45-A061-80E2084C6D0A}" srcOrd="0" destOrd="0" presId="urn:microsoft.com/office/officeart/2005/8/layout/bProcess3"/>
    <dgm:cxn modelId="{BE937DB2-1A90-4702-9C92-71CC0429FE8F}" type="presOf" srcId="{A330A2E4-B400-40AC-8BF4-AC0E82283D43}" destId="{E8ADDA30-8F83-4720-8033-595577F51D41}" srcOrd="0" destOrd="0" presId="urn:microsoft.com/office/officeart/2005/8/layout/bProcess3"/>
    <dgm:cxn modelId="{474CD0B7-F37C-4653-B791-D94EF90B29EE}" srcId="{F7602E4B-7271-4F04-BEDE-6E11310C7836}" destId="{8BD6B0EA-8518-4957-8850-D2E6AE2B9420}" srcOrd="5" destOrd="0" parTransId="{AA597FE1-1DDD-456B-8EDC-D18D05F0F93C}" sibTransId="{346F8FEE-7739-4285-BE88-C9C66D33F8D2}"/>
    <dgm:cxn modelId="{D44AD2E9-CBE7-4101-AD57-8DD3B4FF5F1B}" type="presOf" srcId="{D70E97E3-0CE8-41AB-A326-59661BFC2E84}" destId="{597A18B2-CF8C-4B57-B57A-AC050AABD198}" srcOrd="1" destOrd="0" presId="urn:microsoft.com/office/officeart/2005/8/layout/bProcess3"/>
    <dgm:cxn modelId="{B99691FC-DA86-4974-B56C-9E4FE12A680E}" type="presOf" srcId="{4712B3D0-13A4-45CE-9BEE-4EB1E7E26E0C}" destId="{24D6E5D9-C79A-42C2-B9D6-58943EF71665}" srcOrd="0" destOrd="0" presId="urn:microsoft.com/office/officeart/2005/8/layout/bProcess3"/>
    <dgm:cxn modelId="{9BFCC7FE-C7DB-406C-A0CF-4DAC0B0DE4DE}" srcId="{F7602E4B-7271-4F04-BEDE-6E11310C7836}" destId="{CB8670D8-5264-4B68-8AF5-89BD1D9B4AAC}" srcOrd="3" destOrd="0" parTransId="{F3073F81-5BC1-4EF7-ADBC-6E8B188CB8C4}" sibTransId="{16288CB2-3A3E-4AB7-9211-DD48C5D8D13D}"/>
    <dgm:cxn modelId="{DECD220F-96A0-4D2E-8976-6C8574953AAB}" type="presParOf" srcId="{5B3D9B5A-D660-495D-90EE-C59C41BE5A87}" destId="{E5A389C4-539F-4007-87E9-20B70D307211}" srcOrd="0" destOrd="0" presId="urn:microsoft.com/office/officeart/2005/8/layout/bProcess3"/>
    <dgm:cxn modelId="{3120C136-C7F5-475B-8FC6-4CF564999FE4}" type="presParOf" srcId="{5B3D9B5A-D660-495D-90EE-C59C41BE5A87}" destId="{24D6E5D9-C79A-42C2-B9D6-58943EF71665}" srcOrd="1" destOrd="0" presId="urn:microsoft.com/office/officeart/2005/8/layout/bProcess3"/>
    <dgm:cxn modelId="{77043A86-6138-49AC-989B-F357F3F0596C}" type="presParOf" srcId="{24D6E5D9-C79A-42C2-B9D6-58943EF71665}" destId="{8D467D1F-07B7-42E3-B433-36F050024837}" srcOrd="0" destOrd="0" presId="urn:microsoft.com/office/officeart/2005/8/layout/bProcess3"/>
    <dgm:cxn modelId="{0A62637A-C5B7-42F3-9DBD-8FE832115CCC}" type="presParOf" srcId="{5B3D9B5A-D660-495D-90EE-C59C41BE5A87}" destId="{69973CEB-CE64-4F71-8A02-C73EFB87C64E}" srcOrd="2" destOrd="0" presId="urn:microsoft.com/office/officeart/2005/8/layout/bProcess3"/>
    <dgm:cxn modelId="{FA1B514A-C7CF-4486-B6E0-B068563A54A5}" type="presParOf" srcId="{5B3D9B5A-D660-495D-90EE-C59C41BE5A87}" destId="{1A3323BC-2D4B-4C3D-8D92-6164A4EB43A4}" srcOrd="3" destOrd="0" presId="urn:microsoft.com/office/officeart/2005/8/layout/bProcess3"/>
    <dgm:cxn modelId="{C2BF4F8B-6532-4E21-B3CD-69DFFDF8BF2D}" type="presParOf" srcId="{1A3323BC-2D4B-4C3D-8D92-6164A4EB43A4}" destId="{B226D01F-552D-47B7-9F78-69D49F5C88AB}" srcOrd="0" destOrd="0" presId="urn:microsoft.com/office/officeart/2005/8/layout/bProcess3"/>
    <dgm:cxn modelId="{9EF41DA4-DB5B-4170-B067-8C9A27E038DD}" type="presParOf" srcId="{5B3D9B5A-D660-495D-90EE-C59C41BE5A87}" destId="{913E08F9-3FD2-4C45-A061-80E2084C6D0A}" srcOrd="4" destOrd="0" presId="urn:microsoft.com/office/officeart/2005/8/layout/bProcess3"/>
    <dgm:cxn modelId="{8DABE67D-D87F-45E2-B1D7-0A2D494E476C}" type="presParOf" srcId="{5B3D9B5A-D660-495D-90EE-C59C41BE5A87}" destId="{F6EEF6E1-270A-4E3B-A6DE-1E584D935946}" srcOrd="5" destOrd="0" presId="urn:microsoft.com/office/officeart/2005/8/layout/bProcess3"/>
    <dgm:cxn modelId="{07B85709-554E-4580-8CB5-E65BB113D9DB}" type="presParOf" srcId="{F6EEF6E1-270A-4E3B-A6DE-1E584D935946}" destId="{597A18B2-CF8C-4B57-B57A-AC050AABD198}" srcOrd="0" destOrd="0" presId="urn:microsoft.com/office/officeart/2005/8/layout/bProcess3"/>
    <dgm:cxn modelId="{7A6E8402-2482-4DA2-8D3D-4E6FADAAFB7A}" type="presParOf" srcId="{5B3D9B5A-D660-495D-90EE-C59C41BE5A87}" destId="{59065400-01E3-4BCD-A15E-5AE0DB58C6C2}" srcOrd="6" destOrd="0" presId="urn:microsoft.com/office/officeart/2005/8/layout/bProcess3"/>
    <dgm:cxn modelId="{AC65A81C-E85A-4B96-9E98-D41458CC218B}" type="presParOf" srcId="{5B3D9B5A-D660-495D-90EE-C59C41BE5A87}" destId="{39E105D3-40AC-457D-9E8D-3F41EA40D484}" srcOrd="7" destOrd="0" presId="urn:microsoft.com/office/officeart/2005/8/layout/bProcess3"/>
    <dgm:cxn modelId="{3A56D661-10F5-4A1B-9D71-EE93AE166AE3}" type="presParOf" srcId="{39E105D3-40AC-457D-9E8D-3F41EA40D484}" destId="{EA16A115-4CFE-4581-89D3-0C8E77E13167}" srcOrd="0" destOrd="0" presId="urn:microsoft.com/office/officeart/2005/8/layout/bProcess3"/>
    <dgm:cxn modelId="{5F41731D-BB81-47EF-885C-F74E613C0EDC}" type="presParOf" srcId="{5B3D9B5A-D660-495D-90EE-C59C41BE5A87}" destId="{E8ADDA30-8F83-4720-8033-595577F51D41}" srcOrd="8" destOrd="0" presId="urn:microsoft.com/office/officeart/2005/8/layout/bProcess3"/>
    <dgm:cxn modelId="{F7E32905-89BC-407E-86F8-ECEFA242646E}" type="presParOf" srcId="{5B3D9B5A-D660-495D-90EE-C59C41BE5A87}" destId="{AEF8A25E-B177-4316-9ED7-DEBD2ED1A67A}" srcOrd="9" destOrd="0" presId="urn:microsoft.com/office/officeart/2005/8/layout/bProcess3"/>
    <dgm:cxn modelId="{B2E4156F-2948-4AE4-B981-181B23390A40}" type="presParOf" srcId="{AEF8A25E-B177-4316-9ED7-DEBD2ED1A67A}" destId="{B87F176D-7328-465B-A366-7EFBB8FEE41B}" srcOrd="0" destOrd="0" presId="urn:microsoft.com/office/officeart/2005/8/layout/bProcess3"/>
    <dgm:cxn modelId="{0DA3A3C6-0406-4411-93D1-8B09B185E24C}" type="presParOf" srcId="{5B3D9B5A-D660-495D-90EE-C59C41BE5A87}" destId="{F8234DBA-73AA-4F06-B39F-CA31531F24D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02E4B-7271-4F04-BEDE-6E11310C783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F465F2BF-44D9-429C-96D6-6ED687292913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Define research Questions</a:t>
          </a:r>
        </a:p>
      </dgm:t>
    </dgm:pt>
    <dgm:pt modelId="{DAE0D556-CDD3-4E39-98AF-7FEDFE765EC5}" type="parTrans" cxnId="{8321B166-3D93-42C5-8F07-DCB3EAA94773}">
      <dgm:prSet/>
      <dgm:spPr/>
      <dgm:t>
        <a:bodyPr/>
        <a:lstStyle/>
        <a:p>
          <a:endParaRPr lang="en-IN"/>
        </a:p>
      </dgm:t>
    </dgm:pt>
    <dgm:pt modelId="{4712B3D0-13A4-45CE-9BEE-4EB1E7E26E0C}" type="sibTrans" cxnId="{8321B166-3D93-42C5-8F07-DCB3EAA94773}">
      <dgm:prSet/>
      <dgm:spPr/>
      <dgm:t>
        <a:bodyPr/>
        <a:lstStyle/>
        <a:p>
          <a:endParaRPr lang="en-IN"/>
        </a:p>
      </dgm:t>
    </dgm:pt>
    <dgm:pt modelId="{C6D414B1-9062-4658-83D3-5620A2114BDA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Data Collection</a:t>
          </a:r>
        </a:p>
      </dgm:t>
    </dgm:pt>
    <dgm:pt modelId="{5EB4CB59-6812-4D58-9354-6D44F6BC785E}" type="parTrans" cxnId="{DE9EDA91-67BF-4707-BA0B-209FEC3C92D7}">
      <dgm:prSet/>
      <dgm:spPr/>
      <dgm:t>
        <a:bodyPr/>
        <a:lstStyle/>
        <a:p>
          <a:endParaRPr lang="en-IN"/>
        </a:p>
      </dgm:t>
    </dgm:pt>
    <dgm:pt modelId="{8135828B-54A2-40FE-A8F6-7206B1FB51D2}" type="sibTrans" cxnId="{DE9EDA91-67BF-4707-BA0B-209FEC3C92D7}">
      <dgm:prSet/>
      <dgm:spPr/>
      <dgm:t>
        <a:bodyPr/>
        <a:lstStyle/>
        <a:p>
          <a:endParaRPr lang="en-IN"/>
        </a:p>
      </dgm:t>
    </dgm:pt>
    <dgm:pt modelId="{ECAC6397-BE4F-472B-9DD0-4580BD5BDB22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Data Normalization</a:t>
          </a:r>
        </a:p>
      </dgm:t>
    </dgm:pt>
    <dgm:pt modelId="{44750A46-6462-47F3-B876-11BBC4BC0294}" type="parTrans" cxnId="{7361E30B-F881-4014-A223-999E151779A0}">
      <dgm:prSet/>
      <dgm:spPr/>
      <dgm:t>
        <a:bodyPr/>
        <a:lstStyle/>
        <a:p>
          <a:endParaRPr lang="en-IN"/>
        </a:p>
      </dgm:t>
    </dgm:pt>
    <dgm:pt modelId="{D70E97E3-0CE8-41AB-A326-59661BFC2E84}" type="sibTrans" cxnId="{7361E30B-F881-4014-A223-999E151779A0}">
      <dgm:prSet/>
      <dgm:spPr/>
      <dgm:t>
        <a:bodyPr/>
        <a:lstStyle/>
        <a:p>
          <a:endParaRPr lang="en-IN"/>
        </a:p>
      </dgm:t>
    </dgm:pt>
    <dgm:pt modelId="{CB8670D8-5264-4B68-8AF5-89BD1D9B4AA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Exploratory Analysis</a:t>
          </a:r>
        </a:p>
      </dgm:t>
    </dgm:pt>
    <dgm:pt modelId="{F3073F81-5BC1-4EF7-ADBC-6E8B188CB8C4}" type="parTrans" cxnId="{9BFCC7FE-C7DB-406C-A0CF-4DAC0B0DE4DE}">
      <dgm:prSet/>
      <dgm:spPr/>
      <dgm:t>
        <a:bodyPr/>
        <a:lstStyle/>
        <a:p>
          <a:endParaRPr lang="en-IN"/>
        </a:p>
      </dgm:t>
    </dgm:pt>
    <dgm:pt modelId="{16288CB2-3A3E-4AB7-9211-DD48C5D8D13D}" type="sibTrans" cxnId="{9BFCC7FE-C7DB-406C-A0CF-4DAC0B0DE4DE}">
      <dgm:prSet/>
      <dgm:spPr/>
      <dgm:t>
        <a:bodyPr/>
        <a:lstStyle/>
        <a:p>
          <a:endParaRPr lang="en-IN"/>
        </a:p>
      </dgm:t>
    </dgm:pt>
    <dgm:pt modelId="{A330A2E4-B400-40AC-8BF4-AC0E82283D43}">
      <dgm:prSet phldrT="[Text]"/>
      <dgm:spPr/>
      <dgm:t>
        <a:bodyPr/>
        <a:lstStyle/>
        <a:p>
          <a:r>
            <a:rPr lang="en-IN" dirty="0"/>
            <a:t>Predictive Analysis</a:t>
          </a:r>
        </a:p>
      </dgm:t>
    </dgm:pt>
    <dgm:pt modelId="{A706324F-3AE1-4BAA-9FD6-4A49C8B80EB2}" type="parTrans" cxnId="{9BA4E2A2-13CF-4D1E-8010-76B6F552E893}">
      <dgm:prSet/>
      <dgm:spPr/>
      <dgm:t>
        <a:bodyPr/>
        <a:lstStyle/>
        <a:p>
          <a:endParaRPr lang="en-IN"/>
        </a:p>
      </dgm:t>
    </dgm:pt>
    <dgm:pt modelId="{B3CA67DC-F5BE-40C0-B26D-C5AA0D280481}" type="sibTrans" cxnId="{9BA4E2A2-13CF-4D1E-8010-76B6F552E893}">
      <dgm:prSet/>
      <dgm:spPr/>
      <dgm:t>
        <a:bodyPr/>
        <a:lstStyle/>
        <a:p>
          <a:endParaRPr lang="en-IN"/>
        </a:p>
      </dgm:t>
    </dgm:pt>
    <dgm:pt modelId="{8BD6B0EA-8518-4957-8850-D2E6AE2B9420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Conclusion</a:t>
          </a:r>
        </a:p>
      </dgm:t>
    </dgm:pt>
    <dgm:pt modelId="{AA597FE1-1DDD-456B-8EDC-D18D05F0F93C}" type="parTrans" cxnId="{474CD0B7-F37C-4653-B791-D94EF90B29EE}">
      <dgm:prSet/>
      <dgm:spPr/>
      <dgm:t>
        <a:bodyPr/>
        <a:lstStyle/>
        <a:p>
          <a:endParaRPr lang="en-IN"/>
        </a:p>
      </dgm:t>
    </dgm:pt>
    <dgm:pt modelId="{346F8FEE-7739-4285-BE88-C9C66D33F8D2}" type="sibTrans" cxnId="{474CD0B7-F37C-4653-B791-D94EF90B29EE}">
      <dgm:prSet/>
      <dgm:spPr/>
      <dgm:t>
        <a:bodyPr/>
        <a:lstStyle/>
        <a:p>
          <a:endParaRPr lang="en-IN"/>
        </a:p>
      </dgm:t>
    </dgm:pt>
    <dgm:pt modelId="{5B3D9B5A-D660-495D-90EE-C59C41BE5A87}" type="pres">
      <dgm:prSet presAssocID="{F7602E4B-7271-4F04-BEDE-6E11310C7836}" presName="Name0" presStyleCnt="0">
        <dgm:presLayoutVars>
          <dgm:dir/>
          <dgm:resizeHandles val="exact"/>
        </dgm:presLayoutVars>
      </dgm:prSet>
      <dgm:spPr/>
    </dgm:pt>
    <dgm:pt modelId="{E5A389C4-539F-4007-87E9-20B70D307211}" type="pres">
      <dgm:prSet presAssocID="{F465F2BF-44D9-429C-96D6-6ED687292913}" presName="node" presStyleLbl="node1" presStyleIdx="0" presStyleCnt="6">
        <dgm:presLayoutVars>
          <dgm:bulletEnabled val="1"/>
        </dgm:presLayoutVars>
      </dgm:prSet>
      <dgm:spPr/>
    </dgm:pt>
    <dgm:pt modelId="{24D6E5D9-C79A-42C2-B9D6-58943EF71665}" type="pres">
      <dgm:prSet presAssocID="{4712B3D0-13A4-45CE-9BEE-4EB1E7E26E0C}" presName="sibTrans" presStyleLbl="sibTrans1D1" presStyleIdx="0" presStyleCnt="5"/>
      <dgm:spPr/>
    </dgm:pt>
    <dgm:pt modelId="{8D467D1F-07B7-42E3-B433-36F050024837}" type="pres">
      <dgm:prSet presAssocID="{4712B3D0-13A4-45CE-9BEE-4EB1E7E26E0C}" presName="connectorText" presStyleLbl="sibTrans1D1" presStyleIdx="0" presStyleCnt="5"/>
      <dgm:spPr/>
    </dgm:pt>
    <dgm:pt modelId="{69973CEB-CE64-4F71-8A02-C73EFB87C64E}" type="pres">
      <dgm:prSet presAssocID="{C6D414B1-9062-4658-83D3-5620A2114BDA}" presName="node" presStyleLbl="node1" presStyleIdx="1" presStyleCnt="6">
        <dgm:presLayoutVars>
          <dgm:bulletEnabled val="1"/>
        </dgm:presLayoutVars>
      </dgm:prSet>
      <dgm:spPr/>
    </dgm:pt>
    <dgm:pt modelId="{1A3323BC-2D4B-4C3D-8D92-6164A4EB43A4}" type="pres">
      <dgm:prSet presAssocID="{8135828B-54A2-40FE-A8F6-7206B1FB51D2}" presName="sibTrans" presStyleLbl="sibTrans1D1" presStyleIdx="1" presStyleCnt="5"/>
      <dgm:spPr/>
    </dgm:pt>
    <dgm:pt modelId="{B226D01F-552D-47B7-9F78-69D49F5C88AB}" type="pres">
      <dgm:prSet presAssocID="{8135828B-54A2-40FE-A8F6-7206B1FB51D2}" presName="connectorText" presStyleLbl="sibTrans1D1" presStyleIdx="1" presStyleCnt="5"/>
      <dgm:spPr/>
    </dgm:pt>
    <dgm:pt modelId="{913E08F9-3FD2-4C45-A061-80E2084C6D0A}" type="pres">
      <dgm:prSet presAssocID="{ECAC6397-BE4F-472B-9DD0-4580BD5BDB22}" presName="node" presStyleLbl="node1" presStyleIdx="2" presStyleCnt="6">
        <dgm:presLayoutVars>
          <dgm:bulletEnabled val="1"/>
        </dgm:presLayoutVars>
      </dgm:prSet>
      <dgm:spPr/>
    </dgm:pt>
    <dgm:pt modelId="{F6EEF6E1-270A-4E3B-A6DE-1E584D935946}" type="pres">
      <dgm:prSet presAssocID="{D70E97E3-0CE8-41AB-A326-59661BFC2E84}" presName="sibTrans" presStyleLbl="sibTrans1D1" presStyleIdx="2" presStyleCnt="5"/>
      <dgm:spPr/>
    </dgm:pt>
    <dgm:pt modelId="{597A18B2-CF8C-4B57-B57A-AC050AABD198}" type="pres">
      <dgm:prSet presAssocID="{D70E97E3-0CE8-41AB-A326-59661BFC2E84}" presName="connectorText" presStyleLbl="sibTrans1D1" presStyleIdx="2" presStyleCnt="5"/>
      <dgm:spPr/>
    </dgm:pt>
    <dgm:pt modelId="{59065400-01E3-4BCD-A15E-5AE0DB58C6C2}" type="pres">
      <dgm:prSet presAssocID="{CB8670D8-5264-4B68-8AF5-89BD1D9B4AAC}" presName="node" presStyleLbl="node1" presStyleIdx="3" presStyleCnt="6">
        <dgm:presLayoutVars>
          <dgm:bulletEnabled val="1"/>
        </dgm:presLayoutVars>
      </dgm:prSet>
      <dgm:spPr/>
    </dgm:pt>
    <dgm:pt modelId="{39E105D3-40AC-457D-9E8D-3F41EA40D484}" type="pres">
      <dgm:prSet presAssocID="{16288CB2-3A3E-4AB7-9211-DD48C5D8D13D}" presName="sibTrans" presStyleLbl="sibTrans1D1" presStyleIdx="3" presStyleCnt="5"/>
      <dgm:spPr/>
    </dgm:pt>
    <dgm:pt modelId="{EA16A115-4CFE-4581-89D3-0C8E77E13167}" type="pres">
      <dgm:prSet presAssocID="{16288CB2-3A3E-4AB7-9211-DD48C5D8D13D}" presName="connectorText" presStyleLbl="sibTrans1D1" presStyleIdx="3" presStyleCnt="5"/>
      <dgm:spPr/>
    </dgm:pt>
    <dgm:pt modelId="{E8ADDA30-8F83-4720-8033-595577F51D41}" type="pres">
      <dgm:prSet presAssocID="{A330A2E4-B400-40AC-8BF4-AC0E82283D43}" presName="node" presStyleLbl="node1" presStyleIdx="4" presStyleCnt="6">
        <dgm:presLayoutVars>
          <dgm:bulletEnabled val="1"/>
        </dgm:presLayoutVars>
      </dgm:prSet>
      <dgm:spPr/>
    </dgm:pt>
    <dgm:pt modelId="{AEF8A25E-B177-4316-9ED7-DEBD2ED1A67A}" type="pres">
      <dgm:prSet presAssocID="{B3CA67DC-F5BE-40C0-B26D-C5AA0D280481}" presName="sibTrans" presStyleLbl="sibTrans1D1" presStyleIdx="4" presStyleCnt="5"/>
      <dgm:spPr/>
    </dgm:pt>
    <dgm:pt modelId="{B87F176D-7328-465B-A366-7EFBB8FEE41B}" type="pres">
      <dgm:prSet presAssocID="{B3CA67DC-F5BE-40C0-B26D-C5AA0D280481}" presName="connectorText" presStyleLbl="sibTrans1D1" presStyleIdx="4" presStyleCnt="5"/>
      <dgm:spPr/>
    </dgm:pt>
    <dgm:pt modelId="{F8234DBA-73AA-4F06-B39F-CA31531F24D8}" type="pres">
      <dgm:prSet presAssocID="{8BD6B0EA-8518-4957-8850-D2E6AE2B9420}" presName="node" presStyleLbl="node1" presStyleIdx="5" presStyleCnt="6">
        <dgm:presLayoutVars>
          <dgm:bulletEnabled val="1"/>
        </dgm:presLayoutVars>
      </dgm:prSet>
      <dgm:spPr/>
    </dgm:pt>
  </dgm:ptLst>
  <dgm:cxnLst>
    <dgm:cxn modelId="{7361E30B-F881-4014-A223-999E151779A0}" srcId="{F7602E4B-7271-4F04-BEDE-6E11310C7836}" destId="{ECAC6397-BE4F-472B-9DD0-4580BD5BDB22}" srcOrd="2" destOrd="0" parTransId="{44750A46-6462-47F3-B876-11BBC4BC0294}" sibTransId="{D70E97E3-0CE8-41AB-A326-59661BFC2E84}"/>
    <dgm:cxn modelId="{2B367110-1598-4CE1-8F10-3E28889FC224}" type="presOf" srcId="{F465F2BF-44D9-429C-96D6-6ED687292913}" destId="{E5A389C4-539F-4007-87E9-20B70D307211}" srcOrd="0" destOrd="0" presId="urn:microsoft.com/office/officeart/2005/8/layout/bProcess3"/>
    <dgm:cxn modelId="{0C0D3A1A-B1CA-4F76-B495-C46B34DFF3BB}" type="presOf" srcId="{16288CB2-3A3E-4AB7-9211-DD48C5D8D13D}" destId="{EA16A115-4CFE-4581-89D3-0C8E77E13167}" srcOrd="1" destOrd="0" presId="urn:microsoft.com/office/officeart/2005/8/layout/bProcess3"/>
    <dgm:cxn modelId="{96E93F30-4482-4248-B1C9-469E271ED3E5}" type="presOf" srcId="{16288CB2-3A3E-4AB7-9211-DD48C5D8D13D}" destId="{39E105D3-40AC-457D-9E8D-3F41EA40D484}" srcOrd="0" destOrd="0" presId="urn:microsoft.com/office/officeart/2005/8/layout/bProcess3"/>
    <dgm:cxn modelId="{C6906F35-1E68-45CF-911F-3EB885B119FB}" type="presOf" srcId="{CB8670D8-5264-4B68-8AF5-89BD1D9B4AAC}" destId="{59065400-01E3-4BCD-A15E-5AE0DB58C6C2}" srcOrd="0" destOrd="0" presId="urn:microsoft.com/office/officeart/2005/8/layout/bProcess3"/>
    <dgm:cxn modelId="{6CD8B43B-1C23-48CC-8735-EA172F3FA2DC}" type="presOf" srcId="{8135828B-54A2-40FE-A8F6-7206B1FB51D2}" destId="{1A3323BC-2D4B-4C3D-8D92-6164A4EB43A4}" srcOrd="0" destOrd="0" presId="urn:microsoft.com/office/officeart/2005/8/layout/bProcess3"/>
    <dgm:cxn modelId="{1243345E-C829-4567-8F26-D1ECED5642E6}" type="presOf" srcId="{F7602E4B-7271-4F04-BEDE-6E11310C7836}" destId="{5B3D9B5A-D660-495D-90EE-C59C41BE5A87}" srcOrd="0" destOrd="0" presId="urn:microsoft.com/office/officeart/2005/8/layout/bProcess3"/>
    <dgm:cxn modelId="{8321B166-3D93-42C5-8F07-DCB3EAA94773}" srcId="{F7602E4B-7271-4F04-BEDE-6E11310C7836}" destId="{F465F2BF-44D9-429C-96D6-6ED687292913}" srcOrd="0" destOrd="0" parTransId="{DAE0D556-CDD3-4E39-98AF-7FEDFE765EC5}" sibTransId="{4712B3D0-13A4-45CE-9BEE-4EB1E7E26E0C}"/>
    <dgm:cxn modelId="{3571F557-54E6-48FB-83E7-D8381B473D08}" type="presOf" srcId="{8BD6B0EA-8518-4957-8850-D2E6AE2B9420}" destId="{F8234DBA-73AA-4F06-B39F-CA31531F24D8}" srcOrd="0" destOrd="0" presId="urn:microsoft.com/office/officeart/2005/8/layout/bProcess3"/>
    <dgm:cxn modelId="{9DB2DF59-81CA-4559-8D9E-581B66AF4A61}" type="presOf" srcId="{C6D414B1-9062-4658-83D3-5620A2114BDA}" destId="{69973CEB-CE64-4F71-8A02-C73EFB87C64E}" srcOrd="0" destOrd="0" presId="urn:microsoft.com/office/officeart/2005/8/layout/bProcess3"/>
    <dgm:cxn modelId="{EC8BE47B-E7EE-4936-B212-CF2F480576EB}" type="presOf" srcId="{8135828B-54A2-40FE-A8F6-7206B1FB51D2}" destId="{B226D01F-552D-47B7-9F78-69D49F5C88AB}" srcOrd="1" destOrd="0" presId="urn:microsoft.com/office/officeart/2005/8/layout/bProcess3"/>
    <dgm:cxn modelId="{DE9EDA91-67BF-4707-BA0B-209FEC3C92D7}" srcId="{F7602E4B-7271-4F04-BEDE-6E11310C7836}" destId="{C6D414B1-9062-4658-83D3-5620A2114BDA}" srcOrd="1" destOrd="0" parTransId="{5EB4CB59-6812-4D58-9354-6D44F6BC785E}" sibTransId="{8135828B-54A2-40FE-A8F6-7206B1FB51D2}"/>
    <dgm:cxn modelId="{41789D92-B689-4413-8DBB-EF6E3FDC8870}" type="presOf" srcId="{B3CA67DC-F5BE-40C0-B26D-C5AA0D280481}" destId="{AEF8A25E-B177-4316-9ED7-DEBD2ED1A67A}" srcOrd="0" destOrd="0" presId="urn:microsoft.com/office/officeart/2005/8/layout/bProcess3"/>
    <dgm:cxn modelId="{4376CF95-93DC-4F1E-8975-C472D444AC87}" type="presOf" srcId="{4712B3D0-13A4-45CE-9BEE-4EB1E7E26E0C}" destId="{8D467D1F-07B7-42E3-B433-36F050024837}" srcOrd="1" destOrd="0" presId="urn:microsoft.com/office/officeart/2005/8/layout/bProcess3"/>
    <dgm:cxn modelId="{9BA4E2A2-13CF-4D1E-8010-76B6F552E893}" srcId="{F7602E4B-7271-4F04-BEDE-6E11310C7836}" destId="{A330A2E4-B400-40AC-8BF4-AC0E82283D43}" srcOrd="4" destOrd="0" parTransId="{A706324F-3AE1-4BAA-9FD6-4A49C8B80EB2}" sibTransId="{B3CA67DC-F5BE-40C0-B26D-C5AA0D280481}"/>
    <dgm:cxn modelId="{CA37E3A5-15F5-4352-846A-8F19C2657FE2}" type="presOf" srcId="{B3CA67DC-F5BE-40C0-B26D-C5AA0D280481}" destId="{B87F176D-7328-465B-A366-7EFBB8FEE41B}" srcOrd="1" destOrd="0" presId="urn:microsoft.com/office/officeart/2005/8/layout/bProcess3"/>
    <dgm:cxn modelId="{FED62CA9-0E70-4107-8684-8A10F54926C9}" type="presOf" srcId="{D70E97E3-0CE8-41AB-A326-59661BFC2E84}" destId="{F6EEF6E1-270A-4E3B-A6DE-1E584D935946}" srcOrd="0" destOrd="0" presId="urn:microsoft.com/office/officeart/2005/8/layout/bProcess3"/>
    <dgm:cxn modelId="{E57EA2B0-E0A2-48AA-B7B3-F254C5F7F480}" type="presOf" srcId="{ECAC6397-BE4F-472B-9DD0-4580BD5BDB22}" destId="{913E08F9-3FD2-4C45-A061-80E2084C6D0A}" srcOrd="0" destOrd="0" presId="urn:microsoft.com/office/officeart/2005/8/layout/bProcess3"/>
    <dgm:cxn modelId="{BE937DB2-1A90-4702-9C92-71CC0429FE8F}" type="presOf" srcId="{A330A2E4-B400-40AC-8BF4-AC0E82283D43}" destId="{E8ADDA30-8F83-4720-8033-595577F51D41}" srcOrd="0" destOrd="0" presId="urn:microsoft.com/office/officeart/2005/8/layout/bProcess3"/>
    <dgm:cxn modelId="{474CD0B7-F37C-4653-B791-D94EF90B29EE}" srcId="{F7602E4B-7271-4F04-BEDE-6E11310C7836}" destId="{8BD6B0EA-8518-4957-8850-D2E6AE2B9420}" srcOrd="5" destOrd="0" parTransId="{AA597FE1-1DDD-456B-8EDC-D18D05F0F93C}" sibTransId="{346F8FEE-7739-4285-BE88-C9C66D33F8D2}"/>
    <dgm:cxn modelId="{D44AD2E9-CBE7-4101-AD57-8DD3B4FF5F1B}" type="presOf" srcId="{D70E97E3-0CE8-41AB-A326-59661BFC2E84}" destId="{597A18B2-CF8C-4B57-B57A-AC050AABD198}" srcOrd="1" destOrd="0" presId="urn:microsoft.com/office/officeart/2005/8/layout/bProcess3"/>
    <dgm:cxn modelId="{B99691FC-DA86-4974-B56C-9E4FE12A680E}" type="presOf" srcId="{4712B3D0-13A4-45CE-9BEE-4EB1E7E26E0C}" destId="{24D6E5D9-C79A-42C2-B9D6-58943EF71665}" srcOrd="0" destOrd="0" presId="urn:microsoft.com/office/officeart/2005/8/layout/bProcess3"/>
    <dgm:cxn modelId="{9BFCC7FE-C7DB-406C-A0CF-4DAC0B0DE4DE}" srcId="{F7602E4B-7271-4F04-BEDE-6E11310C7836}" destId="{CB8670D8-5264-4B68-8AF5-89BD1D9B4AAC}" srcOrd="3" destOrd="0" parTransId="{F3073F81-5BC1-4EF7-ADBC-6E8B188CB8C4}" sibTransId="{16288CB2-3A3E-4AB7-9211-DD48C5D8D13D}"/>
    <dgm:cxn modelId="{DECD220F-96A0-4D2E-8976-6C8574953AAB}" type="presParOf" srcId="{5B3D9B5A-D660-495D-90EE-C59C41BE5A87}" destId="{E5A389C4-539F-4007-87E9-20B70D307211}" srcOrd="0" destOrd="0" presId="urn:microsoft.com/office/officeart/2005/8/layout/bProcess3"/>
    <dgm:cxn modelId="{3120C136-C7F5-475B-8FC6-4CF564999FE4}" type="presParOf" srcId="{5B3D9B5A-D660-495D-90EE-C59C41BE5A87}" destId="{24D6E5D9-C79A-42C2-B9D6-58943EF71665}" srcOrd="1" destOrd="0" presId="urn:microsoft.com/office/officeart/2005/8/layout/bProcess3"/>
    <dgm:cxn modelId="{77043A86-6138-49AC-989B-F357F3F0596C}" type="presParOf" srcId="{24D6E5D9-C79A-42C2-B9D6-58943EF71665}" destId="{8D467D1F-07B7-42E3-B433-36F050024837}" srcOrd="0" destOrd="0" presId="urn:microsoft.com/office/officeart/2005/8/layout/bProcess3"/>
    <dgm:cxn modelId="{0A62637A-C5B7-42F3-9DBD-8FE832115CCC}" type="presParOf" srcId="{5B3D9B5A-D660-495D-90EE-C59C41BE5A87}" destId="{69973CEB-CE64-4F71-8A02-C73EFB87C64E}" srcOrd="2" destOrd="0" presId="urn:microsoft.com/office/officeart/2005/8/layout/bProcess3"/>
    <dgm:cxn modelId="{FA1B514A-C7CF-4486-B6E0-B068563A54A5}" type="presParOf" srcId="{5B3D9B5A-D660-495D-90EE-C59C41BE5A87}" destId="{1A3323BC-2D4B-4C3D-8D92-6164A4EB43A4}" srcOrd="3" destOrd="0" presId="urn:microsoft.com/office/officeart/2005/8/layout/bProcess3"/>
    <dgm:cxn modelId="{C2BF4F8B-6532-4E21-B3CD-69DFFDF8BF2D}" type="presParOf" srcId="{1A3323BC-2D4B-4C3D-8D92-6164A4EB43A4}" destId="{B226D01F-552D-47B7-9F78-69D49F5C88AB}" srcOrd="0" destOrd="0" presId="urn:microsoft.com/office/officeart/2005/8/layout/bProcess3"/>
    <dgm:cxn modelId="{9EF41DA4-DB5B-4170-B067-8C9A27E038DD}" type="presParOf" srcId="{5B3D9B5A-D660-495D-90EE-C59C41BE5A87}" destId="{913E08F9-3FD2-4C45-A061-80E2084C6D0A}" srcOrd="4" destOrd="0" presId="urn:microsoft.com/office/officeart/2005/8/layout/bProcess3"/>
    <dgm:cxn modelId="{8DABE67D-D87F-45E2-B1D7-0A2D494E476C}" type="presParOf" srcId="{5B3D9B5A-D660-495D-90EE-C59C41BE5A87}" destId="{F6EEF6E1-270A-4E3B-A6DE-1E584D935946}" srcOrd="5" destOrd="0" presId="urn:microsoft.com/office/officeart/2005/8/layout/bProcess3"/>
    <dgm:cxn modelId="{07B85709-554E-4580-8CB5-E65BB113D9DB}" type="presParOf" srcId="{F6EEF6E1-270A-4E3B-A6DE-1E584D935946}" destId="{597A18B2-CF8C-4B57-B57A-AC050AABD198}" srcOrd="0" destOrd="0" presId="urn:microsoft.com/office/officeart/2005/8/layout/bProcess3"/>
    <dgm:cxn modelId="{7A6E8402-2482-4DA2-8D3D-4E6FADAAFB7A}" type="presParOf" srcId="{5B3D9B5A-D660-495D-90EE-C59C41BE5A87}" destId="{59065400-01E3-4BCD-A15E-5AE0DB58C6C2}" srcOrd="6" destOrd="0" presId="urn:microsoft.com/office/officeart/2005/8/layout/bProcess3"/>
    <dgm:cxn modelId="{AC65A81C-E85A-4B96-9E98-D41458CC218B}" type="presParOf" srcId="{5B3D9B5A-D660-495D-90EE-C59C41BE5A87}" destId="{39E105D3-40AC-457D-9E8D-3F41EA40D484}" srcOrd="7" destOrd="0" presId="urn:microsoft.com/office/officeart/2005/8/layout/bProcess3"/>
    <dgm:cxn modelId="{3A56D661-10F5-4A1B-9D71-EE93AE166AE3}" type="presParOf" srcId="{39E105D3-40AC-457D-9E8D-3F41EA40D484}" destId="{EA16A115-4CFE-4581-89D3-0C8E77E13167}" srcOrd="0" destOrd="0" presId="urn:microsoft.com/office/officeart/2005/8/layout/bProcess3"/>
    <dgm:cxn modelId="{5F41731D-BB81-47EF-885C-F74E613C0EDC}" type="presParOf" srcId="{5B3D9B5A-D660-495D-90EE-C59C41BE5A87}" destId="{E8ADDA30-8F83-4720-8033-595577F51D41}" srcOrd="8" destOrd="0" presId="urn:microsoft.com/office/officeart/2005/8/layout/bProcess3"/>
    <dgm:cxn modelId="{F7E32905-89BC-407E-86F8-ECEFA242646E}" type="presParOf" srcId="{5B3D9B5A-D660-495D-90EE-C59C41BE5A87}" destId="{AEF8A25E-B177-4316-9ED7-DEBD2ED1A67A}" srcOrd="9" destOrd="0" presId="urn:microsoft.com/office/officeart/2005/8/layout/bProcess3"/>
    <dgm:cxn modelId="{B2E4156F-2948-4AE4-B981-181B23390A40}" type="presParOf" srcId="{AEF8A25E-B177-4316-9ED7-DEBD2ED1A67A}" destId="{B87F176D-7328-465B-A366-7EFBB8FEE41B}" srcOrd="0" destOrd="0" presId="urn:microsoft.com/office/officeart/2005/8/layout/bProcess3"/>
    <dgm:cxn modelId="{0DA3A3C6-0406-4411-93D1-8B09B185E24C}" type="presParOf" srcId="{5B3D9B5A-D660-495D-90EE-C59C41BE5A87}" destId="{F8234DBA-73AA-4F06-B39F-CA31531F24D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E0B28-2743-4EB9-A096-14CDF566B2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32E78F-6F0E-4588-82EF-822746D4909D}">
      <dgm:prSet/>
      <dgm:spPr/>
      <dgm:t>
        <a:bodyPr/>
        <a:lstStyle/>
        <a:p>
          <a:r>
            <a:rPr lang="en-US" b="0" i="0" dirty="0"/>
            <a:t>One hot encoding</a:t>
          </a:r>
          <a:endParaRPr lang="en-IN" dirty="0"/>
        </a:p>
      </dgm:t>
    </dgm:pt>
    <dgm:pt modelId="{DCBF0A00-CC90-43B0-BA19-64CCA6B22752}" type="parTrans" cxnId="{7A515076-FC0F-46FD-B3F8-FAEBEACA9386}">
      <dgm:prSet/>
      <dgm:spPr/>
      <dgm:t>
        <a:bodyPr/>
        <a:lstStyle/>
        <a:p>
          <a:endParaRPr lang="en-IN"/>
        </a:p>
      </dgm:t>
    </dgm:pt>
    <dgm:pt modelId="{2D637E23-946C-4EBC-9049-67C5C9F396D7}" type="sibTrans" cxnId="{7A515076-FC0F-46FD-B3F8-FAEBEACA9386}">
      <dgm:prSet/>
      <dgm:spPr/>
      <dgm:t>
        <a:bodyPr/>
        <a:lstStyle/>
        <a:p>
          <a:endParaRPr lang="en-IN"/>
        </a:p>
      </dgm:t>
    </dgm:pt>
    <dgm:pt modelId="{858628BD-1C70-4264-8D20-30BDD1E15619}">
      <dgm:prSet/>
      <dgm:spPr/>
      <dgm:t>
        <a:bodyPr/>
        <a:lstStyle/>
        <a:p>
          <a:r>
            <a:rPr lang="en-US" b="0" i="0" dirty="0"/>
            <a:t>SMOTE to balance date</a:t>
          </a:r>
          <a:endParaRPr lang="en-IN" dirty="0"/>
        </a:p>
      </dgm:t>
    </dgm:pt>
    <dgm:pt modelId="{50307264-3A85-4077-A054-3DDC963A1D5F}" type="parTrans" cxnId="{3F82E6D1-08FC-4FAE-ADC3-273F4056175F}">
      <dgm:prSet/>
      <dgm:spPr/>
      <dgm:t>
        <a:bodyPr/>
        <a:lstStyle/>
        <a:p>
          <a:endParaRPr lang="en-IN"/>
        </a:p>
      </dgm:t>
    </dgm:pt>
    <dgm:pt modelId="{4AFF7149-3380-4015-95D7-7EF8E160FA4D}" type="sibTrans" cxnId="{3F82E6D1-08FC-4FAE-ADC3-273F4056175F}">
      <dgm:prSet/>
      <dgm:spPr/>
      <dgm:t>
        <a:bodyPr/>
        <a:lstStyle/>
        <a:p>
          <a:endParaRPr lang="en-IN"/>
        </a:p>
      </dgm:t>
    </dgm:pt>
    <dgm:pt modelId="{DFDB4AFF-623E-405B-9D06-C618CC0C12EC}">
      <dgm:prSet/>
      <dgm:spPr/>
      <dgm:t>
        <a:bodyPr/>
        <a:lstStyle/>
        <a:p>
          <a:r>
            <a:rPr lang="en-US" b="0" i="0" dirty="0"/>
            <a:t>Backward elimination</a:t>
          </a:r>
          <a:endParaRPr lang="en-IN" dirty="0"/>
        </a:p>
      </dgm:t>
    </dgm:pt>
    <dgm:pt modelId="{9F1F6357-E6F9-4639-AE93-103D6B2ACB4B}" type="parTrans" cxnId="{29510D79-779B-473F-9979-B961C1A6BEAB}">
      <dgm:prSet/>
      <dgm:spPr/>
      <dgm:t>
        <a:bodyPr/>
        <a:lstStyle/>
        <a:p>
          <a:endParaRPr lang="en-IN"/>
        </a:p>
      </dgm:t>
    </dgm:pt>
    <dgm:pt modelId="{E223283A-FA6E-4FCD-BBE2-E9158B1572A3}" type="sibTrans" cxnId="{29510D79-779B-473F-9979-B961C1A6BEAB}">
      <dgm:prSet/>
      <dgm:spPr/>
      <dgm:t>
        <a:bodyPr/>
        <a:lstStyle/>
        <a:p>
          <a:endParaRPr lang="en-IN"/>
        </a:p>
      </dgm:t>
    </dgm:pt>
    <dgm:pt modelId="{275D5D40-63B4-49DB-8CFD-A9DD1E7C96D6}">
      <dgm:prSet/>
      <dgm:spPr/>
      <dgm:t>
        <a:bodyPr/>
        <a:lstStyle/>
        <a:p>
          <a:r>
            <a:rPr lang="en-US" b="0" i="0" dirty="0"/>
            <a:t>Validation : ROC Curve</a:t>
          </a:r>
          <a:endParaRPr lang="en-IN" dirty="0"/>
        </a:p>
      </dgm:t>
    </dgm:pt>
    <dgm:pt modelId="{8E99FE3C-3E8F-4598-9AE6-697067CE17B6}" type="parTrans" cxnId="{BD3C69B4-AAF0-43BA-8D83-159F4C814A43}">
      <dgm:prSet/>
      <dgm:spPr/>
      <dgm:t>
        <a:bodyPr/>
        <a:lstStyle/>
        <a:p>
          <a:endParaRPr lang="en-IN"/>
        </a:p>
      </dgm:t>
    </dgm:pt>
    <dgm:pt modelId="{3BBD5B7A-50A6-4FEB-BCCC-D29C27016C99}" type="sibTrans" cxnId="{BD3C69B4-AAF0-43BA-8D83-159F4C814A43}">
      <dgm:prSet/>
      <dgm:spPr/>
      <dgm:t>
        <a:bodyPr/>
        <a:lstStyle/>
        <a:p>
          <a:endParaRPr lang="en-IN"/>
        </a:p>
      </dgm:t>
    </dgm:pt>
    <dgm:pt modelId="{7344FA01-15F7-4025-9C22-CD0D0545ED3F}">
      <dgm:prSet/>
      <dgm:spPr/>
      <dgm:t>
        <a:bodyPr/>
        <a:lstStyle/>
        <a:p>
          <a:r>
            <a:rPr lang="en-IN" dirty="0"/>
            <a:t>Testing</a:t>
          </a:r>
        </a:p>
      </dgm:t>
    </dgm:pt>
    <dgm:pt modelId="{B8020516-5116-4998-B05C-5BBDB79C5DB8}" type="parTrans" cxnId="{E8E2E980-9025-4E2C-ABAC-354B47C2C766}">
      <dgm:prSet/>
      <dgm:spPr/>
      <dgm:t>
        <a:bodyPr/>
        <a:lstStyle/>
        <a:p>
          <a:endParaRPr lang="en-IN"/>
        </a:p>
      </dgm:t>
    </dgm:pt>
    <dgm:pt modelId="{D5F257EB-579C-4582-91AC-247307FDA39A}" type="sibTrans" cxnId="{E8E2E980-9025-4E2C-ABAC-354B47C2C766}">
      <dgm:prSet/>
      <dgm:spPr/>
      <dgm:t>
        <a:bodyPr/>
        <a:lstStyle/>
        <a:p>
          <a:endParaRPr lang="en-IN"/>
        </a:p>
      </dgm:t>
    </dgm:pt>
    <dgm:pt modelId="{14A875D4-36BE-4623-A888-43C022AF6DF9}" type="pres">
      <dgm:prSet presAssocID="{F32E0B28-2743-4EB9-A096-14CDF566B232}" presName="Name0" presStyleCnt="0">
        <dgm:presLayoutVars>
          <dgm:dir/>
          <dgm:resizeHandles val="exact"/>
        </dgm:presLayoutVars>
      </dgm:prSet>
      <dgm:spPr/>
    </dgm:pt>
    <dgm:pt modelId="{C24630B9-AD67-4DC1-B7AE-CB018D7C6204}" type="pres">
      <dgm:prSet presAssocID="{3E32E78F-6F0E-4588-82EF-822746D4909D}" presName="node" presStyleLbl="node1" presStyleIdx="0" presStyleCnt="5">
        <dgm:presLayoutVars>
          <dgm:bulletEnabled val="1"/>
        </dgm:presLayoutVars>
      </dgm:prSet>
      <dgm:spPr/>
    </dgm:pt>
    <dgm:pt modelId="{6D479DA2-901C-433F-8105-BB15324ED397}" type="pres">
      <dgm:prSet presAssocID="{2D637E23-946C-4EBC-9049-67C5C9F396D7}" presName="sibTrans" presStyleLbl="sibTrans2D1" presStyleIdx="0" presStyleCnt="4"/>
      <dgm:spPr/>
    </dgm:pt>
    <dgm:pt modelId="{06DE32FB-F88D-4FF0-A782-D9BA0DDB0851}" type="pres">
      <dgm:prSet presAssocID="{2D637E23-946C-4EBC-9049-67C5C9F396D7}" presName="connectorText" presStyleLbl="sibTrans2D1" presStyleIdx="0" presStyleCnt="4"/>
      <dgm:spPr/>
    </dgm:pt>
    <dgm:pt modelId="{F01892FE-BAA8-417F-B6C3-6BE16C18E0CE}" type="pres">
      <dgm:prSet presAssocID="{858628BD-1C70-4264-8D20-30BDD1E15619}" presName="node" presStyleLbl="node1" presStyleIdx="1" presStyleCnt="5">
        <dgm:presLayoutVars>
          <dgm:bulletEnabled val="1"/>
        </dgm:presLayoutVars>
      </dgm:prSet>
      <dgm:spPr/>
    </dgm:pt>
    <dgm:pt modelId="{C3745DA0-21D0-48C4-A998-4A2F5B566727}" type="pres">
      <dgm:prSet presAssocID="{4AFF7149-3380-4015-95D7-7EF8E160FA4D}" presName="sibTrans" presStyleLbl="sibTrans2D1" presStyleIdx="1" presStyleCnt="4"/>
      <dgm:spPr/>
    </dgm:pt>
    <dgm:pt modelId="{DCDD384F-15DF-4AE7-AB3A-840CE367879B}" type="pres">
      <dgm:prSet presAssocID="{4AFF7149-3380-4015-95D7-7EF8E160FA4D}" presName="connectorText" presStyleLbl="sibTrans2D1" presStyleIdx="1" presStyleCnt="4"/>
      <dgm:spPr/>
    </dgm:pt>
    <dgm:pt modelId="{032B38F3-17DC-4E20-9F33-E68D95FDC2F2}" type="pres">
      <dgm:prSet presAssocID="{DFDB4AFF-623E-405B-9D06-C618CC0C12EC}" presName="node" presStyleLbl="node1" presStyleIdx="2" presStyleCnt="5">
        <dgm:presLayoutVars>
          <dgm:bulletEnabled val="1"/>
        </dgm:presLayoutVars>
      </dgm:prSet>
      <dgm:spPr/>
    </dgm:pt>
    <dgm:pt modelId="{302FE60E-B457-4B6F-B3BF-E579E2AF8A4A}" type="pres">
      <dgm:prSet presAssocID="{E223283A-FA6E-4FCD-BBE2-E9158B1572A3}" presName="sibTrans" presStyleLbl="sibTrans2D1" presStyleIdx="2" presStyleCnt="4"/>
      <dgm:spPr/>
    </dgm:pt>
    <dgm:pt modelId="{B98DEBD8-1DC0-4E1E-9710-E488735DE193}" type="pres">
      <dgm:prSet presAssocID="{E223283A-FA6E-4FCD-BBE2-E9158B1572A3}" presName="connectorText" presStyleLbl="sibTrans2D1" presStyleIdx="2" presStyleCnt="4"/>
      <dgm:spPr/>
    </dgm:pt>
    <dgm:pt modelId="{D1A87356-4753-425C-B60A-E536AE31B332}" type="pres">
      <dgm:prSet presAssocID="{275D5D40-63B4-49DB-8CFD-A9DD1E7C96D6}" presName="node" presStyleLbl="node1" presStyleIdx="3" presStyleCnt="5">
        <dgm:presLayoutVars>
          <dgm:bulletEnabled val="1"/>
        </dgm:presLayoutVars>
      </dgm:prSet>
      <dgm:spPr/>
    </dgm:pt>
    <dgm:pt modelId="{C20EB489-157A-4FA8-BE7D-8FBE804A3FAE}" type="pres">
      <dgm:prSet presAssocID="{3BBD5B7A-50A6-4FEB-BCCC-D29C27016C99}" presName="sibTrans" presStyleLbl="sibTrans2D1" presStyleIdx="3" presStyleCnt="4"/>
      <dgm:spPr/>
    </dgm:pt>
    <dgm:pt modelId="{A6BA8E62-25C3-4F6A-9D6A-28BF87ACED15}" type="pres">
      <dgm:prSet presAssocID="{3BBD5B7A-50A6-4FEB-BCCC-D29C27016C99}" presName="connectorText" presStyleLbl="sibTrans2D1" presStyleIdx="3" presStyleCnt="4"/>
      <dgm:spPr/>
    </dgm:pt>
    <dgm:pt modelId="{569B72DB-E6B5-488F-AEE9-02377A016E93}" type="pres">
      <dgm:prSet presAssocID="{7344FA01-15F7-4025-9C22-CD0D0545ED3F}" presName="node" presStyleLbl="node1" presStyleIdx="4" presStyleCnt="5">
        <dgm:presLayoutVars>
          <dgm:bulletEnabled val="1"/>
        </dgm:presLayoutVars>
      </dgm:prSet>
      <dgm:spPr/>
    </dgm:pt>
  </dgm:ptLst>
  <dgm:cxnLst>
    <dgm:cxn modelId="{CEA7050D-52B5-47A1-8CA2-C0B0B3FC4FBC}" type="presOf" srcId="{2D637E23-946C-4EBC-9049-67C5C9F396D7}" destId="{6D479DA2-901C-433F-8105-BB15324ED397}" srcOrd="0" destOrd="0" presId="urn:microsoft.com/office/officeart/2005/8/layout/process1"/>
    <dgm:cxn modelId="{2619D714-6F5D-40FC-AC3D-A24E8AD3683D}" type="presOf" srcId="{2D637E23-946C-4EBC-9049-67C5C9F396D7}" destId="{06DE32FB-F88D-4FF0-A782-D9BA0DDB0851}" srcOrd="1" destOrd="0" presId="urn:microsoft.com/office/officeart/2005/8/layout/process1"/>
    <dgm:cxn modelId="{FFA17E1E-A9E3-4F6A-942A-22E829577FE9}" type="presOf" srcId="{F32E0B28-2743-4EB9-A096-14CDF566B232}" destId="{14A875D4-36BE-4623-A888-43C022AF6DF9}" srcOrd="0" destOrd="0" presId="urn:microsoft.com/office/officeart/2005/8/layout/process1"/>
    <dgm:cxn modelId="{9383AC23-38E5-417C-B5FF-DC8BBDC5D6C4}" type="presOf" srcId="{7344FA01-15F7-4025-9C22-CD0D0545ED3F}" destId="{569B72DB-E6B5-488F-AEE9-02377A016E93}" srcOrd="0" destOrd="0" presId="urn:microsoft.com/office/officeart/2005/8/layout/process1"/>
    <dgm:cxn modelId="{96C50651-27CC-4299-8804-76278CD574DD}" type="presOf" srcId="{3BBD5B7A-50A6-4FEB-BCCC-D29C27016C99}" destId="{C20EB489-157A-4FA8-BE7D-8FBE804A3FAE}" srcOrd="0" destOrd="0" presId="urn:microsoft.com/office/officeart/2005/8/layout/process1"/>
    <dgm:cxn modelId="{8DE03D71-06B8-475C-9018-A6B0046730F5}" type="presOf" srcId="{DFDB4AFF-623E-405B-9D06-C618CC0C12EC}" destId="{032B38F3-17DC-4E20-9F33-E68D95FDC2F2}" srcOrd="0" destOrd="0" presId="urn:microsoft.com/office/officeart/2005/8/layout/process1"/>
    <dgm:cxn modelId="{7A515076-FC0F-46FD-B3F8-FAEBEACA9386}" srcId="{F32E0B28-2743-4EB9-A096-14CDF566B232}" destId="{3E32E78F-6F0E-4588-82EF-822746D4909D}" srcOrd="0" destOrd="0" parTransId="{DCBF0A00-CC90-43B0-BA19-64CCA6B22752}" sibTransId="{2D637E23-946C-4EBC-9049-67C5C9F396D7}"/>
    <dgm:cxn modelId="{29510D79-779B-473F-9979-B961C1A6BEAB}" srcId="{F32E0B28-2743-4EB9-A096-14CDF566B232}" destId="{DFDB4AFF-623E-405B-9D06-C618CC0C12EC}" srcOrd="2" destOrd="0" parTransId="{9F1F6357-E6F9-4639-AE93-103D6B2ACB4B}" sibTransId="{E223283A-FA6E-4FCD-BBE2-E9158B1572A3}"/>
    <dgm:cxn modelId="{E8E2E980-9025-4E2C-ABAC-354B47C2C766}" srcId="{F32E0B28-2743-4EB9-A096-14CDF566B232}" destId="{7344FA01-15F7-4025-9C22-CD0D0545ED3F}" srcOrd="4" destOrd="0" parTransId="{B8020516-5116-4998-B05C-5BBDB79C5DB8}" sibTransId="{D5F257EB-579C-4582-91AC-247307FDA39A}"/>
    <dgm:cxn modelId="{E00F3E83-36EF-4508-B3B8-48CD0647293B}" type="presOf" srcId="{4AFF7149-3380-4015-95D7-7EF8E160FA4D}" destId="{C3745DA0-21D0-48C4-A998-4A2F5B566727}" srcOrd="0" destOrd="0" presId="urn:microsoft.com/office/officeart/2005/8/layout/process1"/>
    <dgm:cxn modelId="{BD3C69B4-AAF0-43BA-8D83-159F4C814A43}" srcId="{F32E0B28-2743-4EB9-A096-14CDF566B232}" destId="{275D5D40-63B4-49DB-8CFD-A9DD1E7C96D6}" srcOrd="3" destOrd="0" parTransId="{8E99FE3C-3E8F-4598-9AE6-697067CE17B6}" sibTransId="{3BBD5B7A-50A6-4FEB-BCCC-D29C27016C99}"/>
    <dgm:cxn modelId="{D5097FB9-CB19-4E2E-B648-CD28A458FAB9}" type="presOf" srcId="{858628BD-1C70-4264-8D20-30BDD1E15619}" destId="{F01892FE-BAA8-417F-B6C3-6BE16C18E0CE}" srcOrd="0" destOrd="0" presId="urn:microsoft.com/office/officeart/2005/8/layout/process1"/>
    <dgm:cxn modelId="{97F7F7BB-AB8C-4EE1-9E38-B6DAC8168873}" type="presOf" srcId="{275D5D40-63B4-49DB-8CFD-A9DD1E7C96D6}" destId="{D1A87356-4753-425C-B60A-E536AE31B332}" srcOrd="0" destOrd="0" presId="urn:microsoft.com/office/officeart/2005/8/layout/process1"/>
    <dgm:cxn modelId="{0647DABE-6CCD-438D-876E-F312534FB97F}" type="presOf" srcId="{4AFF7149-3380-4015-95D7-7EF8E160FA4D}" destId="{DCDD384F-15DF-4AE7-AB3A-840CE367879B}" srcOrd="1" destOrd="0" presId="urn:microsoft.com/office/officeart/2005/8/layout/process1"/>
    <dgm:cxn modelId="{3F82E6D1-08FC-4FAE-ADC3-273F4056175F}" srcId="{F32E0B28-2743-4EB9-A096-14CDF566B232}" destId="{858628BD-1C70-4264-8D20-30BDD1E15619}" srcOrd="1" destOrd="0" parTransId="{50307264-3A85-4077-A054-3DDC963A1D5F}" sibTransId="{4AFF7149-3380-4015-95D7-7EF8E160FA4D}"/>
    <dgm:cxn modelId="{C4598ED6-63C1-4BCC-B63C-047922C80BFA}" type="presOf" srcId="{E223283A-FA6E-4FCD-BBE2-E9158B1572A3}" destId="{B98DEBD8-1DC0-4E1E-9710-E488735DE193}" srcOrd="1" destOrd="0" presId="urn:microsoft.com/office/officeart/2005/8/layout/process1"/>
    <dgm:cxn modelId="{A7A1AAD9-C8E3-4856-9D06-7C1B73A80284}" type="presOf" srcId="{3BBD5B7A-50A6-4FEB-BCCC-D29C27016C99}" destId="{A6BA8E62-25C3-4F6A-9D6A-28BF87ACED15}" srcOrd="1" destOrd="0" presId="urn:microsoft.com/office/officeart/2005/8/layout/process1"/>
    <dgm:cxn modelId="{F3AF78DE-03CD-4795-A2C4-BB4EA7396387}" type="presOf" srcId="{E223283A-FA6E-4FCD-BBE2-E9158B1572A3}" destId="{302FE60E-B457-4B6F-B3BF-E579E2AF8A4A}" srcOrd="0" destOrd="0" presId="urn:microsoft.com/office/officeart/2005/8/layout/process1"/>
    <dgm:cxn modelId="{75536CE8-742E-4650-9B7C-2F741C550C3C}" type="presOf" srcId="{3E32E78F-6F0E-4588-82EF-822746D4909D}" destId="{C24630B9-AD67-4DC1-B7AE-CB018D7C6204}" srcOrd="0" destOrd="0" presId="urn:microsoft.com/office/officeart/2005/8/layout/process1"/>
    <dgm:cxn modelId="{FBFCAEB9-98A9-46CA-B117-6933A1595567}" type="presParOf" srcId="{14A875D4-36BE-4623-A888-43C022AF6DF9}" destId="{C24630B9-AD67-4DC1-B7AE-CB018D7C6204}" srcOrd="0" destOrd="0" presId="urn:microsoft.com/office/officeart/2005/8/layout/process1"/>
    <dgm:cxn modelId="{B1480A3D-4CFF-42AE-9AA3-615704B2F21E}" type="presParOf" srcId="{14A875D4-36BE-4623-A888-43C022AF6DF9}" destId="{6D479DA2-901C-433F-8105-BB15324ED397}" srcOrd="1" destOrd="0" presId="urn:microsoft.com/office/officeart/2005/8/layout/process1"/>
    <dgm:cxn modelId="{E99179F3-1A24-4BD0-B097-68BFC1ED60CB}" type="presParOf" srcId="{6D479DA2-901C-433F-8105-BB15324ED397}" destId="{06DE32FB-F88D-4FF0-A782-D9BA0DDB0851}" srcOrd="0" destOrd="0" presId="urn:microsoft.com/office/officeart/2005/8/layout/process1"/>
    <dgm:cxn modelId="{7AE7B67D-89C3-4371-88B8-1AFC9EBCA2F7}" type="presParOf" srcId="{14A875D4-36BE-4623-A888-43C022AF6DF9}" destId="{F01892FE-BAA8-417F-B6C3-6BE16C18E0CE}" srcOrd="2" destOrd="0" presId="urn:microsoft.com/office/officeart/2005/8/layout/process1"/>
    <dgm:cxn modelId="{D121CFDF-BC94-4D5D-BDEF-7001D6A16BFB}" type="presParOf" srcId="{14A875D4-36BE-4623-A888-43C022AF6DF9}" destId="{C3745DA0-21D0-48C4-A998-4A2F5B566727}" srcOrd="3" destOrd="0" presId="urn:microsoft.com/office/officeart/2005/8/layout/process1"/>
    <dgm:cxn modelId="{4DB81B78-5A18-4C55-9D93-72925E2EB99C}" type="presParOf" srcId="{C3745DA0-21D0-48C4-A998-4A2F5B566727}" destId="{DCDD384F-15DF-4AE7-AB3A-840CE367879B}" srcOrd="0" destOrd="0" presId="urn:microsoft.com/office/officeart/2005/8/layout/process1"/>
    <dgm:cxn modelId="{927FB2E8-BA78-4BAB-BDD1-39CB2DBB9790}" type="presParOf" srcId="{14A875D4-36BE-4623-A888-43C022AF6DF9}" destId="{032B38F3-17DC-4E20-9F33-E68D95FDC2F2}" srcOrd="4" destOrd="0" presId="urn:microsoft.com/office/officeart/2005/8/layout/process1"/>
    <dgm:cxn modelId="{8C067344-C4A2-45BC-B755-6E6F6D4175EC}" type="presParOf" srcId="{14A875D4-36BE-4623-A888-43C022AF6DF9}" destId="{302FE60E-B457-4B6F-B3BF-E579E2AF8A4A}" srcOrd="5" destOrd="0" presId="urn:microsoft.com/office/officeart/2005/8/layout/process1"/>
    <dgm:cxn modelId="{8B0B6DF7-9B80-4554-A319-9A64D35AEFBF}" type="presParOf" srcId="{302FE60E-B457-4B6F-B3BF-E579E2AF8A4A}" destId="{B98DEBD8-1DC0-4E1E-9710-E488735DE193}" srcOrd="0" destOrd="0" presId="urn:microsoft.com/office/officeart/2005/8/layout/process1"/>
    <dgm:cxn modelId="{F227A058-8851-40FD-B489-FC42372FEFE6}" type="presParOf" srcId="{14A875D4-36BE-4623-A888-43C022AF6DF9}" destId="{D1A87356-4753-425C-B60A-E536AE31B332}" srcOrd="6" destOrd="0" presId="urn:microsoft.com/office/officeart/2005/8/layout/process1"/>
    <dgm:cxn modelId="{71099D79-3635-454C-A1EE-2499A7692803}" type="presParOf" srcId="{14A875D4-36BE-4623-A888-43C022AF6DF9}" destId="{C20EB489-157A-4FA8-BE7D-8FBE804A3FAE}" srcOrd="7" destOrd="0" presId="urn:microsoft.com/office/officeart/2005/8/layout/process1"/>
    <dgm:cxn modelId="{C2EC17E1-0312-4845-9FCB-561A1F2F83B5}" type="presParOf" srcId="{C20EB489-157A-4FA8-BE7D-8FBE804A3FAE}" destId="{A6BA8E62-25C3-4F6A-9D6A-28BF87ACED15}" srcOrd="0" destOrd="0" presId="urn:microsoft.com/office/officeart/2005/8/layout/process1"/>
    <dgm:cxn modelId="{E9FC856B-8B9F-4AEB-A947-7829BB8684D5}" type="presParOf" srcId="{14A875D4-36BE-4623-A888-43C022AF6DF9}" destId="{569B72DB-E6B5-488F-AEE9-02377A016E9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047DBF-95AA-40BC-A783-377E8F18B84D}" type="doc">
      <dgm:prSet loTypeId="urn:microsoft.com/office/officeart/2008/layout/HorizontalMultiLevelHierarchy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9CF950A0-AF63-4EEF-9FFD-96C1F7E7E39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Raw Data</a:t>
          </a:r>
        </a:p>
      </dgm:t>
    </dgm:pt>
    <dgm:pt modelId="{C208B5D8-5995-4479-A42A-8A55E56C12D9}" type="parTrans" cxnId="{236F7D96-CE46-4B06-9FB3-C7FAB61A4FB0}">
      <dgm:prSet/>
      <dgm:spPr/>
      <dgm:t>
        <a:bodyPr/>
        <a:lstStyle/>
        <a:p>
          <a:endParaRPr lang="en-US"/>
        </a:p>
      </dgm:t>
    </dgm:pt>
    <dgm:pt modelId="{789CBC20-C209-4F6E-8277-16D1CD2BC23E}" type="sibTrans" cxnId="{236F7D96-CE46-4B06-9FB3-C7FAB61A4FB0}">
      <dgm:prSet/>
      <dgm:spPr/>
      <dgm:t>
        <a:bodyPr/>
        <a:lstStyle/>
        <a:p>
          <a:endParaRPr lang="en-US"/>
        </a:p>
      </dgm:t>
    </dgm:pt>
    <dgm:pt modelId="{43C98814-3703-4708-9480-0269618948C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Training: 70%</a:t>
          </a:r>
        </a:p>
      </dgm:t>
    </dgm:pt>
    <dgm:pt modelId="{CEE48522-27B1-4F7F-84F9-D98425D345C1}" type="parTrans" cxnId="{909F3EED-046D-4502-BDFB-E7C7E9042E7F}">
      <dgm:prSet/>
      <dgm:spPr/>
      <dgm:t>
        <a:bodyPr/>
        <a:lstStyle/>
        <a:p>
          <a:endParaRPr lang="en-US"/>
        </a:p>
      </dgm:t>
    </dgm:pt>
    <dgm:pt modelId="{8F8E0805-276C-4375-BEB7-3681B4D5E062}" type="sibTrans" cxnId="{909F3EED-046D-4502-BDFB-E7C7E9042E7F}">
      <dgm:prSet/>
      <dgm:spPr/>
      <dgm:t>
        <a:bodyPr/>
        <a:lstStyle/>
        <a:p>
          <a:endParaRPr lang="en-US"/>
        </a:p>
      </dgm:t>
    </dgm:pt>
    <dgm:pt modelId="{EEA9BF43-52EA-422D-B843-A7E2D98344F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Validation: 15%</a:t>
          </a:r>
        </a:p>
      </dgm:t>
    </dgm:pt>
    <dgm:pt modelId="{DD4B9A5E-AF0E-4E40-AE50-8ADA48B6C96E}" type="parTrans" cxnId="{A6F3E671-F23C-4509-8F7C-ABD3283BA6B5}">
      <dgm:prSet/>
      <dgm:spPr/>
      <dgm:t>
        <a:bodyPr/>
        <a:lstStyle/>
        <a:p>
          <a:endParaRPr lang="en-US"/>
        </a:p>
      </dgm:t>
    </dgm:pt>
    <dgm:pt modelId="{35829CFD-40BE-4AAC-B481-B24731CD799F}" type="sibTrans" cxnId="{A6F3E671-F23C-4509-8F7C-ABD3283BA6B5}">
      <dgm:prSet/>
      <dgm:spPr/>
      <dgm:t>
        <a:bodyPr/>
        <a:lstStyle/>
        <a:p>
          <a:endParaRPr lang="en-US"/>
        </a:p>
      </dgm:t>
    </dgm:pt>
    <dgm:pt modelId="{05B7883E-08CA-4B11-978A-0E031766AB0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Testing: 15%</a:t>
          </a:r>
        </a:p>
      </dgm:t>
    </dgm:pt>
    <dgm:pt modelId="{D3AE5FBF-22B8-495D-8175-D008E6DBE25A}" type="parTrans" cxnId="{1D8433B7-2469-4C67-8FC6-85027EE7DAEB}">
      <dgm:prSet/>
      <dgm:spPr/>
      <dgm:t>
        <a:bodyPr/>
        <a:lstStyle/>
        <a:p>
          <a:endParaRPr lang="en-US"/>
        </a:p>
      </dgm:t>
    </dgm:pt>
    <dgm:pt modelId="{07129F62-24FE-4443-9066-E2A8C0818369}" type="sibTrans" cxnId="{1D8433B7-2469-4C67-8FC6-85027EE7DAEB}">
      <dgm:prSet/>
      <dgm:spPr/>
      <dgm:t>
        <a:bodyPr/>
        <a:lstStyle/>
        <a:p>
          <a:endParaRPr lang="en-US"/>
        </a:p>
      </dgm:t>
    </dgm:pt>
    <dgm:pt modelId="{D46EE152-774F-4CA8-9116-98CB08AEFA88}" type="pres">
      <dgm:prSet presAssocID="{D6047DBF-95AA-40BC-A783-377E8F18B84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C58439-AB41-4D73-94D5-800644F6883C}" type="pres">
      <dgm:prSet presAssocID="{9CF950A0-AF63-4EEF-9FFD-96C1F7E7E392}" presName="root1" presStyleCnt="0"/>
      <dgm:spPr/>
    </dgm:pt>
    <dgm:pt modelId="{9B9BF0AB-5901-4E79-B4D7-EC064A6E4281}" type="pres">
      <dgm:prSet presAssocID="{9CF950A0-AF63-4EEF-9FFD-96C1F7E7E392}" presName="LevelOneTextNode" presStyleLbl="node0" presStyleIdx="0" presStyleCnt="1">
        <dgm:presLayoutVars>
          <dgm:chPref val="3"/>
        </dgm:presLayoutVars>
      </dgm:prSet>
      <dgm:spPr/>
    </dgm:pt>
    <dgm:pt modelId="{A6E13702-6C97-4911-A4E2-59EE8E68C431}" type="pres">
      <dgm:prSet presAssocID="{9CF950A0-AF63-4EEF-9FFD-96C1F7E7E392}" presName="level2hierChild" presStyleCnt="0"/>
      <dgm:spPr/>
    </dgm:pt>
    <dgm:pt modelId="{64B430B3-FF1B-406C-9FF2-27BA23788747}" type="pres">
      <dgm:prSet presAssocID="{CEE48522-27B1-4F7F-84F9-D98425D345C1}" presName="conn2-1" presStyleLbl="parChTrans1D2" presStyleIdx="0" presStyleCnt="3"/>
      <dgm:spPr/>
    </dgm:pt>
    <dgm:pt modelId="{C069D299-1B39-4BB1-9C27-833B58C46156}" type="pres">
      <dgm:prSet presAssocID="{CEE48522-27B1-4F7F-84F9-D98425D345C1}" presName="connTx" presStyleLbl="parChTrans1D2" presStyleIdx="0" presStyleCnt="3"/>
      <dgm:spPr/>
    </dgm:pt>
    <dgm:pt modelId="{9C4BE19C-8DBD-46B6-9067-607184141480}" type="pres">
      <dgm:prSet presAssocID="{43C98814-3703-4708-9480-0269618948C5}" presName="root2" presStyleCnt="0"/>
      <dgm:spPr/>
    </dgm:pt>
    <dgm:pt modelId="{CDA235D6-AC41-4ED3-AF28-D9CD9EDCBAED}" type="pres">
      <dgm:prSet presAssocID="{43C98814-3703-4708-9480-0269618948C5}" presName="LevelTwoTextNode" presStyleLbl="node2" presStyleIdx="0" presStyleCnt="3">
        <dgm:presLayoutVars>
          <dgm:chPref val="3"/>
        </dgm:presLayoutVars>
      </dgm:prSet>
      <dgm:spPr/>
    </dgm:pt>
    <dgm:pt modelId="{72E265FC-36E6-4BBF-AC05-214FD6415DAB}" type="pres">
      <dgm:prSet presAssocID="{43C98814-3703-4708-9480-0269618948C5}" presName="level3hierChild" presStyleCnt="0"/>
      <dgm:spPr/>
    </dgm:pt>
    <dgm:pt modelId="{2F66960D-CF7A-443C-8CB9-E7DD0B261214}" type="pres">
      <dgm:prSet presAssocID="{DD4B9A5E-AF0E-4E40-AE50-8ADA48B6C96E}" presName="conn2-1" presStyleLbl="parChTrans1D2" presStyleIdx="1" presStyleCnt="3"/>
      <dgm:spPr/>
    </dgm:pt>
    <dgm:pt modelId="{5BBFF12A-A69F-4078-A83D-A1EAB54C5269}" type="pres">
      <dgm:prSet presAssocID="{DD4B9A5E-AF0E-4E40-AE50-8ADA48B6C96E}" presName="connTx" presStyleLbl="parChTrans1D2" presStyleIdx="1" presStyleCnt="3"/>
      <dgm:spPr/>
    </dgm:pt>
    <dgm:pt modelId="{C34060C1-0884-4F60-ADDF-610222CEEF01}" type="pres">
      <dgm:prSet presAssocID="{EEA9BF43-52EA-422D-B843-A7E2D98344F1}" presName="root2" presStyleCnt="0"/>
      <dgm:spPr/>
    </dgm:pt>
    <dgm:pt modelId="{3540059A-19CD-4FBD-A598-B7A4BB9DA52D}" type="pres">
      <dgm:prSet presAssocID="{EEA9BF43-52EA-422D-B843-A7E2D98344F1}" presName="LevelTwoTextNode" presStyleLbl="node2" presStyleIdx="1" presStyleCnt="3">
        <dgm:presLayoutVars>
          <dgm:chPref val="3"/>
        </dgm:presLayoutVars>
      </dgm:prSet>
      <dgm:spPr/>
    </dgm:pt>
    <dgm:pt modelId="{5F2B1077-175E-4F04-9ED5-8097B74233FF}" type="pres">
      <dgm:prSet presAssocID="{EEA9BF43-52EA-422D-B843-A7E2D98344F1}" presName="level3hierChild" presStyleCnt="0"/>
      <dgm:spPr/>
    </dgm:pt>
    <dgm:pt modelId="{CED1A3A3-B184-469E-86AE-670623BA4E5D}" type="pres">
      <dgm:prSet presAssocID="{D3AE5FBF-22B8-495D-8175-D008E6DBE25A}" presName="conn2-1" presStyleLbl="parChTrans1D2" presStyleIdx="2" presStyleCnt="3"/>
      <dgm:spPr/>
    </dgm:pt>
    <dgm:pt modelId="{925CFC76-454F-4CEF-ADE7-B0D5EBC96571}" type="pres">
      <dgm:prSet presAssocID="{D3AE5FBF-22B8-495D-8175-D008E6DBE25A}" presName="connTx" presStyleLbl="parChTrans1D2" presStyleIdx="2" presStyleCnt="3"/>
      <dgm:spPr/>
    </dgm:pt>
    <dgm:pt modelId="{FE25D188-752C-49DB-8CF7-81DAD4AA116D}" type="pres">
      <dgm:prSet presAssocID="{05B7883E-08CA-4B11-978A-0E031766AB04}" presName="root2" presStyleCnt="0"/>
      <dgm:spPr/>
    </dgm:pt>
    <dgm:pt modelId="{E8D2105A-5421-473B-835F-F6E08D9D2D9B}" type="pres">
      <dgm:prSet presAssocID="{05B7883E-08CA-4B11-978A-0E031766AB04}" presName="LevelTwoTextNode" presStyleLbl="node2" presStyleIdx="2" presStyleCnt="3">
        <dgm:presLayoutVars>
          <dgm:chPref val="3"/>
        </dgm:presLayoutVars>
      </dgm:prSet>
      <dgm:spPr/>
    </dgm:pt>
    <dgm:pt modelId="{8A9817AD-1B7B-4DD1-A786-15A6E30FA3D8}" type="pres">
      <dgm:prSet presAssocID="{05B7883E-08CA-4B11-978A-0E031766AB04}" presName="level3hierChild" presStyleCnt="0"/>
      <dgm:spPr/>
    </dgm:pt>
  </dgm:ptLst>
  <dgm:cxnLst>
    <dgm:cxn modelId="{6BFBF219-21B5-4E10-9239-67E1E4945F59}" type="presOf" srcId="{DD4B9A5E-AF0E-4E40-AE50-8ADA48B6C96E}" destId="{2F66960D-CF7A-443C-8CB9-E7DD0B261214}" srcOrd="0" destOrd="0" presId="urn:microsoft.com/office/officeart/2008/layout/HorizontalMultiLevelHierarchy#1"/>
    <dgm:cxn modelId="{D8F7492B-F5A9-4EC9-84E6-75AD61C3EFBE}" type="presOf" srcId="{D3AE5FBF-22B8-495D-8175-D008E6DBE25A}" destId="{CED1A3A3-B184-469E-86AE-670623BA4E5D}" srcOrd="0" destOrd="0" presId="urn:microsoft.com/office/officeart/2008/layout/HorizontalMultiLevelHierarchy#1"/>
    <dgm:cxn modelId="{6979DF32-8776-4481-B8BB-7C3FFC24266E}" type="presOf" srcId="{9CF950A0-AF63-4EEF-9FFD-96C1F7E7E392}" destId="{9B9BF0AB-5901-4E79-B4D7-EC064A6E4281}" srcOrd="0" destOrd="0" presId="urn:microsoft.com/office/officeart/2008/layout/HorizontalMultiLevelHierarchy#1"/>
    <dgm:cxn modelId="{4613D333-C93A-441A-B8EA-C78D1297DD4A}" type="presOf" srcId="{43C98814-3703-4708-9480-0269618948C5}" destId="{CDA235D6-AC41-4ED3-AF28-D9CD9EDCBAED}" srcOrd="0" destOrd="0" presId="urn:microsoft.com/office/officeart/2008/layout/HorizontalMultiLevelHierarchy#1"/>
    <dgm:cxn modelId="{781AB237-0E7F-44EC-97EF-0D776D4C5597}" type="presOf" srcId="{CEE48522-27B1-4F7F-84F9-D98425D345C1}" destId="{C069D299-1B39-4BB1-9C27-833B58C46156}" srcOrd="1" destOrd="0" presId="urn:microsoft.com/office/officeart/2008/layout/HorizontalMultiLevelHierarchy#1"/>
    <dgm:cxn modelId="{F3759F3B-E1A4-4478-BF4C-2A258FAD7E65}" type="presOf" srcId="{D3AE5FBF-22B8-495D-8175-D008E6DBE25A}" destId="{925CFC76-454F-4CEF-ADE7-B0D5EBC96571}" srcOrd="1" destOrd="0" presId="urn:microsoft.com/office/officeart/2008/layout/HorizontalMultiLevelHierarchy#1"/>
    <dgm:cxn modelId="{C02C0B3E-5C76-49BA-98D7-5715E98DBC5D}" type="presOf" srcId="{CEE48522-27B1-4F7F-84F9-D98425D345C1}" destId="{64B430B3-FF1B-406C-9FF2-27BA23788747}" srcOrd="0" destOrd="0" presId="urn:microsoft.com/office/officeart/2008/layout/HorizontalMultiLevelHierarchy#1"/>
    <dgm:cxn modelId="{A3FF5C6C-ED1B-480B-823A-943108EEDF4F}" type="presOf" srcId="{05B7883E-08CA-4B11-978A-0E031766AB04}" destId="{E8D2105A-5421-473B-835F-F6E08D9D2D9B}" srcOrd="0" destOrd="0" presId="urn:microsoft.com/office/officeart/2008/layout/HorizontalMultiLevelHierarchy#1"/>
    <dgm:cxn modelId="{A6F3E671-F23C-4509-8F7C-ABD3283BA6B5}" srcId="{9CF950A0-AF63-4EEF-9FFD-96C1F7E7E392}" destId="{EEA9BF43-52EA-422D-B843-A7E2D98344F1}" srcOrd="1" destOrd="0" parTransId="{DD4B9A5E-AF0E-4E40-AE50-8ADA48B6C96E}" sibTransId="{35829CFD-40BE-4AAC-B481-B24731CD799F}"/>
    <dgm:cxn modelId="{236F7D96-CE46-4B06-9FB3-C7FAB61A4FB0}" srcId="{D6047DBF-95AA-40BC-A783-377E8F18B84D}" destId="{9CF950A0-AF63-4EEF-9FFD-96C1F7E7E392}" srcOrd="0" destOrd="0" parTransId="{C208B5D8-5995-4479-A42A-8A55E56C12D9}" sibTransId="{789CBC20-C209-4F6E-8277-16D1CD2BC23E}"/>
    <dgm:cxn modelId="{1D8433B7-2469-4C67-8FC6-85027EE7DAEB}" srcId="{9CF950A0-AF63-4EEF-9FFD-96C1F7E7E392}" destId="{05B7883E-08CA-4B11-978A-0E031766AB04}" srcOrd="2" destOrd="0" parTransId="{D3AE5FBF-22B8-495D-8175-D008E6DBE25A}" sibTransId="{07129F62-24FE-4443-9066-E2A8C0818369}"/>
    <dgm:cxn modelId="{8DF330E0-E63C-4944-B3E0-C270729D8EC8}" type="presOf" srcId="{DD4B9A5E-AF0E-4E40-AE50-8ADA48B6C96E}" destId="{5BBFF12A-A69F-4078-A83D-A1EAB54C5269}" srcOrd="1" destOrd="0" presId="urn:microsoft.com/office/officeart/2008/layout/HorizontalMultiLevelHierarchy#1"/>
    <dgm:cxn modelId="{949385E7-8892-493F-BBE9-5559DE0BD4F8}" type="presOf" srcId="{D6047DBF-95AA-40BC-A783-377E8F18B84D}" destId="{D46EE152-774F-4CA8-9116-98CB08AEFA88}" srcOrd="0" destOrd="0" presId="urn:microsoft.com/office/officeart/2008/layout/HorizontalMultiLevelHierarchy#1"/>
    <dgm:cxn modelId="{A7644CE9-A775-402C-814B-D5A1CD50D074}" type="presOf" srcId="{EEA9BF43-52EA-422D-B843-A7E2D98344F1}" destId="{3540059A-19CD-4FBD-A598-B7A4BB9DA52D}" srcOrd="0" destOrd="0" presId="urn:microsoft.com/office/officeart/2008/layout/HorizontalMultiLevelHierarchy#1"/>
    <dgm:cxn modelId="{909F3EED-046D-4502-BDFB-E7C7E9042E7F}" srcId="{9CF950A0-AF63-4EEF-9FFD-96C1F7E7E392}" destId="{43C98814-3703-4708-9480-0269618948C5}" srcOrd="0" destOrd="0" parTransId="{CEE48522-27B1-4F7F-84F9-D98425D345C1}" sibTransId="{8F8E0805-276C-4375-BEB7-3681B4D5E062}"/>
    <dgm:cxn modelId="{6B48AC4E-0CE0-4CEE-87DB-D8D1EEF64529}" type="presParOf" srcId="{D46EE152-774F-4CA8-9116-98CB08AEFA88}" destId="{D1C58439-AB41-4D73-94D5-800644F6883C}" srcOrd="0" destOrd="0" presId="urn:microsoft.com/office/officeart/2008/layout/HorizontalMultiLevelHierarchy#1"/>
    <dgm:cxn modelId="{B387AADD-3D19-4C18-AEF1-7EC393EA1218}" type="presParOf" srcId="{D1C58439-AB41-4D73-94D5-800644F6883C}" destId="{9B9BF0AB-5901-4E79-B4D7-EC064A6E4281}" srcOrd="0" destOrd="0" presId="urn:microsoft.com/office/officeart/2008/layout/HorizontalMultiLevelHierarchy#1"/>
    <dgm:cxn modelId="{04CF24F3-009A-4AAC-A0E2-4980D90DD9BD}" type="presParOf" srcId="{D1C58439-AB41-4D73-94D5-800644F6883C}" destId="{A6E13702-6C97-4911-A4E2-59EE8E68C431}" srcOrd="1" destOrd="0" presId="urn:microsoft.com/office/officeart/2008/layout/HorizontalMultiLevelHierarchy#1"/>
    <dgm:cxn modelId="{5DE2BB4C-4051-4CED-B460-A9485CCA5814}" type="presParOf" srcId="{A6E13702-6C97-4911-A4E2-59EE8E68C431}" destId="{64B430B3-FF1B-406C-9FF2-27BA23788747}" srcOrd="0" destOrd="0" presId="urn:microsoft.com/office/officeart/2008/layout/HorizontalMultiLevelHierarchy#1"/>
    <dgm:cxn modelId="{9FAAC8B1-F449-4D53-AC37-9667FB95CE34}" type="presParOf" srcId="{64B430B3-FF1B-406C-9FF2-27BA23788747}" destId="{C069D299-1B39-4BB1-9C27-833B58C46156}" srcOrd="0" destOrd="0" presId="urn:microsoft.com/office/officeart/2008/layout/HorizontalMultiLevelHierarchy#1"/>
    <dgm:cxn modelId="{E4B9553D-41B7-4145-BBF5-A76EE34DA7ED}" type="presParOf" srcId="{A6E13702-6C97-4911-A4E2-59EE8E68C431}" destId="{9C4BE19C-8DBD-46B6-9067-607184141480}" srcOrd="1" destOrd="0" presId="urn:microsoft.com/office/officeart/2008/layout/HorizontalMultiLevelHierarchy#1"/>
    <dgm:cxn modelId="{9DE2234E-58BA-4C3A-A281-3E7005E86978}" type="presParOf" srcId="{9C4BE19C-8DBD-46B6-9067-607184141480}" destId="{CDA235D6-AC41-4ED3-AF28-D9CD9EDCBAED}" srcOrd="0" destOrd="0" presId="urn:microsoft.com/office/officeart/2008/layout/HorizontalMultiLevelHierarchy#1"/>
    <dgm:cxn modelId="{6AFD64B7-B338-4918-A459-9D6AD26B693A}" type="presParOf" srcId="{9C4BE19C-8DBD-46B6-9067-607184141480}" destId="{72E265FC-36E6-4BBF-AC05-214FD6415DAB}" srcOrd="1" destOrd="0" presId="urn:microsoft.com/office/officeart/2008/layout/HorizontalMultiLevelHierarchy#1"/>
    <dgm:cxn modelId="{6A0CCA64-497C-4B96-9115-488FFADB23CD}" type="presParOf" srcId="{A6E13702-6C97-4911-A4E2-59EE8E68C431}" destId="{2F66960D-CF7A-443C-8CB9-E7DD0B261214}" srcOrd="2" destOrd="0" presId="urn:microsoft.com/office/officeart/2008/layout/HorizontalMultiLevelHierarchy#1"/>
    <dgm:cxn modelId="{84DFBD2E-5E9C-43A2-83D9-8C733143C653}" type="presParOf" srcId="{2F66960D-CF7A-443C-8CB9-E7DD0B261214}" destId="{5BBFF12A-A69F-4078-A83D-A1EAB54C5269}" srcOrd="0" destOrd="0" presId="urn:microsoft.com/office/officeart/2008/layout/HorizontalMultiLevelHierarchy#1"/>
    <dgm:cxn modelId="{CBC8E1CF-8DD6-4CF1-A206-2C6CF7E6B06B}" type="presParOf" srcId="{A6E13702-6C97-4911-A4E2-59EE8E68C431}" destId="{C34060C1-0884-4F60-ADDF-610222CEEF01}" srcOrd="3" destOrd="0" presId="urn:microsoft.com/office/officeart/2008/layout/HorizontalMultiLevelHierarchy#1"/>
    <dgm:cxn modelId="{2F97FDDD-88B8-4957-AC30-0D5FF84F4FC2}" type="presParOf" srcId="{C34060C1-0884-4F60-ADDF-610222CEEF01}" destId="{3540059A-19CD-4FBD-A598-B7A4BB9DA52D}" srcOrd="0" destOrd="0" presId="urn:microsoft.com/office/officeart/2008/layout/HorizontalMultiLevelHierarchy#1"/>
    <dgm:cxn modelId="{D9D48638-85AB-4DB7-84DC-B335D76E6E8F}" type="presParOf" srcId="{C34060C1-0884-4F60-ADDF-610222CEEF01}" destId="{5F2B1077-175E-4F04-9ED5-8097B74233FF}" srcOrd="1" destOrd="0" presId="urn:microsoft.com/office/officeart/2008/layout/HorizontalMultiLevelHierarchy#1"/>
    <dgm:cxn modelId="{1CA02E91-A74D-410B-A97A-B3502E8D7BD1}" type="presParOf" srcId="{A6E13702-6C97-4911-A4E2-59EE8E68C431}" destId="{CED1A3A3-B184-469E-86AE-670623BA4E5D}" srcOrd="4" destOrd="0" presId="urn:microsoft.com/office/officeart/2008/layout/HorizontalMultiLevelHierarchy#1"/>
    <dgm:cxn modelId="{25353151-2D1D-4EC2-993E-468933B11CB1}" type="presParOf" srcId="{CED1A3A3-B184-469E-86AE-670623BA4E5D}" destId="{925CFC76-454F-4CEF-ADE7-B0D5EBC96571}" srcOrd="0" destOrd="0" presId="urn:microsoft.com/office/officeart/2008/layout/HorizontalMultiLevelHierarchy#1"/>
    <dgm:cxn modelId="{2919F500-AD17-418C-84DB-A7CC0ABE6D2C}" type="presParOf" srcId="{A6E13702-6C97-4911-A4E2-59EE8E68C431}" destId="{FE25D188-752C-49DB-8CF7-81DAD4AA116D}" srcOrd="5" destOrd="0" presId="urn:microsoft.com/office/officeart/2008/layout/HorizontalMultiLevelHierarchy#1"/>
    <dgm:cxn modelId="{67142A05-972E-4BB4-85CE-13AEE16C2F4A}" type="presParOf" srcId="{FE25D188-752C-49DB-8CF7-81DAD4AA116D}" destId="{E8D2105A-5421-473B-835F-F6E08D9D2D9B}" srcOrd="0" destOrd="0" presId="urn:microsoft.com/office/officeart/2008/layout/HorizontalMultiLevelHierarchy#1"/>
    <dgm:cxn modelId="{3631CF8A-883A-4C92-858C-09B434816ECC}" type="presParOf" srcId="{FE25D188-752C-49DB-8CF7-81DAD4AA116D}" destId="{8A9817AD-1B7B-4DD1-A786-15A6E30FA3D8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602E4B-7271-4F04-BEDE-6E11310C783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F465F2BF-44D9-429C-96D6-6ED687292913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Define research Questions</a:t>
          </a:r>
        </a:p>
      </dgm:t>
    </dgm:pt>
    <dgm:pt modelId="{DAE0D556-CDD3-4E39-98AF-7FEDFE765EC5}" type="parTrans" cxnId="{8321B166-3D93-42C5-8F07-DCB3EAA94773}">
      <dgm:prSet/>
      <dgm:spPr/>
      <dgm:t>
        <a:bodyPr/>
        <a:lstStyle/>
        <a:p>
          <a:endParaRPr lang="en-IN"/>
        </a:p>
      </dgm:t>
    </dgm:pt>
    <dgm:pt modelId="{4712B3D0-13A4-45CE-9BEE-4EB1E7E26E0C}" type="sibTrans" cxnId="{8321B166-3D93-42C5-8F07-DCB3EAA94773}">
      <dgm:prSet/>
      <dgm:spPr/>
      <dgm:t>
        <a:bodyPr/>
        <a:lstStyle/>
        <a:p>
          <a:endParaRPr lang="en-IN"/>
        </a:p>
      </dgm:t>
    </dgm:pt>
    <dgm:pt modelId="{C6D414B1-9062-4658-83D3-5620A2114BDA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Data Collection</a:t>
          </a:r>
        </a:p>
      </dgm:t>
    </dgm:pt>
    <dgm:pt modelId="{5EB4CB59-6812-4D58-9354-6D44F6BC785E}" type="parTrans" cxnId="{DE9EDA91-67BF-4707-BA0B-209FEC3C92D7}">
      <dgm:prSet/>
      <dgm:spPr/>
      <dgm:t>
        <a:bodyPr/>
        <a:lstStyle/>
        <a:p>
          <a:endParaRPr lang="en-IN"/>
        </a:p>
      </dgm:t>
    </dgm:pt>
    <dgm:pt modelId="{8135828B-54A2-40FE-A8F6-7206B1FB51D2}" type="sibTrans" cxnId="{DE9EDA91-67BF-4707-BA0B-209FEC3C92D7}">
      <dgm:prSet/>
      <dgm:spPr/>
      <dgm:t>
        <a:bodyPr/>
        <a:lstStyle/>
        <a:p>
          <a:endParaRPr lang="en-IN"/>
        </a:p>
      </dgm:t>
    </dgm:pt>
    <dgm:pt modelId="{ECAC6397-BE4F-472B-9DD0-4580BD5BDB22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Data Normalization</a:t>
          </a:r>
        </a:p>
      </dgm:t>
    </dgm:pt>
    <dgm:pt modelId="{44750A46-6462-47F3-B876-11BBC4BC0294}" type="parTrans" cxnId="{7361E30B-F881-4014-A223-999E151779A0}">
      <dgm:prSet/>
      <dgm:spPr/>
      <dgm:t>
        <a:bodyPr/>
        <a:lstStyle/>
        <a:p>
          <a:endParaRPr lang="en-IN"/>
        </a:p>
      </dgm:t>
    </dgm:pt>
    <dgm:pt modelId="{D70E97E3-0CE8-41AB-A326-59661BFC2E84}" type="sibTrans" cxnId="{7361E30B-F881-4014-A223-999E151779A0}">
      <dgm:prSet/>
      <dgm:spPr/>
      <dgm:t>
        <a:bodyPr/>
        <a:lstStyle/>
        <a:p>
          <a:endParaRPr lang="en-IN"/>
        </a:p>
      </dgm:t>
    </dgm:pt>
    <dgm:pt modelId="{CB8670D8-5264-4B68-8AF5-89BD1D9B4AA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Exploratory Analysis</a:t>
          </a:r>
        </a:p>
      </dgm:t>
    </dgm:pt>
    <dgm:pt modelId="{F3073F81-5BC1-4EF7-ADBC-6E8B188CB8C4}" type="parTrans" cxnId="{9BFCC7FE-C7DB-406C-A0CF-4DAC0B0DE4DE}">
      <dgm:prSet/>
      <dgm:spPr/>
      <dgm:t>
        <a:bodyPr/>
        <a:lstStyle/>
        <a:p>
          <a:endParaRPr lang="en-IN"/>
        </a:p>
      </dgm:t>
    </dgm:pt>
    <dgm:pt modelId="{16288CB2-3A3E-4AB7-9211-DD48C5D8D13D}" type="sibTrans" cxnId="{9BFCC7FE-C7DB-406C-A0CF-4DAC0B0DE4DE}">
      <dgm:prSet/>
      <dgm:spPr/>
      <dgm:t>
        <a:bodyPr/>
        <a:lstStyle/>
        <a:p>
          <a:endParaRPr lang="en-IN"/>
        </a:p>
      </dgm:t>
    </dgm:pt>
    <dgm:pt modelId="{A330A2E4-B400-40AC-8BF4-AC0E82283D43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dirty="0"/>
            <a:t>Predictive Analysis</a:t>
          </a:r>
        </a:p>
      </dgm:t>
    </dgm:pt>
    <dgm:pt modelId="{A706324F-3AE1-4BAA-9FD6-4A49C8B80EB2}" type="parTrans" cxnId="{9BA4E2A2-13CF-4D1E-8010-76B6F552E893}">
      <dgm:prSet/>
      <dgm:spPr/>
      <dgm:t>
        <a:bodyPr/>
        <a:lstStyle/>
        <a:p>
          <a:endParaRPr lang="en-IN"/>
        </a:p>
      </dgm:t>
    </dgm:pt>
    <dgm:pt modelId="{B3CA67DC-F5BE-40C0-B26D-C5AA0D280481}" type="sibTrans" cxnId="{9BA4E2A2-13CF-4D1E-8010-76B6F552E893}">
      <dgm:prSet/>
      <dgm:spPr/>
      <dgm:t>
        <a:bodyPr/>
        <a:lstStyle/>
        <a:p>
          <a:endParaRPr lang="en-IN"/>
        </a:p>
      </dgm:t>
    </dgm:pt>
    <dgm:pt modelId="{8BD6B0EA-8518-4957-8850-D2E6AE2B9420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0472" tIns="220472" rIns="220472" bIns="220472" numCol="1" spcCol="1270" anchor="ctr" anchorCtr="0"/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Conclusion</a:t>
          </a:r>
        </a:p>
      </dgm:t>
    </dgm:pt>
    <dgm:pt modelId="{AA597FE1-1DDD-456B-8EDC-D18D05F0F93C}" type="parTrans" cxnId="{474CD0B7-F37C-4653-B791-D94EF90B29EE}">
      <dgm:prSet/>
      <dgm:spPr/>
      <dgm:t>
        <a:bodyPr/>
        <a:lstStyle/>
        <a:p>
          <a:endParaRPr lang="en-IN"/>
        </a:p>
      </dgm:t>
    </dgm:pt>
    <dgm:pt modelId="{346F8FEE-7739-4285-BE88-C9C66D33F8D2}" type="sibTrans" cxnId="{474CD0B7-F37C-4653-B791-D94EF90B29EE}">
      <dgm:prSet/>
      <dgm:spPr/>
      <dgm:t>
        <a:bodyPr/>
        <a:lstStyle/>
        <a:p>
          <a:endParaRPr lang="en-IN"/>
        </a:p>
      </dgm:t>
    </dgm:pt>
    <dgm:pt modelId="{5B3D9B5A-D660-495D-90EE-C59C41BE5A87}" type="pres">
      <dgm:prSet presAssocID="{F7602E4B-7271-4F04-BEDE-6E11310C7836}" presName="Name0" presStyleCnt="0">
        <dgm:presLayoutVars>
          <dgm:dir/>
          <dgm:resizeHandles val="exact"/>
        </dgm:presLayoutVars>
      </dgm:prSet>
      <dgm:spPr/>
    </dgm:pt>
    <dgm:pt modelId="{E5A389C4-539F-4007-87E9-20B70D307211}" type="pres">
      <dgm:prSet presAssocID="{F465F2BF-44D9-429C-96D6-6ED687292913}" presName="node" presStyleLbl="node1" presStyleIdx="0" presStyleCnt="6">
        <dgm:presLayoutVars>
          <dgm:bulletEnabled val="1"/>
        </dgm:presLayoutVars>
      </dgm:prSet>
      <dgm:spPr/>
    </dgm:pt>
    <dgm:pt modelId="{24D6E5D9-C79A-42C2-B9D6-58943EF71665}" type="pres">
      <dgm:prSet presAssocID="{4712B3D0-13A4-45CE-9BEE-4EB1E7E26E0C}" presName="sibTrans" presStyleLbl="sibTrans1D1" presStyleIdx="0" presStyleCnt="5"/>
      <dgm:spPr/>
    </dgm:pt>
    <dgm:pt modelId="{8D467D1F-07B7-42E3-B433-36F050024837}" type="pres">
      <dgm:prSet presAssocID="{4712B3D0-13A4-45CE-9BEE-4EB1E7E26E0C}" presName="connectorText" presStyleLbl="sibTrans1D1" presStyleIdx="0" presStyleCnt="5"/>
      <dgm:spPr/>
    </dgm:pt>
    <dgm:pt modelId="{69973CEB-CE64-4F71-8A02-C73EFB87C64E}" type="pres">
      <dgm:prSet presAssocID="{C6D414B1-9062-4658-83D3-5620A2114BDA}" presName="node" presStyleLbl="node1" presStyleIdx="1" presStyleCnt="6">
        <dgm:presLayoutVars>
          <dgm:bulletEnabled val="1"/>
        </dgm:presLayoutVars>
      </dgm:prSet>
      <dgm:spPr/>
    </dgm:pt>
    <dgm:pt modelId="{1A3323BC-2D4B-4C3D-8D92-6164A4EB43A4}" type="pres">
      <dgm:prSet presAssocID="{8135828B-54A2-40FE-A8F6-7206B1FB51D2}" presName="sibTrans" presStyleLbl="sibTrans1D1" presStyleIdx="1" presStyleCnt="5"/>
      <dgm:spPr/>
    </dgm:pt>
    <dgm:pt modelId="{B226D01F-552D-47B7-9F78-69D49F5C88AB}" type="pres">
      <dgm:prSet presAssocID="{8135828B-54A2-40FE-A8F6-7206B1FB51D2}" presName="connectorText" presStyleLbl="sibTrans1D1" presStyleIdx="1" presStyleCnt="5"/>
      <dgm:spPr/>
    </dgm:pt>
    <dgm:pt modelId="{913E08F9-3FD2-4C45-A061-80E2084C6D0A}" type="pres">
      <dgm:prSet presAssocID="{ECAC6397-BE4F-472B-9DD0-4580BD5BDB22}" presName="node" presStyleLbl="node1" presStyleIdx="2" presStyleCnt="6">
        <dgm:presLayoutVars>
          <dgm:bulletEnabled val="1"/>
        </dgm:presLayoutVars>
      </dgm:prSet>
      <dgm:spPr/>
    </dgm:pt>
    <dgm:pt modelId="{F6EEF6E1-270A-4E3B-A6DE-1E584D935946}" type="pres">
      <dgm:prSet presAssocID="{D70E97E3-0CE8-41AB-A326-59661BFC2E84}" presName="sibTrans" presStyleLbl="sibTrans1D1" presStyleIdx="2" presStyleCnt="5"/>
      <dgm:spPr/>
    </dgm:pt>
    <dgm:pt modelId="{597A18B2-CF8C-4B57-B57A-AC050AABD198}" type="pres">
      <dgm:prSet presAssocID="{D70E97E3-0CE8-41AB-A326-59661BFC2E84}" presName="connectorText" presStyleLbl="sibTrans1D1" presStyleIdx="2" presStyleCnt="5"/>
      <dgm:spPr/>
    </dgm:pt>
    <dgm:pt modelId="{59065400-01E3-4BCD-A15E-5AE0DB58C6C2}" type="pres">
      <dgm:prSet presAssocID="{CB8670D8-5264-4B68-8AF5-89BD1D9B4AAC}" presName="node" presStyleLbl="node1" presStyleIdx="3" presStyleCnt="6">
        <dgm:presLayoutVars>
          <dgm:bulletEnabled val="1"/>
        </dgm:presLayoutVars>
      </dgm:prSet>
      <dgm:spPr/>
    </dgm:pt>
    <dgm:pt modelId="{39E105D3-40AC-457D-9E8D-3F41EA40D484}" type="pres">
      <dgm:prSet presAssocID="{16288CB2-3A3E-4AB7-9211-DD48C5D8D13D}" presName="sibTrans" presStyleLbl="sibTrans1D1" presStyleIdx="3" presStyleCnt="5"/>
      <dgm:spPr/>
    </dgm:pt>
    <dgm:pt modelId="{EA16A115-4CFE-4581-89D3-0C8E77E13167}" type="pres">
      <dgm:prSet presAssocID="{16288CB2-3A3E-4AB7-9211-DD48C5D8D13D}" presName="connectorText" presStyleLbl="sibTrans1D1" presStyleIdx="3" presStyleCnt="5"/>
      <dgm:spPr/>
    </dgm:pt>
    <dgm:pt modelId="{E8ADDA30-8F83-4720-8033-595577F51D41}" type="pres">
      <dgm:prSet presAssocID="{A330A2E4-B400-40AC-8BF4-AC0E82283D43}" presName="node" presStyleLbl="node1" presStyleIdx="4" presStyleCnt="6">
        <dgm:presLayoutVars>
          <dgm:bulletEnabled val="1"/>
        </dgm:presLayoutVars>
      </dgm:prSet>
      <dgm:spPr/>
    </dgm:pt>
    <dgm:pt modelId="{AEF8A25E-B177-4316-9ED7-DEBD2ED1A67A}" type="pres">
      <dgm:prSet presAssocID="{B3CA67DC-F5BE-40C0-B26D-C5AA0D280481}" presName="sibTrans" presStyleLbl="sibTrans1D1" presStyleIdx="4" presStyleCnt="5"/>
      <dgm:spPr/>
    </dgm:pt>
    <dgm:pt modelId="{B87F176D-7328-465B-A366-7EFBB8FEE41B}" type="pres">
      <dgm:prSet presAssocID="{B3CA67DC-F5BE-40C0-B26D-C5AA0D280481}" presName="connectorText" presStyleLbl="sibTrans1D1" presStyleIdx="4" presStyleCnt="5"/>
      <dgm:spPr/>
    </dgm:pt>
    <dgm:pt modelId="{F8234DBA-73AA-4F06-B39F-CA31531F24D8}" type="pres">
      <dgm:prSet presAssocID="{8BD6B0EA-8518-4957-8850-D2E6AE2B9420}" presName="node" presStyleLbl="node1" presStyleIdx="5" presStyleCnt="6">
        <dgm:presLayoutVars>
          <dgm:bulletEnabled val="1"/>
        </dgm:presLayoutVars>
      </dgm:prSet>
      <dgm:spPr>
        <a:xfrm>
          <a:off x="5150024" y="4739370"/>
          <a:ext cx="2853564" cy="1712138"/>
        </a:xfrm>
        <a:prstGeom prst="rect">
          <a:avLst/>
        </a:prstGeom>
      </dgm:spPr>
    </dgm:pt>
  </dgm:ptLst>
  <dgm:cxnLst>
    <dgm:cxn modelId="{7361E30B-F881-4014-A223-999E151779A0}" srcId="{F7602E4B-7271-4F04-BEDE-6E11310C7836}" destId="{ECAC6397-BE4F-472B-9DD0-4580BD5BDB22}" srcOrd="2" destOrd="0" parTransId="{44750A46-6462-47F3-B876-11BBC4BC0294}" sibTransId="{D70E97E3-0CE8-41AB-A326-59661BFC2E84}"/>
    <dgm:cxn modelId="{2B367110-1598-4CE1-8F10-3E28889FC224}" type="presOf" srcId="{F465F2BF-44D9-429C-96D6-6ED687292913}" destId="{E5A389C4-539F-4007-87E9-20B70D307211}" srcOrd="0" destOrd="0" presId="urn:microsoft.com/office/officeart/2005/8/layout/bProcess3"/>
    <dgm:cxn modelId="{0C0D3A1A-B1CA-4F76-B495-C46B34DFF3BB}" type="presOf" srcId="{16288CB2-3A3E-4AB7-9211-DD48C5D8D13D}" destId="{EA16A115-4CFE-4581-89D3-0C8E77E13167}" srcOrd="1" destOrd="0" presId="urn:microsoft.com/office/officeart/2005/8/layout/bProcess3"/>
    <dgm:cxn modelId="{96E93F30-4482-4248-B1C9-469E271ED3E5}" type="presOf" srcId="{16288CB2-3A3E-4AB7-9211-DD48C5D8D13D}" destId="{39E105D3-40AC-457D-9E8D-3F41EA40D484}" srcOrd="0" destOrd="0" presId="urn:microsoft.com/office/officeart/2005/8/layout/bProcess3"/>
    <dgm:cxn modelId="{C6906F35-1E68-45CF-911F-3EB885B119FB}" type="presOf" srcId="{CB8670D8-5264-4B68-8AF5-89BD1D9B4AAC}" destId="{59065400-01E3-4BCD-A15E-5AE0DB58C6C2}" srcOrd="0" destOrd="0" presId="urn:microsoft.com/office/officeart/2005/8/layout/bProcess3"/>
    <dgm:cxn modelId="{6CD8B43B-1C23-48CC-8735-EA172F3FA2DC}" type="presOf" srcId="{8135828B-54A2-40FE-A8F6-7206B1FB51D2}" destId="{1A3323BC-2D4B-4C3D-8D92-6164A4EB43A4}" srcOrd="0" destOrd="0" presId="urn:microsoft.com/office/officeart/2005/8/layout/bProcess3"/>
    <dgm:cxn modelId="{1243345E-C829-4567-8F26-D1ECED5642E6}" type="presOf" srcId="{F7602E4B-7271-4F04-BEDE-6E11310C7836}" destId="{5B3D9B5A-D660-495D-90EE-C59C41BE5A87}" srcOrd="0" destOrd="0" presId="urn:microsoft.com/office/officeart/2005/8/layout/bProcess3"/>
    <dgm:cxn modelId="{8321B166-3D93-42C5-8F07-DCB3EAA94773}" srcId="{F7602E4B-7271-4F04-BEDE-6E11310C7836}" destId="{F465F2BF-44D9-429C-96D6-6ED687292913}" srcOrd="0" destOrd="0" parTransId="{DAE0D556-CDD3-4E39-98AF-7FEDFE765EC5}" sibTransId="{4712B3D0-13A4-45CE-9BEE-4EB1E7E26E0C}"/>
    <dgm:cxn modelId="{3571F557-54E6-48FB-83E7-D8381B473D08}" type="presOf" srcId="{8BD6B0EA-8518-4957-8850-D2E6AE2B9420}" destId="{F8234DBA-73AA-4F06-B39F-CA31531F24D8}" srcOrd="0" destOrd="0" presId="urn:microsoft.com/office/officeart/2005/8/layout/bProcess3"/>
    <dgm:cxn modelId="{9DB2DF59-81CA-4559-8D9E-581B66AF4A61}" type="presOf" srcId="{C6D414B1-9062-4658-83D3-5620A2114BDA}" destId="{69973CEB-CE64-4F71-8A02-C73EFB87C64E}" srcOrd="0" destOrd="0" presId="urn:microsoft.com/office/officeart/2005/8/layout/bProcess3"/>
    <dgm:cxn modelId="{EC8BE47B-E7EE-4936-B212-CF2F480576EB}" type="presOf" srcId="{8135828B-54A2-40FE-A8F6-7206B1FB51D2}" destId="{B226D01F-552D-47B7-9F78-69D49F5C88AB}" srcOrd="1" destOrd="0" presId="urn:microsoft.com/office/officeart/2005/8/layout/bProcess3"/>
    <dgm:cxn modelId="{DE9EDA91-67BF-4707-BA0B-209FEC3C92D7}" srcId="{F7602E4B-7271-4F04-BEDE-6E11310C7836}" destId="{C6D414B1-9062-4658-83D3-5620A2114BDA}" srcOrd="1" destOrd="0" parTransId="{5EB4CB59-6812-4D58-9354-6D44F6BC785E}" sibTransId="{8135828B-54A2-40FE-A8F6-7206B1FB51D2}"/>
    <dgm:cxn modelId="{41789D92-B689-4413-8DBB-EF6E3FDC8870}" type="presOf" srcId="{B3CA67DC-F5BE-40C0-B26D-C5AA0D280481}" destId="{AEF8A25E-B177-4316-9ED7-DEBD2ED1A67A}" srcOrd="0" destOrd="0" presId="urn:microsoft.com/office/officeart/2005/8/layout/bProcess3"/>
    <dgm:cxn modelId="{4376CF95-93DC-4F1E-8975-C472D444AC87}" type="presOf" srcId="{4712B3D0-13A4-45CE-9BEE-4EB1E7E26E0C}" destId="{8D467D1F-07B7-42E3-B433-36F050024837}" srcOrd="1" destOrd="0" presId="urn:microsoft.com/office/officeart/2005/8/layout/bProcess3"/>
    <dgm:cxn modelId="{9BA4E2A2-13CF-4D1E-8010-76B6F552E893}" srcId="{F7602E4B-7271-4F04-BEDE-6E11310C7836}" destId="{A330A2E4-B400-40AC-8BF4-AC0E82283D43}" srcOrd="4" destOrd="0" parTransId="{A706324F-3AE1-4BAA-9FD6-4A49C8B80EB2}" sibTransId="{B3CA67DC-F5BE-40C0-B26D-C5AA0D280481}"/>
    <dgm:cxn modelId="{CA37E3A5-15F5-4352-846A-8F19C2657FE2}" type="presOf" srcId="{B3CA67DC-F5BE-40C0-B26D-C5AA0D280481}" destId="{B87F176D-7328-465B-A366-7EFBB8FEE41B}" srcOrd="1" destOrd="0" presId="urn:microsoft.com/office/officeart/2005/8/layout/bProcess3"/>
    <dgm:cxn modelId="{FED62CA9-0E70-4107-8684-8A10F54926C9}" type="presOf" srcId="{D70E97E3-0CE8-41AB-A326-59661BFC2E84}" destId="{F6EEF6E1-270A-4E3B-A6DE-1E584D935946}" srcOrd="0" destOrd="0" presId="urn:microsoft.com/office/officeart/2005/8/layout/bProcess3"/>
    <dgm:cxn modelId="{E57EA2B0-E0A2-48AA-B7B3-F254C5F7F480}" type="presOf" srcId="{ECAC6397-BE4F-472B-9DD0-4580BD5BDB22}" destId="{913E08F9-3FD2-4C45-A061-80E2084C6D0A}" srcOrd="0" destOrd="0" presId="urn:microsoft.com/office/officeart/2005/8/layout/bProcess3"/>
    <dgm:cxn modelId="{BE937DB2-1A90-4702-9C92-71CC0429FE8F}" type="presOf" srcId="{A330A2E4-B400-40AC-8BF4-AC0E82283D43}" destId="{E8ADDA30-8F83-4720-8033-595577F51D41}" srcOrd="0" destOrd="0" presId="urn:microsoft.com/office/officeart/2005/8/layout/bProcess3"/>
    <dgm:cxn modelId="{474CD0B7-F37C-4653-B791-D94EF90B29EE}" srcId="{F7602E4B-7271-4F04-BEDE-6E11310C7836}" destId="{8BD6B0EA-8518-4957-8850-D2E6AE2B9420}" srcOrd="5" destOrd="0" parTransId="{AA597FE1-1DDD-456B-8EDC-D18D05F0F93C}" sibTransId="{346F8FEE-7739-4285-BE88-C9C66D33F8D2}"/>
    <dgm:cxn modelId="{D44AD2E9-CBE7-4101-AD57-8DD3B4FF5F1B}" type="presOf" srcId="{D70E97E3-0CE8-41AB-A326-59661BFC2E84}" destId="{597A18B2-CF8C-4B57-B57A-AC050AABD198}" srcOrd="1" destOrd="0" presId="urn:microsoft.com/office/officeart/2005/8/layout/bProcess3"/>
    <dgm:cxn modelId="{B99691FC-DA86-4974-B56C-9E4FE12A680E}" type="presOf" srcId="{4712B3D0-13A4-45CE-9BEE-4EB1E7E26E0C}" destId="{24D6E5D9-C79A-42C2-B9D6-58943EF71665}" srcOrd="0" destOrd="0" presId="urn:microsoft.com/office/officeart/2005/8/layout/bProcess3"/>
    <dgm:cxn modelId="{9BFCC7FE-C7DB-406C-A0CF-4DAC0B0DE4DE}" srcId="{F7602E4B-7271-4F04-BEDE-6E11310C7836}" destId="{CB8670D8-5264-4B68-8AF5-89BD1D9B4AAC}" srcOrd="3" destOrd="0" parTransId="{F3073F81-5BC1-4EF7-ADBC-6E8B188CB8C4}" sibTransId="{16288CB2-3A3E-4AB7-9211-DD48C5D8D13D}"/>
    <dgm:cxn modelId="{DECD220F-96A0-4D2E-8976-6C8574953AAB}" type="presParOf" srcId="{5B3D9B5A-D660-495D-90EE-C59C41BE5A87}" destId="{E5A389C4-539F-4007-87E9-20B70D307211}" srcOrd="0" destOrd="0" presId="urn:microsoft.com/office/officeart/2005/8/layout/bProcess3"/>
    <dgm:cxn modelId="{3120C136-C7F5-475B-8FC6-4CF564999FE4}" type="presParOf" srcId="{5B3D9B5A-D660-495D-90EE-C59C41BE5A87}" destId="{24D6E5D9-C79A-42C2-B9D6-58943EF71665}" srcOrd="1" destOrd="0" presId="urn:microsoft.com/office/officeart/2005/8/layout/bProcess3"/>
    <dgm:cxn modelId="{77043A86-6138-49AC-989B-F357F3F0596C}" type="presParOf" srcId="{24D6E5D9-C79A-42C2-B9D6-58943EF71665}" destId="{8D467D1F-07B7-42E3-B433-36F050024837}" srcOrd="0" destOrd="0" presId="urn:microsoft.com/office/officeart/2005/8/layout/bProcess3"/>
    <dgm:cxn modelId="{0A62637A-C5B7-42F3-9DBD-8FE832115CCC}" type="presParOf" srcId="{5B3D9B5A-D660-495D-90EE-C59C41BE5A87}" destId="{69973CEB-CE64-4F71-8A02-C73EFB87C64E}" srcOrd="2" destOrd="0" presId="urn:microsoft.com/office/officeart/2005/8/layout/bProcess3"/>
    <dgm:cxn modelId="{FA1B514A-C7CF-4486-B6E0-B068563A54A5}" type="presParOf" srcId="{5B3D9B5A-D660-495D-90EE-C59C41BE5A87}" destId="{1A3323BC-2D4B-4C3D-8D92-6164A4EB43A4}" srcOrd="3" destOrd="0" presId="urn:microsoft.com/office/officeart/2005/8/layout/bProcess3"/>
    <dgm:cxn modelId="{C2BF4F8B-6532-4E21-B3CD-69DFFDF8BF2D}" type="presParOf" srcId="{1A3323BC-2D4B-4C3D-8D92-6164A4EB43A4}" destId="{B226D01F-552D-47B7-9F78-69D49F5C88AB}" srcOrd="0" destOrd="0" presId="urn:microsoft.com/office/officeart/2005/8/layout/bProcess3"/>
    <dgm:cxn modelId="{9EF41DA4-DB5B-4170-B067-8C9A27E038DD}" type="presParOf" srcId="{5B3D9B5A-D660-495D-90EE-C59C41BE5A87}" destId="{913E08F9-3FD2-4C45-A061-80E2084C6D0A}" srcOrd="4" destOrd="0" presId="urn:microsoft.com/office/officeart/2005/8/layout/bProcess3"/>
    <dgm:cxn modelId="{8DABE67D-D87F-45E2-B1D7-0A2D494E476C}" type="presParOf" srcId="{5B3D9B5A-D660-495D-90EE-C59C41BE5A87}" destId="{F6EEF6E1-270A-4E3B-A6DE-1E584D935946}" srcOrd="5" destOrd="0" presId="urn:microsoft.com/office/officeart/2005/8/layout/bProcess3"/>
    <dgm:cxn modelId="{07B85709-554E-4580-8CB5-E65BB113D9DB}" type="presParOf" srcId="{F6EEF6E1-270A-4E3B-A6DE-1E584D935946}" destId="{597A18B2-CF8C-4B57-B57A-AC050AABD198}" srcOrd="0" destOrd="0" presId="urn:microsoft.com/office/officeart/2005/8/layout/bProcess3"/>
    <dgm:cxn modelId="{7A6E8402-2482-4DA2-8D3D-4E6FADAAFB7A}" type="presParOf" srcId="{5B3D9B5A-D660-495D-90EE-C59C41BE5A87}" destId="{59065400-01E3-4BCD-A15E-5AE0DB58C6C2}" srcOrd="6" destOrd="0" presId="urn:microsoft.com/office/officeart/2005/8/layout/bProcess3"/>
    <dgm:cxn modelId="{AC65A81C-E85A-4B96-9E98-D41458CC218B}" type="presParOf" srcId="{5B3D9B5A-D660-495D-90EE-C59C41BE5A87}" destId="{39E105D3-40AC-457D-9E8D-3F41EA40D484}" srcOrd="7" destOrd="0" presId="urn:microsoft.com/office/officeart/2005/8/layout/bProcess3"/>
    <dgm:cxn modelId="{3A56D661-10F5-4A1B-9D71-EE93AE166AE3}" type="presParOf" srcId="{39E105D3-40AC-457D-9E8D-3F41EA40D484}" destId="{EA16A115-4CFE-4581-89D3-0C8E77E13167}" srcOrd="0" destOrd="0" presId="urn:microsoft.com/office/officeart/2005/8/layout/bProcess3"/>
    <dgm:cxn modelId="{5F41731D-BB81-47EF-885C-F74E613C0EDC}" type="presParOf" srcId="{5B3D9B5A-D660-495D-90EE-C59C41BE5A87}" destId="{E8ADDA30-8F83-4720-8033-595577F51D41}" srcOrd="8" destOrd="0" presId="urn:microsoft.com/office/officeart/2005/8/layout/bProcess3"/>
    <dgm:cxn modelId="{F7E32905-89BC-407E-86F8-ECEFA242646E}" type="presParOf" srcId="{5B3D9B5A-D660-495D-90EE-C59C41BE5A87}" destId="{AEF8A25E-B177-4316-9ED7-DEBD2ED1A67A}" srcOrd="9" destOrd="0" presId="urn:microsoft.com/office/officeart/2005/8/layout/bProcess3"/>
    <dgm:cxn modelId="{B2E4156F-2948-4AE4-B981-181B23390A40}" type="presParOf" srcId="{AEF8A25E-B177-4316-9ED7-DEBD2ED1A67A}" destId="{B87F176D-7328-465B-A366-7EFBB8FEE41B}" srcOrd="0" destOrd="0" presId="urn:microsoft.com/office/officeart/2005/8/layout/bProcess3"/>
    <dgm:cxn modelId="{0DA3A3C6-0406-4411-93D1-8B09B185E24C}" type="presParOf" srcId="{5B3D9B5A-D660-495D-90EE-C59C41BE5A87}" destId="{F8234DBA-73AA-4F06-B39F-CA31531F24D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6E5D9-C79A-42C2-B9D6-58943EF71665}">
      <dsp:nvSpPr>
        <dsp:cNvPr id="0" name=""/>
        <dsp:cNvSpPr/>
      </dsp:nvSpPr>
      <dsp:spPr>
        <a:xfrm>
          <a:off x="4491904" y="812803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855241"/>
        <a:ext cx="32815" cy="6563"/>
      </dsp:txXfrm>
    </dsp:sp>
    <dsp:sp modelId="{E5A389C4-539F-4007-87E9-20B70D307211}">
      <dsp:nvSpPr>
        <dsp:cNvPr id="0" name=""/>
        <dsp:cNvSpPr/>
      </dsp:nvSpPr>
      <dsp:spPr>
        <a:xfrm>
          <a:off x="1640140" y="2453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Define research Questions</a:t>
          </a:r>
        </a:p>
      </dsp:txBody>
      <dsp:txXfrm>
        <a:off x="1640140" y="2453"/>
        <a:ext cx="2853564" cy="1712138"/>
      </dsp:txXfrm>
    </dsp:sp>
    <dsp:sp modelId="{1A3323BC-2D4B-4C3D-8D92-6164A4EB43A4}">
      <dsp:nvSpPr>
        <dsp:cNvPr id="0" name=""/>
        <dsp:cNvSpPr/>
      </dsp:nvSpPr>
      <dsp:spPr>
        <a:xfrm>
          <a:off x="3066922" y="1712792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2022370"/>
        <a:ext cx="178536" cy="6563"/>
      </dsp:txXfrm>
    </dsp:sp>
    <dsp:sp modelId="{69973CEB-CE64-4F71-8A02-C73EFB87C64E}">
      <dsp:nvSpPr>
        <dsp:cNvPr id="0" name=""/>
        <dsp:cNvSpPr/>
      </dsp:nvSpPr>
      <dsp:spPr>
        <a:xfrm>
          <a:off x="5150024" y="2453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Collection</a:t>
          </a:r>
        </a:p>
      </dsp:txBody>
      <dsp:txXfrm>
        <a:off x="5150024" y="2453"/>
        <a:ext cx="2853564" cy="1712138"/>
      </dsp:txXfrm>
    </dsp:sp>
    <dsp:sp modelId="{F6EEF6E1-270A-4E3B-A6DE-1E584D935946}">
      <dsp:nvSpPr>
        <dsp:cNvPr id="0" name=""/>
        <dsp:cNvSpPr/>
      </dsp:nvSpPr>
      <dsp:spPr>
        <a:xfrm>
          <a:off x="4491904" y="3181261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3223699"/>
        <a:ext cx="32815" cy="6563"/>
      </dsp:txXfrm>
    </dsp:sp>
    <dsp:sp modelId="{913E08F9-3FD2-4C45-A061-80E2084C6D0A}">
      <dsp:nvSpPr>
        <dsp:cNvPr id="0" name=""/>
        <dsp:cNvSpPr/>
      </dsp:nvSpPr>
      <dsp:spPr>
        <a:xfrm>
          <a:off x="1640140" y="2370912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Normalization</a:t>
          </a:r>
        </a:p>
      </dsp:txBody>
      <dsp:txXfrm>
        <a:off x="1640140" y="2370912"/>
        <a:ext cx="2853564" cy="1712138"/>
      </dsp:txXfrm>
    </dsp:sp>
    <dsp:sp modelId="{39E105D3-40AC-457D-9E8D-3F41EA40D484}">
      <dsp:nvSpPr>
        <dsp:cNvPr id="0" name=""/>
        <dsp:cNvSpPr/>
      </dsp:nvSpPr>
      <dsp:spPr>
        <a:xfrm>
          <a:off x="3066922" y="4081250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4390829"/>
        <a:ext cx="178536" cy="6563"/>
      </dsp:txXfrm>
    </dsp:sp>
    <dsp:sp modelId="{59065400-01E3-4BCD-A15E-5AE0DB58C6C2}">
      <dsp:nvSpPr>
        <dsp:cNvPr id="0" name=""/>
        <dsp:cNvSpPr/>
      </dsp:nvSpPr>
      <dsp:spPr>
        <a:xfrm>
          <a:off x="5150024" y="2370912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Exploratory Analysis</a:t>
          </a:r>
        </a:p>
      </dsp:txBody>
      <dsp:txXfrm>
        <a:off x="5150024" y="2370912"/>
        <a:ext cx="2853564" cy="1712138"/>
      </dsp:txXfrm>
    </dsp:sp>
    <dsp:sp modelId="{AEF8A25E-B177-4316-9ED7-DEBD2ED1A67A}">
      <dsp:nvSpPr>
        <dsp:cNvPr id="0" name=""/>
        <dsp:cNvSpPr/>
      </dsp:nvSpPr>
      <dsp:spPr>
        <a:xfrm>
          <a:off x="4491904" y="5549719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5592158"/>
        <a:ext cx="32815" cy="6563"/>
      </dsp:txXfrm>
    </dsp:sp>
    <dsp:sp modelId="{E8ADDA30-8F83-4720-8033-595577F51D41}">
      <dsp:nvSpPr>
        <dsp:cNvPr id="0" name=""/>
        <dsp:cNvSpPr/>
      </dsp:nvSpPr>
      <dsp:spPr>
        <a:xfrm>
          <a:off x="1640140" y="4739370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Predictive Analysis</a:t>
          </a:r>
        </a:p>
      </dsp:txBody>
      <dsp:txXfrm>
        <a:off x="1640140" y="4739370"/>
        <a:ext cx="2853564" cy="1712138"/>
      </dsp:txXfrm>
    </dsp:sp>
    <dsp:sp modelId="{F8234DBA-73AA-4F06-B39F-CA31531F24D8}">
      <dsp:nvSpPr>
        <dsp:cNvPr id="0" name=""/>
        <dsp:cNvSpPr/>
      </dsp:nvSpPr>
      <dsp:spPr>
        <a:xfrm>
          <a:off x="5150024" y="4739370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Conclusion</a:t>
          </a:r>
        </a:p>
      </dsp:txBody>
      <dsp:txXfrm>
        <a:off x="5150024" y="4739370"/>
        <a:ext cx="2853564" cy="1712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6E5D9-C79A-42C2-B9D6-58943EF71665}">
      <dsp:nvSpPr>
        <dsp:cNvPr id="0" name=""/>
        <dsp:cNvSpPr/>
      </dsp:nvSpPr>
      <dsp:spPr>
        <a:xfrm>
          <a:off x="4491904" y="812803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855241"/>
        <a:ext cx="32815" cy="6563"/>
      </dsp:txXfrm>
    </dsp:sp>
    <dsp:sp modelId="{E5A389C4-539F-4007-87E9-20B70D307211}">
      <dsp:nvSpPr>
        <dsp:cNvPr id="0" name=""/>
        <dsp:cNvSpPr/>
      </dsp:nvSpPr>
      <dsp:spPr>
        <a:xfrm>
          <a:off x="1640140" y="2453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Define research Questions</a:t>
          </a:r>
        </a:p>
      </dsp:txBody>
      <dsp:txXfrm>
        <a:off x="1640140" y="2453"/>
        <a:ext cx="2853564" cy="1712138"/>
      </dsp:txXfrm>
    </dsp:sp>
    <dsp:sp modelId="{1A3323BC-2D4B-4C3D-8D92-6164A4EB43A4}">
      <dsp:nvSpPr>
        <dsp:cNvPr id="0" name=""/>
        <dsp:cNvSpPr/>
      </dsp:nvSpPr>
      <dsp:spPr>
        <a:xfrm>
          <a:off x="3066922" y="1712792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2022370"/>
        <a:ext cx="178536" cy="6563"/>
      </dsp:txXfrm>
    </dsp:sp>
    <dsp:sp modelId="{69973CEB-CE64-4F71-8A02-C73EFB87C64E}">
      <dsp:nvSpPr>
        <dsp:cNvPr id="0" name=""/>
        <dsp:cNvSpPr/>
      </dsp:nvSpPr>
      <dsp:spPr>
        <a:xfrm>
          <a:off x="5150024" y="2453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Collection</a:t>
          </a:r>
        </a:p>
      </dsp:txBody>
      <dsp:txXfrm>
        <a:off x="5150024" y="2453"/>
        <a:ext cx="2853564" cy="1712138"/>
      </dsp:txXfrm>
    </dsp:sp>
    <dsp:sp modelId="{F6EEF6E1-270A-4E3B-A6DE-1E584D935946}">
      <dsp:nvSpPr>
        <dsp:cNvPr id="0" name=""/>
        <dsp:cNvSpPr/>
      </dsp:nvSpPr>
      <dsp:spPr>
        <a:xfrm>
          <a:off x="4491904" y="3181261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3223699"/>
        <a:ext cx="32815" cy="6563"/>
      </dsp:txXfrm>
    </dsp:sp>
    <dsp:sp modelId="{913E08F9-3FD2-4C45-A061-80E2084C6D0A}">
      <dsp:nvSpPr>
        <dsp:cNvPr id="0" name=""/>
        <dsp:cNvSpPr/>
      </dsp:nvSpPr>
      <dsp:spPr>
        <a:xfrm>
          <a:off x="1640140" y="2370912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Normalization</a:t>
          </a:r>
        </a:p>
      </dsp:txBody>
      <dsp:txXfrm>
        <a:off x="1640140" y="2370912"/>
        <a:ext cx="2853564" cy="1712138"/>
      </dsp:txXfrm>
    </dsp:sp>
    <dsp:sp modelId="{39E105D3-40AC-457D-9E8D-3F41EA40D484}">
      <dsp:nvSpPr>
        <dsp:cNvPr id="0" name=""/>
        <dsp:cNvSpPr/>
      </dsp:nvSpPr>
      <dsp:spPr>
        <a:xfrm>
          <a:off x="3066922" y="4081250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4390829"/>
        <a:ext cx="178536" cy="6563"/>
      </dsp:txXfrm>
    </dsp:sp>
    <dsp:sp modelId="{59065400-01E3-4BCD-A15E-5AE0DB58C6C2}">
      <dsp:nvSpPr>
        <dsp:cNvPr id="0" name=""/>
        <dsp:cNvSpPr/>
      </dsp:nvSpPr>
      <dsp:spPr>
        <a:xfrm>
          <a:off x="5150024" y="2370912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Exploratory Analysis</a:t>
          </a:r>
        </a:p>
      </dsp:txBody>
      <dsp:txXfrm>
        <a:off x="5150024" y="2370912"/>
        <a:ext cx="2853564" cy="1712138"/>
      </dsp:txXfrm>
    </dsp:sp>
    <dsp:sp modelId="{AEF8A25E-B177-4316-9ED7-DEBD2ED1A67A}">
      <dsp:nvSpPr>
        <dsp:cNvPr id="0" name=""/>
        <dsp:cNvSpPr/>
      </dsp:nvSpPr>
      <dsp:spPr>
        <a:xfrm>
          <a:off x="4491904" y="5549719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5592158"/>
        <a:ext cx="32815" cy="6563"/>
      </dsp:txXfrm>
    </dsp:sp>
    <dsp:sp modelId="{E8ADDA30-8F83-4720-8033-595577F51D41}">
      <dsp:nvSpPr>
        <dsp:cNvPr id="0" name=""/>
        <dsp:cNvSpPr/>
      </dsp:nvSpPr>
      <dsp:spPr>
        <a:xfrm>
          <a:off x="1640140" y="4739370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Predictive Analysis</a:t>
          </a:r>
        </a:p>
      </dsp:txBody>
      <dsp:txXfrm>
        <a:off x="1640140" y="4739370"/>
        <a:ext cx="2853564" cy="1712138"/>
      </dsp:txXfrm>
    </dsp:sp>
    <dsp:sp modelId="{F8234DBA-73AA-4F06-B39F-CA31531F24D8}">
      <dsp:nvSpPr>
        <dsp:cNvPr id="0" name=""/>
        <dsp:cNvSpPr/>
      </dsp:nvSpPr>
      <dsp:spPr>
        <a:xfrm>
          <a:off x="5150024" y="4739370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Conclusion</a:t>
          </a:r>
        </a:p>
      </dsp:txBody>
      <dsp:txXfrm>
        <a:off x="5150024" y="4739370"/>
        <a:ext cx="2853564" cy="1712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6E5D9-C79A-42C2-B9D6-58943EF71665}">
      <dsp:nvSpPr>
        <dsp:cNvPr id="0" name=""/>
        <dsp:cNvSpPr/>
      </dsp:nvSpPr>
      <dsp:spPr>
        <a:xfrm>
          <a:off x="4491904" y="812803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855241"/>
        <a:ext cx="32815" cy="6563"/>
      </dsp:txXfrm>
    </dsp:sp>
    <dsp:sp modelId="{E5A389C4-539F-4007-87E9-20B70D307211}">
      <dsp:nvSpPr>
        <dsp:cNvPr id="0" name=""/>
        <dsp:cNvSpPr/>
      </dsp:nvSpPr>
      <dsp:spPr>
        <a:xfrm>
          <a:off x="1640140" y="2453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Define research Questions</a:t>
          </a:r>
        </a:p>
      </dsp:txBody>
      <dsp:txXfrm>
        <a:off x="1640140" y="2453"/>
        <a:ext cx="2853564" cy="1712138"/>
      </dsp:txXfrm>
    </dsp:sp>
    <dsp:sp modelId="{1A3323BC-2D4B-4C3D-8D92-6164A4EB43A4}">
      <dsp:nvSpPr>
        <dsp:cNvPr id="0" name=""/>
        <dsp:cNvSpPr/>
      </dsp:nvSpPr>
      <dsp:spPr>
        <a:xfrm>
          <a:off x="3066922" y="1712792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2022370"/>
        <a:ext cx="178536" cy="6563"/>
      </dsp:txXfrm>
    </dsp:sp>
    <dsp:sp modelId="{69973CEB-CE64-4F71-8A02-C73EFB87C64E}">
      <dsp:nvSpPr>
        <dsp:cNvPr id="0" name=""/>
        <dsp:cNvSpPr/>
      </dsp:nvSpPr>
      <dsp:spPr>
        <a:xfrm>
          <a:off x="5150024" y="2453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Collection</a:t>
          </a:r>
        </a:p>
      </dsp:txBody>
      <dsp:txXfrm>
        <a:off x="5150024" y="2453"/>
        <a:ext cx="2853564" cy="1712138"/>
      </dsp:txXfrm>
    </dsp:sp>
    <dsp:sp modelId="{F6EEF6E1-270A-4E3B-A6DE-1E584D935946}">
      <dsp:nvSpPr>
        <dsp:cNvPr id="0" name=""/>
        <dsp:cNvSpPr/>
      </dsp:nvSpPr>
      <dsp:spPr>
        <a:xfrm>
          <a:off x="4491904" y="3181261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3223699"/>
        <a:ext cx="32815" cy="6563"/>
      </dsp:txXfrm>
    </dsp:sp>
    <dsp:sp modelId="{913E08F9-3FD2-4C45-A061-80E2084C6D0A}">
      <dsp:nvSpPr>
        <dsp:cNvPr id="0" name=""/>
        <dsp:cNvSpPr/>
      </dsp:nvSpPr>
      <dsp:spPr>
        <a:xfrm>
          <a:off x="1640140" y="2370912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Normalization</a:t>
          </a:r>
        </a:p>
      </dsp:txBody>
      <dsp:txXfrm>
        <a:off x="1640140" y="2370912"/>
        <a:ext cx="2853564" cy="1712138"/>
      </dsp:txXfrm>
    </dsp:sp>
    <dsp:sp modelId="{39E105D3-40AC-457D-9E8D-3F41EA40D484}">
      <dsp:nvSpPr>
        <dsp:cNvPr id="0" name=""/>
        <dsp:cNvSpPr/>
      </dsp:nvSpPr>
      <dsp:spPr>
        <a:xfrm>
          <a:off x="3066922" y="4081250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4390829"/>
        <a:ext cx="178536" cy="6563"/>
      </dsp:txXfrm>
    </dsp:sp>
    <dsp:sp modelId="{59065400-01E3-4BCD-A15E-5AE0DB58C6C2}">
      <dsp:nvSpPr>
        <dsp:cNvPr id="0" name=""/>
        <dsp:cNvSpPr/>
      </dsp:nvSpPr>
      <dsp:spPr>
        <a:xfrm>
          <a:off x="5150024" y="2370912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Exploratory Analysis</a:t>
          </a:r>
        </a:p>
      </dsp:txBody>
      <dsp:txXfrm>
        <a:off x="5150024" y="2370912"/>
        <a:ext cx="2853564" cy="1712138"/>
      </dsp:txXfrm>
    </dsp:sp>
    <dsp:sp modelId="{AEF8A25E-B177-4316-9ED7-DEBD2ED1A67A}">
      <dsp:nvSpPr>
        <dsp:cNvPr id="0" name=""/>
        <dsp:cNvSpPr/>
      </dsp:nvSpPr>
      <dsp:spPr>
        <a:xfrm>
          <a:off x="4491904" y="5549719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5592158"/>
        <a:ext cx="32815" cy="6563"/>
      </dsp:txXfrm>
    </dsp:sp>
    <dsp:sp modelId="{E8ADDA30-8F83-4720-8033-595577F51D41}">
      <dsp:nvSpPr>
        <dsp:cNvPr id="0" name=""/>
        <dsp:cNvSpPr/>
      </dsp:nvSpPr>
      <dsp:spPr>
        <a:xfrm>
          <a:off x="1640140" y="4739370"/>
          <a:ext cx="2853564" cy="171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Predictive Analysis</a:t>
          </a:r>
        </a:p>
      </dsp:txBody>
      <dsp:txXfrm>
        <a:off x="1640140" y="4739370"/>
        <a:ext cx="2853564" cy="1712138"/>
      </dsp:txXfrm>
    </dsp:sp>
    <dsp:sp modelId="{F8234DBA-73AA-4F06-B39F-CA31531F24D8}">
      <dsp:nvSpPr>
        <dsp:cNvPr id="0" name=""/>
        <dsp:cNvSpPr/>
      </dsp:nvSpPr>
      <dsp:spPr>
        <a:xfrm>
          <a:off x="5150024" y="4739370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Conclusion</a:t>
          </a:r>
        </a:p>
      </dsp:txBody>
      <dsp:txXfrm>
        <a:off x="5150024" y="4739370"/>
        <a:ext cx="2853564" cy="1712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630B9-AD67-4DC1-B7AE-CB018D7C6204}">
      <dsp:nvSpPr>
        <dsp:cNvPr id="0" name=""/>
        <dsp:cNvSpPr/>
      </dsp:nvSpPr>
      <dsp:spPr>
        <a:xfrm>
          <a:off x="4713" y="741434"/>
          <a:ext cx="1461091" cy="917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One hot encoding</a:t>
          </a:r>
          <a:endParaRPr lang="en-IN" sz="1800" kern="1200" dirty="0"/>
        </a:p>
      </dsp:txBody>
      <dsp:txXfrm>
        <a:off x="31593" y="768314"/>
        <a:ext cx="1407331" cy="863988"/>
      </dsp:txXfrm>
    </dsp:sp>
    <dsp:sp modelId="{6D479DA2-901C-433F-8105-BB15324ED397}">
      <dsp:nvSpPr>
        <dsp:cNvPr id="0" name=""/>
        <dsp:cNvSpPr/>
      </dsp:nvSpPr>
      <dsp:spPr>
        <a:xfrm>
          <a:off x="1611913" y="1019133"/>
          <a:ext cx="309751" cy="362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11913" y="1091603"/>
        <a:ext cx="216826" cy="217410"/>
      </dsp:txXfrm>
    </dsp:sp>
    <dsp:sp modelId="{F01892FE-BAA8-417F-B6C3-6BE16C18E0CE}">
      <dsp:nvSpPr>
        <dsp:cNvPr id="0" name=""/>
        <dsp:cNvSpPr/>
      </dsp:nvSpPr>
      <dsp:spPr>
        <a:xfrm>
          <a:off x="2050241" y="741434"/>
          <a:ext cx="1461091" cy="917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SMOTE to balance date</a:t>
          </a:r>
          <a:endParaRPr lang="en-IN" sz="1800" kern="1200" dirty="0"/>
        </a:p>
      </dsp:txBody>
      <dsp:txXfrm>
        <a:off x="2077121" y="768314"/>
        <a:ext cx="1407331" cy="863988"/>
      </dsp:txXfrm>
    </dsp:sp>
    <dsp:sp modelId="{C3745DA0-21D0-48C4-A998-4A2F5B566727}">
      <dsp:nvSpPr>
        <dsp:cNvPr id="0" name=""/>
        <dsp:cNvSpPr/>
      </dsp:nvSpPr>
      <dsp:spPr>
        <a:xfrm>
          <a:off x="3657441" y="1019133"/>
          <a:ext cx="309751" cy="362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657441" y="1091603"/>
        <a:ext cx="216826" cy="217410"/>
      </dsp:txXfrm>
    </dsp:sp>
    <dsp:sp modelId="{032B38F3-17DC-4E20-9F33-E68D95FDC2F2}">
      <dsp:nvSpPr>
        <dsp:cNvPr id="0" name=""/>
        <dsp:cNvSpPr/>
      </dsp:nvSpPr>
      <dsp:spPr>
        <a:xfrm>
          <a:off x="4095769" y="741434"/>
          <a:ext cx="1461091" cy="917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Backward elimination</a:t>
          </a:r>
          <a:endParaRPr lang="en-IN" sz="1800" kern="1200" dirty="0"/>
        </a:p>
      </dsp:txBody>
      <dsp:txXfrm>
        <a:off x="4122649" y="768314"/>
        <a:ext cx="1407331" cy="863988"/>
      </dsp:txXfrm>
    </dsp:sp>
    <dsp:sp modelId="{302FE60E-B457-4B6F-B3BF-E579E2AF8A4A}">
      <dsp:nvSpPr>
        <dsp:cNvPr id="0" name=""/>
        <dsp:cNvSpPr/>
      </dsp:nvSpPr>
      <dsp:spPr>
        <a:xfrm>
          <a:off x="5702969" y="1019133"/>
          <a:ext cx="309751" cy="362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702969" y="1091603"/>
        <a:ext cx="216826" cy="217410"/>
      </dsp:txXfrm>
    </dsp:sp>
    <dsp:sp modelId="{D1A87356-4753-425C-B60A-E536AE31B332}">
      <dsp:nvSpPr>
        <dsp:cNvPr id="0" name=""/>
        <dsp:cNvSpPr/>
      </dsp:nvSpPr>
      <dsp:spPr>
        <a:xfrm>
          <a:off x="6141297" y="741434"/>
          <a:ext cx="1461091" cy="917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Validation : ROC Curve</a:t>
          </a:r>
          <a:endParaRPr lang="en-IN" sz="1800" kern="1200" dirty="0"/>
        </a:p>
      </dsp:txBody>
      <dsp:txXfrm>
        <a:off x="6168177" y="768314"/>
        <a:ext cx="1407331" cy="863988"/>
      </dsp:txXfrm>
    </dsp:sp>
    <dsp:sp modelId="{C20EB489-157A-4FA8-BE7D-8FBE804A3FAE}">
      <dsp:nvSpPr>
        <dsp:cNvPr id="0" name=""/>
        <dsp:cNvSpPr/>
      </dsp:nvSpPr>
      <dsp:spPr>
        <a:xfrm>
          <a:off x="7748497" y="1019133"/>
          <a:ext cx="309751" cy="362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748497" y="1091603"/>
        <a:ext cx="216826" cy="217410"/>
      </dsp:txXfrm>
    </dsp:sp>
    <dsp:sp modelId="{569B72DB-E6B5-488F-AEE9-02377A016E93}">
      <dsp:nvSpPr>
        <dsp:cNvPr id="0" name=""/>
        <dsp:cNvSpPr/>
      </dsp:nvSpPr>
      <dsp:spPr>
        <a:xfrm>
          <a:off x="8186825" y="741434"/>
          <a:ext cx="1461091" cy="917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Testing</a:t>
          </a:r>
        </a:p>
      </dsp:txBody>
      <dsp:txXfrm>
        <a:off x="8213705" y="768314"/>
        <a:ext cx="1407331" cy="863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1A3A3-B184-469E-86AE-670623BA4E5D}">
      <dsp:nvSpPr>
        <dsp:cNvPr id="0" name=""/>
        <dsp:cNvSpPr/>
      </dsp:nvSpPr>
      <dsp:spPr>
        <a:xfrm>
          <a:off x="3558061" y="2138294"/>
          <a:ext cx="533034" cy="101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6517" y="0"/>
              </a:lnTo>
              <a:lnTo>
                <a:pt x="266517" y="1015689"/>
              </a:lnTo>
              <a:lnTo>
                <a:pt x="533034" y="1015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5901" y="2617462"/>
        <a:ext cx="57353" cy="57353"/>
      </dsp:txXfrm>
    </dsp:sp>
    <dsp:sp modelId="{2F66960D-CF7A-443C-8CB9-E7DD0B261214}">
      <dsp:nvSpPr>
        <dsp:cNvPr id="0" name=""/>
        <dsp:cNvSpPr/>
      </dsp:nvSpPr>
      <dsp:spPr>
        <a:xfrm>
          <a:off x="3558061" y="2092574"/>
          <a:ext cx="5330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03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11252" y="2124968"/>
        <a:ext cx="26651" cy="26651"/>
      </dsp:txXfrm>
    </dsp:sp>
    <dsp:sp modelId="{64B430B3-FF1B-406C-9FF2-27BA23788747}">
      <dsp:nvSpPr>
        <dsp:cNvPr id="0" name=""/>
        <dsp:cNvSpPr/>
      </dsp:nvSpPr>
      <dsp:spPr>
        <a:xfrm>
          <a:off x="3558061" y="1122604"/>
          <a:ext cx="533034" cy="1015689"/>
        </a:xfrm>
        <a:custGeom>
          <a:avLst/>
          <a:gdLst/>
          <a:ahLst/>
          <a:cxnLst/>
          <a:rect l="0" t="0" r="0" b="0"/>
          <a:pathLst>
            <a:path>
              <a:moveTo>
                <a:pt x="0" y="1015689"/>
              </a:moveTo>
              <a:lnTo>
                <a:pt x="266517" y="1015689"/>
              </a:lnTo>
              <a:lnTo>
                <a:pt x="266517" y="0"/>
              </a:lnTo>
              <a:lnTo>
                <a:pt x="5330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5901" y="1601773"/>
        <a:ext cx="57353" cy="57353"/>
      </dsp:txXfrm>
    </dsp:sp>
    <dsp:sp modelId="{9B9BF0AB-5901-4E79-B4D7-EC064A6E4281}">
      <dsp:nvSpPr>
        <dsp:cNvPr id="0" name=""/>
        <dsp:cNvSpPr/>
      </dsp:nvSpPr>
      <dsp:spPr>
        <a:xfrm rot="16200000">
          <a:off x="1013490" y="1732018"/>
          <a:ext cx="4276589" cy="812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Raw Data</a:t>
          </a:r>
        </a:p>
      </dsp:txBody>
      <dsp:txXfrm>
        <a:off x="1013490" y="1732018"/>
        <a:ext cx="4276589" cy="812551"/>
      </dsp:txXfrm>
    </dsp:sp>
    <dsp:sp modelId="{CDA235D6-AC41-4ED3-AF28-D9CD9EDCBAED}">
      <dsp:nvSpPr>
        <dsp:cNvPr id="0" name=""/>
        <dsp:cNvSpPr/>
      </dsp:nvSpPr>
      <dsp:spPr>
        <a:xfrm>
          <a:off x="4091095" y="716328"/>
          <a:ext cx="2665170" cy="812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Training: 70%</a:t>
          </a:r>
        </a:p>
      </dsp:txBody>
      <dsp:txXfrm>
        <a:off x="4091095" y="716328"/>
        <a:ext cx="2665170" cy="812551"/>
      </dsp:txXfrm>
    </dsp:sp>
    <dsp:sp modelId="{3540059A-19CD-4FBD-A598-B7A4BB9DA52D}">
      <dsp:nvSpPr>
        <dsp:cNvPr id="0" name=""/>
        <dsp:cNvSpPr/>
      </dsp:nvSpPr>
      <dsp:spPr>
        <a:xfrm>
          <a:off x="4091095" y="1732018"/>
          <a:ext cx="2665170" cy="812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Validation: 15%</a:t>
          </a:r>
        </a:p>
      </dsp:txBody>
      <dsp:txXfrm>
        <a:off x="4091095" y="1732018"/>
        <a:ext cx="2665170" cy="812551"/>
      </dsp:txXfrm>
    </dsp:sp>
    <dsp:sp modelId="{E8D2105A-5421-473B-835F-F6E08D9D2D9B}">
      <dsp:nvSpPr>
        <dsp:cNvPr id="0" name=""/>
        <dsp:cNvSpPr/>
      </dsp:nvSpPr>
      <dsp:spPr>
        <a:xfrm>
          <a:off x="4091095" y="2747708"/>
          <a:ext cx="2665170" cy="812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Testing: 15%</a:t>
          </a:r>
        </a:p>
      </dsp:txBody>
      <dsp:txXfrm>
        <a:off x="4091095" y="2747708"/>
        <a:ext cx="2665170" cy="8125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6E5D9-C79A-42C2-B9D6-58943EF71665}">
      <dsp:nvSpPr>
        <dsp:cNvPr id="0" name=""/>
        <dsp:cNvSpPr/>
      </dsp:nvSpPr>
      <dsp:spPr>
        <a:xfrm>
          <a:off x="4491904" y="812803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855241"/>
        <a:ext cx="32815" cy="6563"/>
      </dsp:txXfrm>
    </dsp:sp>
    <dsp:sp modelId="{E5A389C4-539F-4007-87E9-20B70D307211}">
      <dsp:nvSpPr>
        <dsp:cNvPr id="0" name=""/>
        <dsp:cNvSpPr/>
      </dsp:nvSpPr>
      <dsp:spPr>
        <a:xfrm>
          <a:off x="1640140" y="2453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Define research Questions</a:t>
          </a:r>
        </a:p>
      </dsp:txBody>
      <dsp:txXfrm>
        <a:off x="1640140" y="2453"/>
        <a:ext cx="2853564" cy="1712138"/>
      </dsp:txXfrm>
    </dsp:sp>
    <dsp:sp modelId="{1A3323BC-2D4B-4C3D-8D92-6164A4EB43A4}">
      <dsp:nvSpPr>
        <dsp:cNvPr id="0" name=""/>
        <dsp:cNvSpPr/>
      </dsp:nvSpPr>
      <dsp:spPr>
        <a:xfrm>
          <a:off x="3066922" y="1712792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2022370"/>
        <a:ext cx="178536" cy="6563"/>
      </dsp:txXfrm>
    </dsp:sp>
    <dsp:sp modelId="{69973CEB-CE64-4F71-8A02-C73EFB87C64E}">
      <dsp:nvSpPr>
        <dsp:cNvPr id="0" name=""/>
        <dsp:cNvSpPr/>
      </dsp:nvSpPr>
      <dsp:spPr>
        <a:xfrm>
          <a:off x="5150024" y="2453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Collection</a:t>
          </a:r>
        </a:p>
      </dsp:txBody>
      <dsp:txXfrm>
        <a:off x="5150024" y="2453"/>
        <a:ext cx="2853564" cy="1712138"/>
      </dsp:txXfrm>
    </dsp:sp>
    <dsp:sp modelId="{F6EEF6E1-270A-4E3B-A6DE-1E584D935946}">
      <dsp:nvSpPr>
        <dsp:cNvPr id="0" name=""/>
        <dsp:cNvSpPr/>
      </dsp:nvSpPr>
      <dsp:spPr>
        <a:xfrm>
          <a:off x="4491904" y="3181261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3223699"/>
        <a:ext cx="32815" cy="6563"/>
      </dsp:txXfrm>
    </dsp:sp>
    <dsp:sp modelId="{913E08F9-3FD2-4C45-A061-80E2084C6D0A}">
      <dsp:nvSpPr>
        <dsp:cNvPr id="0" name=""/>
        <dsp:cNvSpPr/>
      </dsp:nvSpPr>
      <dsp:spPr>
        <a:xfrm>
          <a:off x="1640140" y="2370912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Data Normalization</a:t>
          </a:r>
        </a:p>
      </dsp:txBody>
      <dsp:txXfrm>
        <a:off x="1640140" y="2370912"/>
        <a:ext cx="2853564" cy="1712138"/>
      </dsp:txXfrm>
    </dsp:sp>
    <dsp:sp modelId="{39E105D3-40AC-457D-9E8D-3F41EA40D484}">
      <dsp:nvSpPr>
        <dsp:cNvPr id="0" name=""/>
        <dsp:cNvSpPr/>
      </dsp:nvSpPr>
      <dsp:spPr>
        <a:xfrm>
          <a:off x="3066922" y="4081250"/>
          <a:ext cx="3509884" cy="625719"/>
        </a:xfrm>
        <a:custGeom>
          <a:avLst/>
          <a:gdLst/>
          <a:ahLst/>
          <a:cxnLst/>
          <a:rect l="0" t="0" r="0" b="0"/>
          <a:pathLst>
            <a:path>
              <a:moveTo>
                <a:pt x="3509884" y="0"/>
              </a:moveTo>
              <a:lnTo>
                <a:pt x="3509884" y="329959"/>
              </a:lnTo>
              <a:lnTo>
                <a:pt x="0" y="329959"/>
              </a:lnTo>
              <a:lnTo>
                <a:pt x="0" y="625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32596" y="4390829"/>
        <a:ext cx="178536" cy="6563"/>
      </dsp:txXfrm>
    </dsp:sp>
    <dsp:sp modelId="{59065400-01E3-4BCD-A15E-5AE0DB58C6C2}">
      <dsp:nvSpPr>
        <dsp:cNvPr id="0" name=""/>
        <dsp:cNvSpPr/>
      </dsp:nvSpPr>
      <dsp:spPr>
        <a:xfrm>
          <a:off x="5150024" y="2370912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Exploratory Analysis</a:t>
          </a:r>
        </a:p>
      </dsp:txBody>
      <dsp:txXfrm>
        <a:off x="5150024" y="2370912"/>
        <a:ext cx="2853564" cy="1712138"/>
      </dsp:txXfrm>
    </dsp:sp>
    <dsp:sp modelId="{AEF8A25E-B177-4316-9ED7-DEBD2ED1A67A}">
      <dsp:nvSpPr>
        <dsp:cNvPr id="0" name=""/>
        <dsp:cNvSpPr/>
      </dsp:nvSpPr>
      <dsp:spPr>
        <a:xfrm>
          <a:off x="4491904" y="5549719"/>
          <a:ext cx="625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71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88356" y="5592158"/>
        <a:ext cx="32815" cy="6563"/>
      </dsp:txXfrm>
    </dsp:sp>
    <dsp:sp modelId="{E8ADDA30-8F83-4720-8033-595577F51D41}">
      <dsp:nvSpPr>
        <dsp:cNvPr id="0" name=""/>
        <dsp:cNvSpPr/>
      </dsp:nvSpPr>
      <dsp:spPr>
        <a:xfrm>
          <a:off x="1640140" y="4739370"/>
          <a:ext cx="2853564" cy="1712138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Predictive Analysis</a:t>
          </a:r>
        </a:p>
      </dsp:txBody>
      <dsp:txXfrm>
        <a:off x="1640140" y="4739370"/>
        <a:ext cx="2853564" cy="1712138"/>
      </dsp:txXfrm>
    </dsp:sp>
    <dsp:sp modelId="{F8234DBA-73AA-4F06-B39F-CA31531F24D8}">
      <dsp:nvSpPr>
        <dsp:cNvPr id="0" name=""/>
        <dsp:cNvSpPr/>
      </dsp:nvSpPr>
      <dsp:spPr>
        <a:xfrm>
          <a:off x="5150024" y="4739370"/>
          <a:ext cx="2853564" cy="1712138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Conclusion</a:t>
          </a:r>
        </a:p>
      </dsp:txBody>
      <dsp:txXfrm>
        <a:off x="5150024" y="4739370"/>
        <a:ext cx="2853564" cy="171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64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113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074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475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8916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13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104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882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178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78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1" name="Google Shape;1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096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03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g29dadecd5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864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1643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867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585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468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4501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466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31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484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1" name="Google Shape;1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978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596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7697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545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4916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3431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481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6869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304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8891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098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141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g29dadecd5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275e2d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2" name="Google Shape;102;g262275e2d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275e2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g262275e2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0006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275e2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" name="Google Shape;114;g262275e2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g29dadecd5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795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275e2dd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0" name="Google Shape;120;g262275e2dd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8724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03745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629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3780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35849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1432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8778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6193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24526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36093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00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3" name="Google Shape;1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30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6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70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diagramLayout" Target="../diagrams/layout2.xml"/><Relationship Id="rId5" Type="http://schemas.openxmlformats.org/officeDocument/2006/relationships/image" Target="../media/image2.png"/><Relationship Id="rId10" Type="http://schemas.openxmlformats.org/officeDocument/2006/relationships/diagramData" Target="../diagrams/data2.xml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Relationship Id="rId14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diagramLayout" Target="../diagrams/layout3.xml"/><Relationship Id="rId5" Type="http://schemas.openxmlformats.org/officeDocument/2006/relationships/image" Target="../media/image2.png"/><Relationship Id="rId10" Type="http://schemas.openxmlformats.org/officeDocument/2006/relationships/diagramData" Target="../diagrams/data3.xml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Relationship Id="rId14" Type="http://schemas.microsoft.com/office/2007/relationships/diagramDrawing" Target="../diagrams/drawing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pixabay.com/en/cyber-security-security-cyber-1186530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hdphoto" Target="../media/hdphoto1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.png"/><Relationship Id="rId5" Type="http://schemas.openxmlformats.org/officeDocument/2006/relationships/diagramQuickStyle" Target="../diagrams/quickStyle4.xml"/><Relationship Id="rId15" Type="http://schemas.openxmlformats.org/officeDocument/2006/relationships/hyperlink" Target="https://pixabay.com/en/cyber-security-encryption-security-2537786/" TargetMode="External"/><Relationship Id="rId10" Type="http://schemas.openxmlformats.org/officeDocument/2006/relationships/hyperlink" Target="https://pixabay.com/de/illustrations/hacker-cyber-kriminalit%C3%A4t-sicherheit-1881694/" TargetMode="Externa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jpeg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18.jpeg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hacker-cyber-kriminalit%C3%A4t-sicherheit-1881694/" TargetMode="External"/><Relationship Id="rId11" Type="http://schemas.openxmlformats.org/officeDocument/2006/relationships/hyperlink" Target="https://pixabay.com/en/cyber-security-encryption-security-2537786/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hyperlink" Target="https://pixabay.com/en/cyber-security-security-cyber-1186530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jpeg"/><Relationship Id="rId7" Type="http://schemas.openxmlformats.org/officeDocument/2006/relationships/hyperlink" Target="https://pixabay.com/de/illustrations/hacker-cyber-kriminalit%C3%A4t-sicherheit-1881694/" TargetMode="External"/><Relationship Id="rId12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hyperlink" Target="https://pixabay.com/en/cyber-security-security-cyber-1186530/" TargetMode="External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20.jpeg"/><Relationship Id="rId7" Type="http://schemas.microsoft.com/office/2007/relationships/hdphoto" Target="../media/hdphoto1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hacker-cyber-kriminalit%C3%A4t-sicherheit-1881694/" TargetMode="External"/><Relationship Id="rId11" Type="http://schemas.openxmlformats.org/officeDocument/2006/relationships/hyperlink" Target="https://pixabay.com/en/cyber-security-encryption-security-2537786/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3.png"/><Relationship Id="rId4" Type="http://schemas.microsoft.com/office/2007/relationships/hdphoto" Target="../media/hdphoto3.wdp"/><Relationship Id="rId9" Type="http://schemas.openxmlformats.org/officeDocument/2006/relationships/hyperlink" Target="https://pixabay.com/en/cyber-security-security-cyber-1186530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illustrations/hacker-cyber-kriminalit%C3%A4t-sicherheit-1881694/" TargetMode="External"/><Relationship Id="rId13" Type="http://schemas.openxmlformats.org/officeDocument/2006/relationships/hyperlink" Target="https://pixabay.com/en/cyber-security-encryption-security-2537786/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1.jpe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pixabay.com/en/cyber-security-security-cyber-1186530/" TargetMode="External"/><Relationship Id="rId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illustrations/hacker-cyber-kriminalit%C3%A4t-sicherheit-1881694/" TargetMode="External"/><Relationship Id="rId11" Type="http://schemas.openxmlformats.org/officeDocument/2006/relationships/hyperlink" Target="https://pixabay.com/en/cyber-security-encryption-security-2537786/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hyperlink" Target="https://pixabay.com/en/cyber-security-security-cyber-1186530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diagramLayout" Target="../diagrams/layout1.xml"/><Relationship Id="rId5" Type="http://schemas.openxmlformats.org/officeDocument/2006/relationships/image" Target="../media/image2.png"/><Relationship Id="rId10" Type="http://schemas.openxmlformats.org/officeDocument/2006/relationships/diagramData" Target="../diagrams/data1.xml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Relationship Id="rId14" Type="http://schemas.microsoft.com/office/2007/relationships/diagramDrawing" Target="../diagrams/drawing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27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29.pn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5.xml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diagramLayout" Target="../diagrams/layout5.xml"/><Relationship Id="rId5" Type="http://schemas.openxmlformats.org/officeDocument/2006/relationships/image" Target="../media/image2.png"/><Relationship Id="rId10" Type="http://schemas.openxmlformats.org/officeDocument/2006/relationships/diagramData" Target="../diagrams/data5.xml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Relationship Id="rId14" Type="http://schemas.microsoft.com/office/2007/relationships/diagramDrawing" Target="../diagrams/drawing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illustrations/hacker-cyber-kriminalit%C3%A4t-sicherheit-1881694/" TargetMode="External"/><Relationship Id="rId13" Type="http://schemas.openxmlformats.org/officeDocument/2006/relationships/hyperlink" Target="https://pixabay.com/en/cyber-security-encryption-security-2537786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ms.gle/eidJ1KNXuTGur3NB9" TargetMode="External"/><Relationship Id="rId11" Type="http://schemas.openxmlformats.org/officeDocument/2006/relationships/hyperlink" Target="https://pixabay.com/en/cyber-security-security-cyber-1186530/" TargetMode="External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6.xml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diagramLayout" Target="../diagrams/layout6.xml"/><Relationship Id="rId5" Type="http://schemas.openxmlformats.org/officeDocument/2006/relationships/image" Target="../media/image2.png"/><Relationship Id="rId10" Type="http://schemas.openxmlformats.org/officeDocument/2006/relationships/diagramData" Target="../diagrams/data6.xml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Relationship Id="rId14" Type="http://schemas.microsoft.com/office/2007/relationships/diagramDrawing" Target="../diagrams/drawing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yber-security-security-cyber-1186530/" TargetMode="External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xabay.com/de/illustrations/hacker-cyber-kriminalit%C3%A4t-sicherheit-1881694/" TargetMode="External"/><Relationship Id="rId10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pixabay.com/en/cyber-security-security-cyber-118653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pixabay.com/de/illustrations/hacker-cyber-kriminalit%C3%A4t-sicherheit-1881694/" TargetMode="External"/><Relationship Id="rId9" Type="http://schemas.openxmlformats.org/officeDocument/2006/relationships/hyperlink" Target="https://pixabay.com/en/cyber-security-encryption-security-25377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0" y="195944"/>
            <a:ext cx="12191365" cy="197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Capstone Project :</a:t>
            </a:r>
            <a:br>
              <a:rPr lang="en-US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Understanding Cyber Security and Safety Perceptions for Digital Payments and E-Services </a:t>
            </a:r>
            <a:r>
              <a:rPr lang="en-IN" sz="3600" kern="1400" spc="-5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2368967"/>
            <a:ext cx="12191365" cy="4031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Group – eShield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Rajiv, Chintan &amp; Hardik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778183-A6C2-F5B5-FBD2-51742CA80DCF}"/>
              </a:ext>
            </a:extLst>
          </p:cNvPr>
          <p:cNvGrpSpPr/>
          <p:nvPr/>
        </p:nvGrpSpPr>
        <p:grpSpPr>
          <a:xfrm>
            <a:off x="3880755" y="3429000"/>
            <a:ext cx="4218215" cy="2340429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085DDF-004C-5487-7DA1-46681ADF8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29DAB25-4AC7-1897-4010-24EDFBA80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EFF36D-88F1-7CBE-28E8-8416409F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F437E2E0-5EB0-C4D6-1109-DD78C6C33FCD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54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96140-B8C6-0FA0-5867-2BFA27CC483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6D0EAC-76B0-AD34-EB61-07B7A532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9A32AC-5824-E150-2520-4E8A7FFFF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038CA1-0B0E-6F82-EACC-29B6B189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9FFA19D-8441-354F-D987-830A02345D4A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2083A5-4347-6C19-22F9-524E0FAD1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089372"/>
              </p:ext>
            </p:extLst>
          </p:nvPr>
        </p:nvGraphicFramePr>
        <p:xfrm>
          <a:off x="2317898" y="170121"/>
          <a:ext cx="9643729" cy="645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85256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Tableau Dashboard Outputs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93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Demography</a:t>
            </a:r>
            <a:endParaRPr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2802953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2802953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697A-7A63-0A90-B055-E1CFF4E8B5DD}"/>
              </a:ext>
            </a:extLst>
          </p:cNvPr>
          <p:cNvSpPr txBox="1"/>
          <p:nvPr/>
        </p:nvSpPr>
        <p:spPr>
          <a:xfrm>
            <a:off x="2155371" y="141513"/>
            <a:ext cx="9840686" cy="381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Response Summary by Respondents Demography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C8EE93-803E-EEF4-6615-B27EBAD0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549054"/>
            <a:ext cx="9916886" cy="508026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4EDA6F-3376-779C-C57C-398DE902187E}"/>
              </a:ext>
            </a:extLst>
          </p:cNvPr>
          <p:cNvSpPr/>
          <p:nvPr/>
        </p:nvSpPr>
        <p:spPr>
          <a:xfrm>
            <a:off x="3429000" y="5612828"/>
            <a:ext cx="7119257" cy="10871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Total Respondents are 106#</a:t>
            </a:r>
          </a:p>
          <a:p>
            <a:r>
              <a:rPr lang="en-IN" sz="1600" dirty="0"/>
              <a:t>9% among this sample are not performing Online Transactions</a:t>
            </a:r>
          </a:p>
          <a:p>
            <a:r>
              <a:rPr lang="en-IN" sz="1600" dirty="0"/>
              <a:t>Out of Remaining 91%, 50% are Young Group and 50% are professionals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865BF-C17F-A0F1-F3E2-BB7FCDCC1961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88C6AD-C932-0C28-F9A6-9FF4D98B8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D0AB25-396B-D7D5-0818-D62AD5252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71723C-8C0F-2EC3-01B6-DC1F5ECC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74A0F6F-E8EB-5D22-8E00-84BCAA36D380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06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Online Users</a:t>
            </a:r>
            <a:endParaRPr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2802953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2802953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6F7A-0FC2-E518-F693-5C06DD54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47" y="48985"/>
            <a:ext cx="8450036" cy="6760029"/>
          </a:xfrm>
          <a:prstGeom prst="rect">
            <a:avLst/>
          </a:prstGeom>
        </p:spPr>
      </p:pic>
      <p:sp>
        <p:nvSpPr>
          <p:cNvPr id="6" name="Star: 6 Points 5">
            <a:extLst>
              <a:ext uri="{FF2B5EF4-FFF2-40B4-BE49-F238E27FC236}">
                <a16:creationId xmlns:a16="http://schemas.microsoft.com/office/drawing/2014/main" id="{34279109-BBF3-AC73-54BD-0F43B64072AA}"/>
              </a:ext>
            </a:extLst>
          </p:cNvPr>
          <p:cNvSpPr/>
          <p:nvPr/>
        </p:nvSpPr>
        <p:spPr>
          <a:xfrm>
            <a:off x="8436428" y="898072"/>
            <a:ext cx="435429" cy="424542"/>
          </a:xfrm>
          <a:prstGeom prst="star6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7D6B0EBB-3156-71EC-AB34-143324FEA490}"/>
              </a:ext>
            </a:extLst>
          </p:cNvPr>
          <p:cNvSpPr/>
          <p:nvPr/>
        </p:nvSpPr>
        <p:spPr>
          <a:xfrm>
            <a:off x="9024257" y="898072"/>
            <a:ext cx="435429" cy="424542"/>
          </a:xfrm>
          <a:prstGeom prst="star6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8856F200-FEEC-259C-FA98-269AF724137C}"/>
              </a:ext>
            </a:extLst>
          </p:cNvPr>
          <p:cNvSpPr/>
          <p:nvPr/>
        </p:nvSpPr>
        <p:spPr>
          <a:xfrm>
            <a:off x="9601201" y="898072"/>
            <a:ext cx="435429" cy="424542"/>
          </a:xfrm>
          <a:prstGeom prst="star6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D908C04C-969C-6B35-76A1-E9541BD3C3B9}"/>
              </a:ext>
            </a:extLst>
          </p:cNvPr>
          <p:cNvSpPr/>
          <p:nvPr/>
        </p:nvSpPr>
        <p:spPr>
          <a:xfrm>
            <a:off x="9024257" y="3613881"/>
            <a:ext cx="435429" cy="424542"/>
          </a:xfrm>
          <a:prstGeom prst="star6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Star: 6 Points 14">
            <a:extLst>
              <a:ext uri="{FF2B5EF4-FFF2-40B4-BE49-F238E27FC236}">
                <a16:creationId xmlns:a16="http://schemas.microsoft.com/office/drawing/2014/main" id="{62442D58-6801-7FE4-91F7-248897149243}"/>
              </a:ext>
            </a:extLst>
          </p:cNvPr>
          <p:cNvSpPr/>
          <p:nvPr/>
        </p:nvSpPr>
        <p:spPr>
          <a:xfrm>
            <a:off x="9601201" y="3613881"/>
            <a:ext cx="435429" cy="424542"/>
          </a:xfrm>
          <a:prstGeom prst="star6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tar: 6 Points 17">
            <a:extLst>
              <a:ext uri="{FF2B5EF4-FFF2-40B4-BE49-F238E27FC236}">
                <a16:creationId xmlns:a16="http://schemas.microsoft.com/office/drawing/2014/main" id="{ADB3C31A-CEC1-1205-230B-96DCBE9B1169}"/>
              </a:ext>
            </a:extLst>
          </p:cNvPr>
          <p:cNvSpPr/>
          <p:nvPr/>
        </p:nvSpPr>
        <p:spPr>
          <a:xfrm>
            <a:off x="9601201" y="5802087"/>
            <a:ext cx="435429" cy="424542"/>
          </a:xfrm>
          <a:prstGeom prst="star6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3DC3AA-7A30-397B-53FF-75B2CBB97E5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622A527-F498-460F-FF11-5CDBC3067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5B48BE-5EB4-8E1A-02FC-64287441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3CBA64-1F23-A7FC-150E-F6A868A3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5EC1DB0F-FFB6-4302-4D21-08F9F3B22E1D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8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ePayment Platform</a:t>
            </a:r>
            <a:endParaRPr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89E3C-5EF1-E48A-7C6C-4291C9FB5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3"/>
          <a:stretch/>
        </p:blipFill>
        <p:spPr>
          <a:xfrm>
            <a:off x="2047875" y="119742"/>
            <a:ext cx="9360056" cy="6738257"/>
          </a:xfrm>
          <a:prstGeom prst="rect">
            <a:avLst/>
          </a:prstGeom>
        </p:spPr>
      </p:pic>
      <p:sp>
        <p:nvSpPr>
          <p:cNvPr id="4" name="Star: 6 Points 3">
            <a:extLst>
              <a:ext uri="{FF2B5EF4-FFF2-40B4-BE49-F238E27FC236}">
                <a16:creationId xmlns:a16="http://schemas.microsoft.com/office/drawing/2014/main" id="{429BF526-164B-A0DD-E62F-3D249045EBE1}"/>
              </a:ext>
            </a:extLst>
          </p:cNvPr>
          <p:cNvSpPr/>
          <p:nvPr/>
        </p:nvSpPr>
        <p:spPr>
          <a:xfrm>
            <a:off x="3192054" y="2509156"/>
            <a:ext cx="990600" cy="979714"/>
          </a:xfrm>
          <a:prstGeom prst="star6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F8330-61AF-6730-68B9-8321ECA1D051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F65B14-12DC-4F19-8318-B1D589DA5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8D2CA6-07D1-9EDB-0D6D-6EC3105EB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0D80C2-E496-12D3-FE93-1B046552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6F5A88E0-2A49-F437-C856-34C77CBCBA24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0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Respondents Experience and Perception about Cyber Bullying</a:t>
            </a:r>
            <a:endParaRPr sz="1200"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261D-03E3-B871-6AC8-84E6F794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59" b="3459"/>
          <a:stretch/>
        </p:blipFill>
        <p:spPr>
          <a:xfrm>
            <a:off x="2457449" y="0"/>
            <a:ext cx="9124951" cy="6794992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4FC484D5-7F97-8F41-5E99-1C77FF488E02}"/>
              </a:ext>
            </a:extLst>
          </p:cNvPr>
          <p:cNvSpPr/>
          <p:nvPr/>
        </p:nvSpPr>
        <p:spPr>
          <a:xfrm>
            <a:off x="5421087" y="1088572"/>
            <a:ext cx="1179614" cy="729342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7323F60-12E7-AD37-6208-5925AB3BC721}"/>
              </a:ext>
            </a:extLst>
          </p:cNvPr>
          <p:cNvSpPr/>
          <p:nvPr/>
        </p:nvSpPr>
        <p:spPr>
          <a:xfrm>
            <a:off x="9851572" y="1088572"/>
            <a:ext cx="1179614" cy="729342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E55BD91C-2738-90E8-C23B-9C022CF97609}"/>
              </a:ext>
            </a:extLst>
          </p:cNvPr>
          <p:cNvSpPr/>
          <p:nvPr/>
        </p:nvSpPr>
        <p:spPr>
          <a:xfrm>
            <a:off x="3581402" y="4446789"/>
            <a:ext cx="1458684" cy="1050496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F1D73630-0BAB-083F-49CF-B075130A05C1}"/>
              </a:ext>
            </a:extLst>
          </p:cNvPr>
          <p:cNvSpPr/>
          <p:nvPr/>
        </p:nvSpPr>
        <p:spPr>
          <a:xfrm>
            <a:off x="9350962" y="4162300"/>
            <a:ext cx="1458684" cy="1050496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110FA-3E3A-4B0C-A809-EE7EFDDF624D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801FE3-436F-0094-AE9B-A250B430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036530-7A95-3FA7-10A5-81DD79BDD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C1AD75-B6DF-7C36-B349-74DBD28A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7941E764-66C5-2045-23A5-0983C2D22E92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4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</a:rPr>
              <a:t>Perception about Artificial Intelligence Tools like Chatbot</a:t>
            </a:r>
            <a:endParaRPr sz="2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0C397-0930-E369-5D58-A32D33CB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66" y="0"/>
            <a:ext cx="7691851" cy="6858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B7E0585-9FA3-C634-C837-9ADC94D80735}"/>
              </a:ext>
            </a:extLst>
          </p:cNvPr>
          <p:cNvSpPr/>
          <p:nvPr/>
        </p:nvSpPr>
        <p:spPr>
          <a:xfrm>
            <a:off x="9519989" y="2928140"/>
            <a:ext cx="1367633" cy="7293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BA9114-863A-905D-F78A-DED9FE02FE4C}"/>
              </a:ext>
            </a:extLst>
          </p:cNvPr>
          <p:cNvSpPr/>
          <p:nvPr/>
        </p:nvSpPr>
        <p:spPr>
          <a:xfrm>
            <a:off x="11000444" y="2835611"/>
            <a:ext cx="1045029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43%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2175B6-2FB0-0006-F8EF-41B67D22F048}"/>
              </a:ext>
            </a:extLst>
          </p:cNvPr>
          <p:cNvSpPr/>
          <p:nvPr/>
        </p:nvSpPr>
        <p:spPr>
          <a:xfrm>
            <a:off x="9519989" y="1410910"/>
            <a:ext cx="1367633" cy="7293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8DF432-19B3-DD13-6465-9BE83E6DC73A}"/>
              </a:ext>
            </a:extLst>
          </p:cNvPr>
          <p:cNvSpPr/>
          <p:nvPr/>
        </p:nvSpPr>
        <p:spPr>
          <a:xfrm>
            <a:off x="11000444" y="1318381"/>
            <a:ext cx="1045029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61%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418AB-06D5-77FE-9873-50C177B34022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BC08F8-7A0E-E30A-7509-3AC56084D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E530F2-E075-E09A-CDCB-8520CA93D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4239BF-B55F-17C4-56BD-ED00C4AAB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5A46618-63EC-4DBF-A4C6-1388F697FBEF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6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</a:rPr>
              <a:t>Digital Authentication and Precaution</a:t>
            </a:r>
            <a:endParaRPr sz="1200"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674EA-04B2-A84A-04E4-33E59922A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6" t="7084" r="2860"/>
          <a:stretch/>
        </p:blipFill>
        <p:spPr>
          <a:xfrm>
            <a:off x="2047875" y="-1"/>
            <a:ext cx="8522154" cy="6788049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9B04596-D098-A7E3-3E6C-43CF73E54DDA}"/>
              </a:ext>
            </a:extLst>
          </p:cNvPr>
          <p:cNvSpPr/>
          <p:nvPr/>
        </p:nvSpPr>
        <p:spPr>
          <a:xfrm>
            <a:off x="5627914" y="1426029"/>
            <a:ext cx="881743" cy="67491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3AB08D2-5F18-8843-47F0-30DA51A04D18}"/>
              </a:ext>
            </a:extLst>
          </p:cNvPr>
          <p:cNvSpPr/>
          <p:nvPr/>
        </p:nvSpPr>
        <p:spPr>
          <a:xfrm>
            <a:off x="7228114" y="1545772"/>
            <a:ext cx="881743" cy="67491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CB5AA2F-C1F8-4445-D5CA-1CEBEF4A977D}"/>
              </a:ext>
            </a:extLst>
          </p:cNvPr>
          <p:cNvSpPr/>
          <p:nvPr/>
        </p:nvSpPr>
        <p:spPr>
          <a:xfrm>
            <a:off x="8387442" y="1545772"/>
            <a:ext cx="881743" cy="67491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E9D496-5017-AF4D-9E74-36C7BC1249E2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6BFA9A-04A8-BD62-61CE-E88BC446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CF5DCD-473E-2711-E154-B6BCC6FF5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8A6FC1-6E20-FFF6-6135-088B81AB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AF55795-E574-2CD6-1E10-BFA002300671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E252F75-C454-D047-9E2A-5BEFADF17CE7}"/>
              </a:ext>
            </a:extLst>
          </p:cNvPr>
          <p:cNvSpPr/>
          <p:nvPr/>
        </p:nvSpPr>
        <p:spPr>
          <a:xfrm>
            <a:off x="9211102" y="4154717"/>
            <a:ext cx="2717854" cy="2235066"/>
          </a:xfrm>
          <a:prstGeom prst="wedgeRectCallout">
            <a:avLst>
              <a:gd name="adj1" fmla="val -79916"/>
              <a:gd name="adj2" fmla="val -1032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Using Public Network and Browsing through https:\\ may not reduce risk of cyber fraud</a:t>
            </a:r>
          </a:p>
        </p:txBody>
      </p:sp>
    </p:spTree>
    <p:extLst>
      <p:ext uri="{BB962C8B-B14F-4D97-AF65-F5344CB8AC3E}">
        <p14:creationId xmlns:p14="http://schemas.microsoft.com/office/powerpoint/2010/main" val="200895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eLearning Platform</a:t>
            </a:r>
            <a:endParaRPr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915A7-A6F0-32F8-14F6-861717047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6" t="5217" r="1839" b="2439"/>
          <a:stretch/>
        </p:blipFill>
        <p:spPr>
          <a:xfrm>
            <a:off x="2047875" y="-1"/>
            <a:ext cx="8750754" cy="6858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57F0F6-158F-2067-474C-8EF83DD0F7E9}"/>
              </a:ext>
            </a:extLst>
          </p:cNvPr>
          <p:cNvSpPr/>
          <p:nvPr/>
        </p:nvSpPr>
        <p:spPr>
          <a:xfrm>
            <a:off x="6096000" y="3782785"/>
            <a:ext cx="3865109" cy="23785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Top Three Learning Platforms</a:t>
            </a:r>
          </a:p>
          <a:p>
            <a:pPr algn="ctr"/>
            <a:endParaRPr lang="en-IN" sz="2000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You 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Udemy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Coursera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CC769D-45D7-5191-0453-5FCE8114EB7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8F88DF-89E4-6FAE-1425-49AB1164E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715E7A-FD78-61F6-B53D-02CA8FF5E2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25CF44-620B-18C4-16F8-0A1B8234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76ADE21F-DE1F-483C-8C24-5B0EB662C72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5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eServices</a:t>
            </a:r>
            <a:endParaRPr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F4F978-8FE0-720D-59F9-635071F2E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2"/>
          <a:stretch/>
        </p:blipFill>
        <p:spPr>
          <a:xfrm>
            <a:off x="2408464" y="1"/>
            <a:ext cx="8727622" cy="65532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5D19AA-704F-F05A-BACB-C5348DC64F4B}"/>
              </a:ext>
            </a:extLst>
          </p:cNvPr>
          <p:cNvSpPr/>
          <p:nvPr/>
        </p:nvSpPr>
        <p:spPr>
          <a:xfrm>
            <a:off x="6248400" y="903514"/>
            <a:ext cx="1807029" cy="9470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eService Growth </a:t>
            </a:r>
          </a:p>
          <a:p>
            <a:pPr algn="ctr"/>
            <a:r>
              <a:rPr lang="en-IN" dirty="0"/>
              <a:t>After Year 2015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4D9CF2-131D-34BC-965D-FA8DFB6E3524}"/>
              </a:ext>
            </a:extLst>
          </p:cNvPr>
          <p:cNvSpPr/>
          <p:nvPr/>
        </p:nvSpPr>
        <p:spPr>
          <a:xfrm>
            <a:off x="9783536" y="1377042"/>
            <a:ext cx="1211034" cy="9470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Amazon is Most Popular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953EF2-2F15-0D9A-700D-CAE86245EDFF}"/>
              </a:ext>
            </a:extLst>
          </p:cNvPr>
          <p:cNvSpPr/>
          <p:nvPr/>
        </p:nvSpPr>
        <p:spPr>
          <a:xfrm>
            <a:off x="7151914" y="3946071"/>
            <a:ext cx="3276600" cy="9470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Factors for User Preference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Lower Price and Convenience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3FB741-AC9D-07BB-79CE-3122F3E3A93F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0859DC-FF0F-4CF0-AF3E-CB27EE958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ACAD9F-0759-FDEF-5BBA-B58076111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9812E7-4AC2-64E8-40A3-C6E5BAB8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EDCA1A4-D131-82F2-210A-E0B8B8485DD0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48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Project Team and Task Allocation</a:t>
            </a:r>
            <a:endParaRPr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F81AFA-3246-E33E-FAA6-6A880AFEE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16220"/>
              </p:ext>
            </p:extLst>
          </p:nvPr>
        </p:nvGraphicFramePr>
        <p:xfrm>
          <a:off x="2172319" y="1607026"/>
          <a:ext cx="9807478" cy="43423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7961">
                  <a:extLst>
                    <a:ext uri="{9D8B030D-6E8A-4147-A177-3AD203B41FA5}">
                      <a16:colId xmlns:a16="http://schemas.microsoft.com/office/drawing/2014/main" val="248517511"/>
                    </a:ext>
                  </a:extLst>
                </a:gridCol>
                <a:gridCol w="7529517">
                  <a:extLst>
                    <a:ext uri="{9D8B030D-6E8A-4147-A177-3AD203B41FA5}">
                      <a16:colId xmlns:a16="http://schemas.microsoft.com/office/drawing/2014/main" val="1874400616"/>
                    </a:ext>
                  </a:extLst>
                </a:gridCol>
              </a:tblGrid>
              <a:tr h="144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Chintan Joshi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Questionnaire Framing, Data Collection, Data Pre-Processing, Report Writing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86665"/>
                  </a:ext>
                </a:extLst>
              </a:tr>
              <a:tr h="144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Rajiv Trivedi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Data Collection Strategies, Exploratory Analysis, Predictive Analysis, Report Writing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891829"/>
                  </a:ext>
                </a:extLst>
              </a:tr>
              <a:tr h="1447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Hardik Raval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Predictive Analysis , Inference, Report Writing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38957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37B18E0-655B-1D20-26D5-E1E7A92ECCE6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EBBC96-2FBF-9CFF-8DD8-C8D83507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6D2EFD-8C1C-285B-4DB5-0E7C086B7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C22C79-D241-246C-71A1-66084B2E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1AB2738-3E92-1CFC-09AF-63FB3C43C726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17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96140-B8C6-0FA0-5867-2BFA27CC483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6D0EAC-76B0-AD34-EB61-07B7A532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9A32AC-5824-E150-2520-4E8A7FFFF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038CA1-0B0E-6F82-EACC-29B6B189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9FFA19D-8441-354F-D987-830A02345D4A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2083A5-4347-6C19-22F9-524E0FAD1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85578"/>
              </p:ext>
            </p:extLst>
          </p:nvPr>
        </p:nvGraphicFramePr>
        <p:xfrm>
          <a:off x="2317898" y="170121"/>
          <a:ext cx="9643729" cy="645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06869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260922" y="180927"/>
            <a:ext cx="963729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Objective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 based on Demographic 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EF8DC-18CD-9400-3386-6CA3E504AC9E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D9580F-3318-2CC2-451F-B13B3EA08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3E123C-0865-2022-DDDC-53E3064BB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2C9ED-B5B3-4FD8-2A33-CDA9C4CA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5E13231-E437-C886-9501-6FB75A7DFD1E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04F47A4-5B40-1607-19D6-C00B37D76232}"/>
              </a:ext>
            </a:extLst>
          </p:cNvPr>
          <p:cNvSpPr/>
          <p:nvPr/>
        </p:nvSpPr>
        <p:spPr>
          <a:xfrm>
            <a:off x="5684032" y="1970628"/>
            <a:ext cx="1082890" cy="7728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3" name="Google Shape;99;g29dadecd53b_0_5">
            <a:extLst>
              <a:ext uri="{FF2B5EF4-FFF2-40B4-BE49-F238E27FC236}">
                <a16:creationId xmlns:a16="http://schemas.microsoft.com/office/drawing/2014/main" id="{183A16DE-649B-E29B-B06C-C525F9C1747D}"/>
              </a:ext>
            </a:extLst>
          </p:cNvPr>
          <p:cNvSpPr txBox="1"/>
          <p:nvPr/>
        </p:nvSpPr>
        <p:spPr>
          <a:xfrm>
            <a:off x="2847482" y="3351831"/>
            <a:ext cx="783888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3200" dirty="0">
                <a:solidFill>
                  <a:srgbClr val="0F0F0F"/>
                </a:solidFill>
                <a:latin typeface="+mj-lt"/>
              </a:rPr>
              <a:t>Logistic Regression Model</a:t>
            </a: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US" sz="3200" dirty="0">
              <a:solidFill>
                <a:srgbClr val="0F0F0F"/>
              </a:solidFill>
              <a:latin typeface="+mj-lt"/>
            </a:endParaRPr>
          </a:p>
          <a:p>
            <a:pPr marL="514350" marR="0" lvl="0" indent="-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3200" dirty="0">
                <a:solidFill>
                  <a:srgbClr val="0F0F0F"/>
                </a:solidFill>
                <a:latin typeface="+mj-lt"/>
              </a:rPr>
              <a:t>Market Basket Analysis: To find the Rules where Concern = “Yes”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4B256F-5696-A4EB-67F9-E004172861BD}"/>
              </a:ext>
            </a:extLst>
          </p:cNvPr>
          <p:cNvSpPr/>
          <p:nvPr/>
        </p:nvSpPr>
        <p:spPr>
          <a:xfrm>
            <a:off x="2368627" y="3104193"/>
            <a:ext cx="8966622" cy="2665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4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401002" y="3292810"/>
            <a:ext cx="7158832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sz="1600"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2401002" y="3292810"/>
            <a:ext cx="7158832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sz="1600"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304018" y="85806"/>
            <a:ext cx="9652630" cy="12002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Response Variable : Binary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1-&gt; Very much concerned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2-&gt; Not concerned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7E69A62-863C-0E1A-F46B-661A6B4D518C}"/>
              </a:ext>
            </a:extLst>
          </p:cNvPr>
          <p:cNvGraphicFramePr/>
          <p:nvPr/>
        </p:nvGraphicFramePr>
        <p:xfrm>
          <a:off x="2304017" y="4341015"/>
          <a:ext cx="9652630" cy="2400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230;p28">
            <a:extLst>
              <a:ext uri="{FF2B5EF4-FFF2-40B4-BE49-F238E27FC236}">
                <a16:creationId xmlns:a16="http://schemas.microsoft.com/office/drawing/2014/main" id="{1F0E931B-8304-AE9B-D716-A89616AB5743}"/>
              </a:ext>
            </a:extLst>
          </p:cNvPr>
          <p:cNvSpPr txBox="1"/>
          <p:nvPr/>
        </p:nvSpPr>
        <p:spPr>
          <a:xfrm>
            <a:off x="2304017" y="1636756"/>
            <a:ext cx="9652630" cy="6462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Explanatory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Demographics (i.e Age, Gender, Profession, income)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graph on a green background">
            <a:extLst>
              <a:ext uri="{FF2B5EF4-FFF2-40B4-BE49-F238E27FC236}">
                <a16:creationId xmlns:a16="http://schemas.microsoft.com/office/drawing/2014/main" id="{4EC28222-71D6-490E-F480-472BCF89A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396" y="2516985"/>
            <a:ext cx="5196438" cy="230231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BD2AEA0-6E9C-5CDB-AB3C-4993BBF65BB1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D513CF-951E-4BCA-CD0D-9CF56323E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B07602-7720-ED84-1366-224631B24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A50053-0EAA-E60B-008E-52DC7D54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F0233F10-3D67-4759-237B-EB2841C0D622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0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b="1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2543504" y="3200212"/>
            <a:ext cx="7989731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418199" y="108372"/>
            <a:ext cx="8447714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Model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30;p28">
            <a:extLst>
              <a:ext uri="{FF2B5EF4-FFF2-40B4-BE49-F238E27FC236}">
                <a16:creationId xmlns:a16="http://schemas.microsoft.com/office/drawing/2014/main" id="{1F0E931B-8304-AE9B-D716-A89616AB5743}"/>
              </a:ext>
            </a:extLst>
          </p:cNvPr>
          <p:cNvSpPr txBox="1"/>
          <p:nvPr/>
        </p:nvSpPr>
        <p:spPr>
          <a:xfrm>
            <a:off x="2393680" y="606301"/>
            <a:ext cx="9572263" cy="7386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logistic_model &lt;- glm(concern_binary ~ is_male + is_female + age_group + is_graduate + is_postgraduate +  is_schooling + is_other_education +  is_business + is_service + is_student + is_homemaker + income_group,                       family = binomial, data = data)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0;p28">
            <a:extLst>
              <a:ext uri="{FF2B5EF4-FFF2-40B4-BE49-F238E27FC236}">
                <a16:creationId xmlns:a16="http://schemas.microsoft.com/office/drawing/2014/main" id="{6FBDDC9F-DF1B-17C5-515F-A06CE780EEB1}"/>
              </a:ext>
            </a:extLst>
          </p:cNvPr>
          <p:cNvSpPr txBox="1"/>
          <p:nvPr/>
        </p:nvSpPr>
        <p:spPr>
          <a:xfrm>
            <a:off x="2418199" y="1597318"/>
            <a:ext cx="8411436" cy="369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A743D-74E8-FECE-1019-9BB4EFC81497}"/>
              </a:ext>
            </a:extLst>
          </p:cNvPr>
          <p:cNvSpPr txBox="1"/>
          <p:nvPr/>
        </p:nvSpPr>
        <p:spPr>
          <a:xfrm>
            <a:off x="2334071" y="2136338"/>
            <a:ext cx="9572263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Call:</a:t>
            </a:r>
          </a:p>
          <a:p>
            <a:r>
              <a:rPr lang="en-US" sz="2400" dirty="0"/>
              <a:t>  glm(formula = concern_binary ~ age_group + is_student, family = binomial,</a:t>
            </a:r>
          </a:p>
          <a:p>
            <a:r>
              <a:rPr lang="en-US" sz="2400" dirty="0"/>
              <a:t>      data = data)</a:t>
            </a:r>
          </a:p>
          <a:p>
            <a:endParaRPr lang="en-US" sz="2400" dirty="0"/>
          </a:p>
          <a:p>
            <a:r>
              <a:rPr lang="en-US" sz="2400" dirty="0"/>
              <a:t>Coefficients:</a:t>
            </a:r>
          </a:p>
          <a:p>
            <a:r>
              <a:rPr lang="en-US" sz="2400" dirty="0"/>
              <a:t>  Estimate Std. Error z value Pr(&gt;|z|)    </a:t>
            </a:r>
          </a:p>
          <a:p>
            <a:r>
              <a:rPr lang="en-US" sz="2400" dirty="0"/>
              <a:t>(Intercept)   5.0151     1.6287   3.079 0.002076 ** </a:t>
            </a:r>
          </a:p>
          <a:p>
            <a:r>
              <a:rPr lang="en-US" sz="2400" dirty="0"/>
              <a:t>  age_group    -1.7268     0.6137  -2.814 0.004897 ** </a:t>
            </a:r>
          </a:p>
          <a:p>
            <a:r>
              <a:rPr lang="en-US" sz="2400" dirty="0"/>
              <a:t>  is_student   -3.5396     1.0728  -3.299 0.000969 ***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426D6-501A-3347-5465-255EE1DD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71" y="5933403"/>
            <a:ext cx="9808058" cy="72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842AD6-052B-E8ED-F4FD-9A4DF34C3A36}"/>
              </a:ext>
            </a:extLst>
          </p:cNvPr>
          <p:cNvSpPr/>
          <p:nvPr/>
        </p:nvSpPr>
        <p:spPr>
          <a:xfrm>
            <a:off x="7386806" y="3200211"/>
            <a:ext cx="4183622" cy="1163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Concern depends on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“ age group”  and category “ student”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E09BA2-C65E-FC10-27B1-3D81E1395465}"/>
              </a:ext>
            </a:extLst>
          </p:cNvPr>
          <p:cNvSpPr/>
          <p:nvPr/>
        </p:nvSpPr>
        <p:spPr>
          <a:xfrm>
            <a:off x="5800834" y="3440913"/>
            <a:ext cx="1250066" cy="58825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0929D-FB99-AB60-2F21-F4417CBE889B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F9189A-C56A-FE05-55C9-50B75DE5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11A32A-781D-00A8-F775-CB64D3E72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1F6B14-BF08-B0E1-67EF-F537363C7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29A16F9-7175-87E4-FC23-11F2AF4B32B3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73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902955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902955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07E26-ABA6-5B84-9F92-1CD24F4FCA0A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A5E888-3F81-4657-7376-E4DEEC954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4E2438-8181-D3FB-DEFF-711082B5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FFA0A0-88B6-FE00-A68F-EF80CF4E1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5327FE82-7429-3F35-996B-E42982D466F8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F23AF0-08CA-838D-56D0-814D0106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09821"/>
              </p:ext>
            </p:extLst>
          </p:nvPr>
        </p:nvGraphicFramePr>
        <p:xfrm>
          <a:off x="2343151" y="242888"/>
          <a:ext cx="9344027" cy="5966226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2771774">
                  <a:extLst>
                    <a:ext uri="{9D8B030D-6E8A-4147-A177-3AD203B41FA5}">
                      <a16:colId xmlns:a16="http://schemas.microsoft.com/office/drawing/2014/main" val="1228749027"/>
                    </a:ext>
                  </a:extLst>
                </a:gridCol>
                <a:gridCol w="2534712">
                  <a:extLst>
                    <a:ext uri="{9D8B030D-6E8A-4147-A177-3AD203B41FA5}">
                      <a16:colId xmlns:a16="http://schemas.microsoft.com/office/drawing/2014/main" val="2205447824"/>
                    </a:ext>
                  </a:extLst>
                </a:gridCol>
                <a:gridCol w="2092930">
                  <a:extLst>
                    <a:ext uri="{9D8B030D-6E8A-4147-A177-3AD203B41FA5}">
                      <a16:colId xmlns:a16="http://schemas.microsoft.com/office/drawing/2014/main" val="2057594362"/>
                    </a:ext>
                  </a:extLst>
                </a:gridCol>
                <a:gridCol w="1944611">
                  <a:extLst>
                    <a:ext uri="{9D8B030D-6E8A-4147-A177-3AD203B41FA5}">
                      <a16:colId xmlns:a16="http://schemas.microsoft.com/office/drawing/2014/main" val="1804451408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Metric         </a:t>
                      </a:r>
                      <a:endParaRPr lang="en-IN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Formula</a:t>
                      </a:r>
                      <a:endParaRPr lang="en-IN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 Training</a:t>
                      </a:r>
                      <a:endParaRPr lang="en-IN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Validation</a:t>
                      </a:r>
                      <a:endParaRPr lang="en-IN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7628406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TP       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25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37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19914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TN       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27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709999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FP       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33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618683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FN       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291534"/>
                  </a:ext>
                </a:extLst>
              </a:tr>
              <a:tr h="92478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Accuracy 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(TP + TN) / sum(c(TP, TN, FP, FN))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0.614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0.595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112132"/>
                  </a:ext>
                </a:extLst>
              </a:tr>
              <a:tr h="92478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Precision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TP / sum(c(TP, FP))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0.431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0.638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515560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 Recall (Sensitivity)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 / sum(c(TP, FN))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0.806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0.661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400330"/>
                  </a:ext>
                </a:extLst>
              </a:tr>
              <a:tr h="92478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Specificity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TN / sum(c(TN, FP))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0.612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0.563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309214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 F1 Score      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0.562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0.649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43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15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Random Forest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</a:t>
            </a:r>
          </a:p>
          <a:p>
            <a:pPr algn="ctr"/>
            <a:r>
              <a:rPr lang="en-IN" sz="2400" dirty="0"/>
              <a:t> “ Fraud Awareness ” </a:t>
            </a:r>
          </a:p>
        </p:txBody>
      </p:sp>
    </p:spTree>
    <p:extLst>
      <p:ext uri="{BB962C8B-B14F-4D97-AF65-F5344CB8AC3E}">
        <p14:creationId xmlns:p14="http://schemas.microsoft.com/office/powerpoint/2010/main" val="4666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who are people not  Fraud Aware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902955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902955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62428"/>
            <a:ext cx="9957116" cy="7078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Random Forest 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fraud_awareness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What Is Random Forest? A Complete Guide | Built In">
            <a:extLst>
              <a:ext uri="{FF2B5EF4-FFF2-40B4-BE49-F238E27FC236}">
                <a16:creationId xmlns:a16="http://schemas.microsoft.com/office/drawing/2014/main" id="{C0C36A41-0D1C-B98E-3D80-C466BE26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045989" cy="11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0;p28">
            <a:extLst>
              <a:ext uri="{FF2B5EF4-FFF2-40B4-BE49-F238E27FC236}">
                <a16:creationId xmlns:a16="http://schemas.microsoft.com/office/drawing/2014/main" id="{061618D8-8A42-C059-C1D6-BB3A139AECC8}"/>
              </a:ext>
            </a:extLst>
          </p:cNvPr>
          <p:cNvSpPr txBox="1"/>
          <p:nvPr/>
        </p:nvSpPr>
        <p:spPr>
          <a:xfrm>
            <a:off x="2110049" y="952997"/>
            <a:ext cx="9957116" cy="48012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Explanatory Variables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doing_transaction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transaction_method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concerned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os_update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public_network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information_security_knowledge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data_backup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data_backup_scheule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network_security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lost_money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two_factor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gender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Education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Occupation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income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0;p28">
            <a:extLst>
              <a:ext uri="{FF2B5EF4-FFF2-40B4-BE49-F238E27FC236}">
                <a16:creationId xmlns:a16="http://schemas.microsoft.com/office/drawing/2014/main" id="{2FDFECF0-27A5-9740-8E0A-9E57BE322EEE}"/>
              </a:ext>
            </a:extLst>
          </p:cNvPr>
          <p:cNvSpPr txBox="1"/>
          <p:nvPr/>
        </p:nvSpPr>
        <p:spPr>
          <a:xfrm>
            <a:off x="2149423" y="5869539"/>
            <a:ext cx="9957116" cy="92328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 of variable 4 ~ SQRT(16)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smote to upsi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ze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07E26-ABA6-5B84-9F92-1CD24F4FCA0A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A5E888-3F81-4657-7376-E4DEEC954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4E2438-8181-D3FB-DEFF-711082B5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FFA0A0-88B6-FE00-A68F-EF80CF4E1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5327FE82-7429-3F35-996B-E42982D466F8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14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3074" name="Picture 2" descr="What Is Random Forest? A Complete Guide | Built In">
            <a:extLst>
              <a:ext uri="{FF2B5EF4-FFF2-40B4-BE49-F238E27FC236}">
                <a16:creationId xmlns:a16="http://schemas.microsoft.com/office/drawing/2014/main" id="{C0C36A41-0D1C-B98E-3D80-C466BE26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5990" cy="11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48C8B-8B3D-B34B-BEAA-4B837126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286" y="196016"/>
            <a:ext cx="9630746" cy="646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0" name="Google Shape;230;p28"/>
          <p:cNvSpPr txBox="1"/>
          <p:nvPr/>
        </p:nvSpPr>
        <p:spPr>
          <a:xfrm>
            <a:off x="8958805" y="1560828"/>
            <a:ext cx="2476984" cy="1200288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 Accuracy to predict Fraud Awareness on train, testing, all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CA1959-C355-781F-6F59-8BF81072CA16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69AD2C-1233-7FE2-F700-D6F2BAD4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06B4C8-C562-198F-0CC8-AB60E1354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5C93E4-3CB3-0A26-8FF1-2EDF65D0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5D5AB81-5ECE-52C8-1D55-6560552D4500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32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2400" b="1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F97E6E-96FA-7B1C-B87A-941652BA5D15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52410E-D61E-9D64-B3B6-067ECAE43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9E4064-C937-3300-47FC-81861CD54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8045C2-7F7A-1D8B-F298-932A57FAD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4BAA48A-30C2-D76D-49FD-6BDCF633F537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21C237-EFC0-AB7D-140A-364B59B96B00}"/>
              </a:ext>
            </a:extLst>
          </p:cNvPr>
          <p:cNvSpPr/>
          <p:nvPr/>
        </p:nvSpPr>
        <p:spPr>
          <a:xfrm>
            <a:off x="2423801" y="871214"/>
            <a:ext cx="9177051" cy="58704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ym typeface="Quattrocento Sans"/>
              </a:rPr>
              <a:t>Random Forest fits well with Training and Testing Data to predict Awareness about Cyber Frauds so new observation can be predicted.</a:t>
            </a:r>
          </a:p>
          <a:p>
            <a:pPr>
              <a:lnSpc>
                <a:spcPct val="150000"/>
              </a:lnSpc>
            </a:pPr>
            <a:endParaRPr lang="en-US" sz="2800" dirty="0">
              <a:sym typeface="Quattrocento San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ym typeface="Quattrocento Sans"/>
              </a:rPr>
              <a:t>Increase Awareness through Targeted add campaigns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ym typeface="Quattrocento Sans"/>
              </a:rPr>
              <a:t>Product Offerings (antivirus software, encryption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96388-5162-EFAC-F9E0-748A812FD043}"/>
              </a:ext>
            </a:extLst>
          </p:cNvPr>
          <p:cNvSpPr txBox="1"/>
          <p:nvPr/>
        </p:nvSpPr>
        <p:spPr>
          <a:xfrm>
            <a:off x="2423801" y="286439"/>
            <a:ext cx="886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Summary of Analysis</a:t>
            </a:r>
          </a:p>
        </p:txBody>
      </p:sp>
    </p:spTree>
    <p:extLst>
      <p:ext uri="{BB962C8B-B14F-4D97-AF65-F5344CB8AC3E}">
        <p14:creationId xmlns:p14="http://schemas.microsoft.com/office/powerpoint/2010/main" val="416832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Market Basket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</a:t>
            </a:r>
          </a:p>
          <a:p>
            <a:pPr algn="ctr"/>
            <a:r>
              <a:rPr lang="en-IN" sz="2400" dirty="0"/>
              <a:t> “ Concern = Very much concerned ” </a:t>
            </a:r>
          </a:p>
        </p:txBody>
      </p:sp>
    </p:spTree>
    <p:extLst>
      <p:ext uri="{BB962C8B-B14F-4D97-AF65-F5344CB8AC3E}">
        <p14:creationId xmlns:p14="http://schemas.microsoft.com/office/powerpoint/2010/main" val="27905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A33A-828A-1B3F-AE2D-892F3A33CC00}"/>
              </a:ext>
            </a:extLst>
          </p:cNvPr>
          <p:cNvSpPr txBox="1"/>
          <p:nvPr/>
        </p:nvSpPr>
        <p:spPr>
          <a:xfrm>
            <a:off x="2067622" y="89418"/>
            <a:ext cx="9981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Objectives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27175-1874-B4DC-20DD-A22D27D114D2}"/>
              </a:ext>
            </a:extLst>
          </p:cNvPr>
          <p:cNvSpPr txBox="1"/>
          <p:nvPr/>
        </p:nvSpPr>
        <p:spPr>
          <a:xfrm>
            <a:off x="2067622" y="765619"/>
            <a:ext cx="9981623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Safety </a:t>
            </a:r>
            <a:r>
              <a:rPr lang="en-IN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kumimoji="0" lang="en-IN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erception</a:t>
            </a: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&amp; </a:t>
            </a:r>
            <a:r>
              <a:rPr lang="en-IN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Fraud Awareness</a:t>
            </a:r>
            <a:endParaRPr kumimoji="0" lang="en-I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07000"/>
              </a:lnSpc>
              <a:buClrTx/>
              <a:buFont typeface="Symbol" panose="05050102010706020507" pitchFamily="18" charset="2"/>
              <a:buChar char=""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Insights into Online transaction </a:t>
            </a:r>
            <a:endParaRPr kumimoji="0" lang="en-I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B71BE-634D-5204-8007-B48642E6E3C5}"/>
              </a:ext>
            </a:extLst>
          </p:cNvPr>
          <p:cNvSpPr txBox="1"/>
          <p:nvPr/>
        </p:nvSpPr>
        <p:spPr>
          <a:xfrm>
            <a:off x="2067622" y="3429000"/>
            <a:ext cx="9981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and Confidentiality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B058E-8F41-3EE9-BBEB-F48A2A7CB38A}"/>
              </a:ext>
            </a:extLst>
          </p:cNvPr>
          <p:cNvSpPr txBox="1"/>
          <p:nvPr/>
        </p:nvSpPr>
        <p:spPr>
          <a:xfrm>
            <a:off x="2210377" y="4358356"/>
            <a:ext cx="9981623" cy="145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Survey distributed with privacy and security 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Voluntary participation with informed consent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I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anonymized and aggregated for confidentiality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F00BFC-4C28-1ADE-3147-E886C641472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276629-2F9F-D6BB-9FC0-1AB409CE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35081E-F358-C21C-0DCD-B87C0B7F4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7A3D27-1CD9-AC0A-EA2E-FDC4CD7C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EA7790D-1296-6096-7FAC-2E6F67BD1BBF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10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8" y="282346"/>
            <a:ext cx="9768554" cy="7078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Market Basket Analysis to find the rules that has right hand side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Very much concerned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67" y="15443"/>
            <a:ext cx="2037082" cy="14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5C41A8-3B44-4E95-EC30-BFB7B3F7D96D}"/>
              </a:ext>
            </a:extLst>
          </p:cNvPr>
          <p:cNvGraphicFramePr>
            <a:graphicFrameLocks noGrp="1"/>
          </p:cNvGraphicFramePr>
          <p:nvPr/>
        </p:nvGraphicFramePr>
        <p:xfrm>
          <a:off x="2130147" y="1149014"/>
          <a:ext cx="9733905" cy="2242185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3104166">
                  <a:extLst>
                    <a:ext uri="{9D8B030D-6E8A-4147-A177-3AD203B41FA5}">
                      <a16:colId xmlns:a16="http://schemas.microsoft.com/office/drawing/2014/main" val="1804431155"/>
                    </a:ext>
                  </a:extLst>
                </a:gridCol>
                <a:gridCol w="2293650">
                  <a:extLst>
                    <a:ext uri="{9D8B030D-6E8A-4147-A177-3AD203B41FA5}">
                      <a16:colId xmlns:a16="http://schemas.microsoft.com/office/drawing/2014/main" val="2051363659"/>
                    </a:ext>
                  </a:extLst>
                </a:gridCol>
                <a:gridCol w="1143304">
                  <a:extLst>
                    <a:ext uri="{9D8B030D-6E8A-4147-A177-3AD203B41FA5}">
                      <a16:colId xmlns:a16="http://schemas.microsoft.com/office/drawing/2014/main" val="1781365577"/>
                    </a:ext>
                  </a:extLst>
                </a:gridCol>
                <a:gridCol w="1037623">
                  <a:extLst>
                    <a:ext uri="{9D8B030D-6E8A-4147-A177-3AD203B41FA5}">
                      <a16:colId xmlns:a16="http://schemas.microsoft.com/office/drawing/2014/main" val="4037262311"/>
                    </a:ext>
                  </a:extLst>
                </a:gridCol>
                <a:gridCol w="1241715">
                  <a:extLst>
                    <a:ext uri="{9D8B030D-6E8A-4147-A177-3AD203B41FA5}">
                      <a16:colId xmlns:a16="http://schemas.microsoft.com/office/drawing/2014/main" val="86580137"/>
                    </a:ext>
                  </a:extLst>
                </a:gridCol>
                <a:gridCol w="913447">
                  <a:extLst>
                    <a:ext uri="{9D8B030D-6E8A-4147-A177-3AD203B41FA5}">
                      <a16:colId xmlns:a16="http://schemas.microsoft.com/office/drawing/2014/main" val="562674931"/>
                    </a:ext>
                  </a:extLst>
                </a:gridCol>
              </a:tblGrid>
              <a:tr h="201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lhs                      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rhs                           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support 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confidence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coverage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lift     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64337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{Age=Between 26 to 40}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=&gt; {Concern=Very much concerned}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0.2211538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0.8214286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0.2692308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1.472906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182427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{Occupation=Service} 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=&gt; {Concern=Very much concerned}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0.3365385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0.7142857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0.4711538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1.280788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543004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{Age=Between 26 to 40,    Occupation=Service}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=&gt; {Concern=Very much concerned}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0.2211538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0.8214286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0.2692308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1.472906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092443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{Gender:=Male,        Occupation=Service}   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=&gt; {Concern=Very much concerned}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0.2884615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0.7692308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0.3750000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1.379310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7133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F2D0E82-865E-DD1D-95D0-62298AA3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4262" y="3466802"/>
            <a:ext cx="8522803" cy="310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99FAC3E-9C72-3C6C-8CB2-02C68D001279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E8EBF6-F7C3-04E9-34DD-B425A7F9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E9103B-D1F2-326C-9AA6-DE2101064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71BE57-0917-675D-3DF3-1F07F83F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7A17098-2B0E-3D41-6F99-6504546704E6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74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2400" b="1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F97E6E-96FA-7B1C-B87A-941652BA5D15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52410E-D61E-9D64-B3B6-067ECAE43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9E4064-C937-3300-47FC-81861CD54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8045C2-7F7A-1D8B-F298-932A57FAD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4BAA48A-30C2-D76D-49FD-6BDCF633F537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21C237-EFC0-AB7D-140A-364B59B96B00}"/>
              </a:ext>
            </a:extLst>
          </p:cNvPr>
          <p:cNvSpPr/>
          <p:nvPr/>
        </p:nvSpPr>
        <p:spPr>
          <a:xfrm>
            <a:off x="2423801" y="1840178"/>
            <a:ext cx="9177051" cy="34777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800" dirty="0"/>
              <a:t>More Concerned about Cyber Security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Age group 26 to 40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Occupation : Service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Gender :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96388-5162-EFAC-F9E0-748A812FD043}"/>
              </a:ext>
            </a:extLst>
          </p:cNvPr>
          <p:cNvSpPr txBox="1"/>
          <p:nvPr/>
        </p:nvSpPr>
        <p:spPr>
          <a:xfrm>
            <a:off x="2423801" y="286439"/>
            <a:ext cx="886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Summary of Analysis</a:t>
            </a:r>
          </a:p>
        </p:txBody>
      </p:sp>
    </p:spTree>
    <p:extLst>
      <p:ext uri="{BB962C8B-B14F-4D97-AF65-F5344CB8AC3E}">
        <p14:creationId xmlns:p14="http://schemas.microsoft.com/office/powerpoint/2010/main" val="2380099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Market Basket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 “ Fraud Awareness=No”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7C3D4-CC89-9083-1261-94E1AAB11BC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1D1B2D-CFE1-D0EA-D6BC-B9441903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DEF56A-48DA-03CD-F0D6-694ECAA77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946BC3-6362-635C-D0EA-6D703F40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4F342FF-8AA0-533A-EE72-98C0E7A0B4E4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43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lang="en-U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</a:t>
            </a: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people not  Fraud Aware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9629656" cy="6462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Using Market Basket Analysis to find the rules that has right hand side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fraud_awareness = No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68195" cy="146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7A18E-AA8F-3351-8D8D-A4979D39A844}"/>
              </a:ext>
            </a:extLst>
          </p:cNvPr>
          <p:cNvGraphicFramePr>
            <a:graphicFrameLocks noGrp="1"/>
          </p:cNvGraphicFramePr>
          <p:nvPr/>
        </p:nvGraphicFramePr>
        <p:xfrm>
          <a:off x="2242155" y="719127"/>
          <a:ext cx="9482998" cy="5689614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2926745">
                  <a:extLst>
                    <a:ext uri="{9D8B030D-6E8A-4147-A177-3AD203B41FA5}">
                      <a16:colId xmlns:a16="http://schemas.microsoft.com/office/drawing/2014/main" val="89264759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79857202"/>
                    </a:ext>
                  </a:extLst>
                </a:gridCol>
                <a:gridCol w="2296553">
                  <a:extLst>
                    <a:ext uri="{9D8B030D-6E8A-4147-A177-3AD203B41FA5}">
                      <a16:colId xmlns:a16="http://schemas.microsoft.com/office/drawing/2014/main" val="509319504"/>
                    </a:ext>
                  </a:extLst>
                </a:gridCol>
                <a:gridCol w="986850">
                  <a:extLst>
                    <a:ext uri="{9D8B030D-6E8A-4147-A177-3AD203B41FA5}">
                      <a16:colId xmlns:a16="http://schemas.microsoft.com/office/drawing/2014/main" val="2773929115"/>
                    </a:ext>
                  </a:extLst>
                </a:gridCol>
                <a:gridCol w="986850">
                  <a:extLst>
                    <a:ext uri="{9D8B030D-6E8A-4147-A177-3AD203B41FA5}">
                      <a16:colId xmlns:a16="http://schemas.microsoft.com/office/drawing/2014/main" val="3155397826"/>
                    </a:ext>
                  </a:extLst>
                </a:gridCol>
              </a:tblGrid>
              <a:tr h="358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lhs           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rhs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support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confidence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lift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14180736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97233133"/>
                  </a:ext>
                </a:extLst>
              </a:tr>
              <a:tr h="465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{information_security_knowledge=No,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{fraud_awareness=No}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0.02884615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0020418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data_backup=No,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375248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two_factor=No,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84470874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16095151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35534575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{public_network=Yes, sometimes,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{fraud_awareness=No}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0.02884615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20423740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data_backup=No,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6781924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two_factor=No,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02710144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21738488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42233628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{transaction_method=UPI,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{fraud_awareness=No}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0.02884615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844829729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data_backup=No,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975661594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two_factor=No,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32962933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6570874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697071532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{transaction_method=UPI,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{fraud_awareness=No}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0.02884615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765287714"/>
                  </a:ext>
                </a:extLst>
              </a:tr>
              <a:tr h="465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information_security_knowledge=No,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25990337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data_backup=No,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5141106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two_factor=No, 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987716547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Gender:=Female}   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116779942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------------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-----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330400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19E9CF7-1300-2FEE-B4F5-76DB130D97C8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AACCF7-4969-F38D-0E8D-C591A8F77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6CE9A9-6F1F-8C58-335A-B81506D25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FE6E90-BF02-5128-D31E-A9F5889A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48FC60FB-A47C-6B93-A0A4-2ABC202D84F7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283195A-00E4-5C61-A970-2C6C3B42A8FF}"/>
              </a:ext>
            </a:extLst>
          </p:cNvPr>
          <p:cNvSpPr/>
          <p:nvPr/>
        </p:nvSpPr>
        <p:spPr>
          <a:xfrm>
            <a:off x="9664700" y="719127"/>
            <a:ext cx="1168403" cy="5516573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552D47-B8EB-A0AD-977D-8EF73A55EAED}"/>
              </a:ext>
            </a:extLst>
          </p:cNvPr>
          <p:cNvSpPr/>
          <p:nvPr/>
        </p:nvSpPr>
        <p:spPr>
          <a:xfrm>
            <a:off x="5178134" y="5163194"/>
            <a:ext cx="4184789" cy="1072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Quattrocento Sans"/>
              </a:rPr>
              <a:t>Strong association for the absence of fraud awareness</a:t>
            </a:r>
            <a:endParaRPr lang="en-US" sz="24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758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who are the people not  Fraud Aware</a:t>
            </a:r>
            <a:endParaRPr lang="en-US" sz="2400" b="1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DD46C-E1B7-6FC4-B6A4-5BCE272A0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9927" y="1282845"/>
            <a:ext cx="9707273" cy="353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632C8AB-56AC-12FF-339E-536AA2D19C87}"/>
              </a:ext>
            </a:extLst>
          </p:cNvPr>
          <p:cNvSpPr/>
          <p:nvPr/>
        </p:nvSpPr>
        <p:spPr>
          <a:xfrm>
            <a:off x="7183148" y="3062850"/>
            <a:ext cx="1462088" cy="286233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AEAC02-3749-48F6-2AC0-A92865A6149F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1CE859-F530-7144-9345-9004800CD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4BA4B9-87C4-BC1F-C549-9CCF2B750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342E74-609F-3EB7-0925-8FE159221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8BCC6E7F-1960-89A4-DAB2-D6777266466F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B87A43-0AC2-58E9-CF4C-DE93EEA5AD83}"/>
              </a:ext>
            </a:extLst>
          </p:cNvPr>
          <p:cNvSpPr txBox="1"/>
          <p:nvPr/>
        </p:nvSpPr>
        <p:spPr>
          <a:xfrm>
            <a:off x="2179926" y="311078"/>
            <a:ext cx="970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Visualization of Rules</a:t>
            </a:r>
          </a:p>
        </p:txBody>
      </p:sp>
    </p:spTree>
    <p:extLst>
      <p:ext uri="{BB962C8B-B14F-4D97-AF65-F5344CB8AC3E}">
        <p14:creationId xmlns:p14="http://schemas.microsoft.com/office/powerpoint/2010/main" val="4252442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2400" b="1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F97E6E-96FA-7B1C-B87A-941652BA5D15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52410E-D61E-9D64-B3B6-067ECAE43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9E4064-C937-3300-47FC-81861CD54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8045C2-7F7A-1D8B-F298-932A57FAD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4BAA48A-30C2-D76D-49FD-6BDCF633F537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21C237-EFC0-AB7D-140A-364B59B96B00}"/>
              </a:ext>
            </a:extLst>
          </p:cNvPr>
          <p:cNvSpPr/>
          <p:nvPr/>
        </p:nvSpPr>
        <p:spPr>
          <a:xfrm>
            <a:off x="2423801" y="1840178"/>
            <a:ext cx="9177051" cy="41669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ym typeface="Quattrocento Sans"/>
              </a:rPr>
              <a:t>Categories  : No Awareness about Cyber Frauds </a:t>
            </a:r>
          </a:p>
          <a:p>
            <a:pPr>
              <a:lnSpc>
                <a:spcPct val="150000"/>
              </a:lnSpc>
            </a:pPr>
            <a:endParaRPr lang="en-US" sz="2800" dirty="0">
              <a:sym typeface="Quattrocento San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ym typeface="Quattrocento Sans"/>
              </a:rPr>
              <a:t>lack of information security knowledge,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ym typeface="Quattrocento Sans"/>
              </a:rPr>
              <a:t>no data backup,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ym typeface="Quattrocento Sans"/>
              </a:rPr>
              <a:t>no two-factor authentication,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ym typeface="Quattrocento Sans"/>
              </a:rPr>
              <a:t>and are female,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96388-5162-EFAC-F9E0-748A812FD043}"/>
              </a:ext>
            </a:extLst>
          </p:cNvPr>
          <p:cNvSpPr txBox="1"/>
          <p:nvPr/>
        </p:nvSpPr>
        <p:spPr>
          <a:xfrm>
            <a:off x="2423801" y="286439"/>
            <a:ext cx="886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Summary of Analysis</a:t>
            </a:r>
          </a:p>
        </p:txBody>
      </p:sp>
    </p:spTree>
    <p:extLst>
      <p:ext uri="{BB962C8B-B14F-4D97-AF65-F5344CB8AC3E}">
        <p14:creationId xmlns:p14="http://schemas.microsoft.com/office/powerpoint/2010/main" val="307641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Market Basket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B6BB4D-36CF-649A-5DDB-D4B025EEF4D1}"/>
              </a:ext>
            </a:extLst>
          </p:cNvPr>
          <p:cNvSpPr/>
          <p:nvPr/>
        </p:nvSpPr>
        <p:spPr>
          <a:xfrm>
            <a:off x="4317357" y="4097438"/>
            <a:ext cx="3993266" cy="1030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Dependent Variable :  </a:t>
            </a:r>
          </a:p>
          <a:p>
            <a:pPr algn="ctr"/>
            <a:r>
              <a:rPr lang="en-IN" sz="2400" dirty="0"/>
              <a:t>“ eLearning Platform” </a:t>
            </a:r>
          </a:p>
        </p:txBody>
      </p:sp>
    </p:spTree>
    <p:extLst>
      <p:ext uri="{BB962C8B-B14F-4D97-AF65-F5344CB8AC3E}">
        <p14:creationId xmlns:p14="http://schemas.microsoft.com/office/powerpoint/2010/main" val="4198864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usage pattern of online learning platform in combinations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191847" y="4229244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191847" y="4229244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10044254" cy="4616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Study the usage pattern of online learning platform in combinations </a:t>
            </a:r>
            <a:endParaRPr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3"/>
            <a:ext cx="2040478" cy="14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0379A-0496-235D-BC08-F9539275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32792"/>
              </p:ext>
            </p:extLst>
          </p:nvPr>
        </p:nvGraphicFramePr>
        <p:xfrm>
          <a:off x="2277447" y="1351707"/>
          <a:ext cx="1828800" cy="381000"/>
        </p:xfrm>
        <a:graphic>
          <a:graphicData uri="http://schemas.openxmlformats.org/drawingml/2006/table">
            <a:tbl>
              <a:tblPr>
                <a:tableStyleId>{87D20402-B900-439C-8634-29CB13E15C0C}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4347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8046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Minimum Support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56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Minimum Threshold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22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1146A3-C071-0096-1B26-85851112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47" y="2027777"/>
            <a:ext cx="2581275" cy="397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D179D-9CBC-6D67-2584-13F401A5C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123" y="1956936"/>
            <a:ext cx="2590800" cy="234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2877F-B63D-64F0-494C-39944E92C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111" y="2867743"/>
            <a:ext cx="3305175" cy="17049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A13AE7-619C-5DAC-11E1-7004C1C20E10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F6D185-6FA9-8D33-4D9E-60BDB38A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2DB26D-2D2A-BAB1-040B-0163AB03AF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EEF78E-D301-2B79-E530-11D6719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5F03B-992A-5129-7BC5-C909583920F2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036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usage pattern of online learning platform in combinations</a:t>
            </a:r>
            <a:endParaRPr lang="en-US" sz="2400" b="1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480100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480100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6" y="27702"/>
            <a:ext cx="9974407" cy="4616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Study the usage pattern of online learning platform in combinations </a:t>
            </a:r>
            <a:endParaRPr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0379A-0496-235D-BC08-F9539275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56553"/>
              </p:ext>
            </p:extLst>
          </p:nvPr>
        </p:nvGraphicFramePr>
        <p:xfrm>
          <a:off x="5665062" y="764607"/>
          <a:ext cx="2761307" cy="694400"/>
        </p:xfrm>
        <a:graphic>
          <a:graphicData uri="http://schemas.openxmlformats.org/drawingml/2006/table">
            <a:tbl>
              <a:tblPr>
                <a:tableStyleId>{87D20402-B900-439C-8634-29CB13E15C0C}</a:tableStyleId>
              </a:tblPr>
              <a:tblGrid>
                <a:gridCol w="1840872">
                  <a:extLst>
                    <a:ext uri="{9D8B030D-6E8A-4147-A177-3AD203B41FA5}">
                      <a16:colId xmlns:a16="http://schemas.microsoft.com/office/drawing/2014/main" val="4204347212"/>
                    </a:ext>
                  </a:extLst>
                </a:gridCol>
                <a:gridCol w="920435">
                  <a:extLst>
                    <a:ext uri="{9D8B030D-6E8A-4147-A177-3AD203B41FA5}">
                      <a16:colId xmlns:a16="http://schemas.microsoft.com/office/drawing/2014/main" val="748046353"/>
                    </a:ext>
                  </a:extLst>
                </a:gridCol>
              </a:tblGrid>
              <a:tr h="347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Minimum Support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56197"/>
                  </a:ext>
                </a:extLst>
              </a:tr>
              <a:tr h="347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Minimum Threshold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22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BE2AF-A94E-A1D4-60A2-7737B08D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36" y="1607608"/>
            <a:ext cx="9037751" cy="396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230;p28">
            <a:extLst>
              <a:ext uri="{FF2B5EF4-FFF2-40B4-BE49-F238E27FC236}">
                <a16:creationId xmlns:a16="http://schemas.microsoft.com/office/drawing/2014/main" id="{897D3541-1FF3-8F7F-1EA4-9536AD650837}"/>
              </a:ext>
            </a:extLst>
          </p:cNvPr>
          <p:cNvSpPr txBox="1"/>
          <p:nvPr/>
        </p:nvSpPr>
        <p:spPr>
          <a:xfrm>
            <a:off x="2332743" y="5769954"/>
            <a:ext cx="9369261" cy="707846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Conclusion with 88% confidence we can say that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 using Coursera and Udemy also uses YouTube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6683D48B-3B6F-7CD3-FD4E-FF6E8994F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3"/>
            <a:ext cx="2040478" cy="14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0C8BE-1B45-B3E4-8724-92E0BCBF3E50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FB8FD2-ACA9-708D-2152-0774CBEF1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7FBC25-7671-102F-7C22-97BA04EF4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2961CB-A337-49C2-1AFD-50E688872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DB345522-90E9-AF48-5834-6A82C3072611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2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2819283"/>
            <a:ext cx="12192000" cy="7403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Random Forest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96140-B8C6-0FA0-5867-2BFA27CC483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6D0EAC-76B0-AD34-EB61-07B7A532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9A32AC-5824-E150-2520-4E8A7FFFF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038CA1-0B0E-6F82-EACC-29B6B189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9FFA19D-8441-354F-D987-830A02345D4A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2083A5-4347-6C19-22F9-524E0FAD1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901593"/>
              </p:ext>
            </p:extLst>
          </p:nvPr>
        </p:nvGraphicFramePr>
        <p:xfrm>
          <a:off x="2317898" y="170121"/>
          <a:ext cx="9643729" cy="645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297114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: 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&amp; Logistic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260921" y="180927"/>
            <a:ext cx="130312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F0F0F"/>
                </a:solidFill>
                <a:latin typeface="+mj-lt"/>
              </a:rPr>
              <a:t>Objective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F0F0F"/>
                </a:solidFill>
                <a:latin typeface="+mj-lt"/>
              </a:rPr>
              <a:t>To analyze the characteristics of individuals susceptible to falling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u="sng" dirty="0">
                <a:solidFill>
                  <a:srgbClr val="0F0F0F"/>
                </a:solidFill>
                <a:latin typeface="+mj-lt"/>
              </a:rPr>
              <a:t>Victim of Online Transaction Fraud</a:t>
            </a:r>
            <a:endParaRPr sz="2400" i="0" u="none" strike="noStrike" cap="none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EF8DC-18CD-9400-3386-6CA3E504AC9E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D9580F-3318-2CC2-451F-B13B3EA08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3E123C-0865-2022-DDDC-53E3064BB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2C9ED-B5B3-4FD8-2A33-CDA9C4CA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5E13231-E437-C886-9501-6FB75A7DFD1E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Google Shape;99;g29dadecd53b_0_5">
            <a:extLst>
              <a:ext uri="{FF2B5EF4-FFF2-40B4-BE49-F238E27FC236}">
                <a16:creationId xmlns:a16="http://schemas.microsoft.com/office/drawing/2014/main" id="{6B99ACEB-29B9-E29D-B4BF-9F12ED47DF17}"/>
              </a:ext>
            </a:extLst>
          </p:cNvPr>
          <p:cNvSpPr txBox="1"/>
          <p:nvPr/>
        </p:nvSpPr>
        <p:spPr>
          <a:xfrm>
            <a:off x="2047880" y="2514804"/>
            <a:ext cx="6096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F0F0F"/>
                </a:solidFill>
              </a:rPr>
              <a:t>1. Important Features Selection</a:t>
            </a:r>
          </a:p>
        </p:txBody>
      </p:sp>
      <p:sp>
        <p:nvSpPr>
          <p:cNvPr id="8" name="Google Shape;99;g29dadecd53b_0_5">
            <a:extLst>
              <a:ext uri="{FF2B5EF4-FFF2-40B4-BE49-F238E27FC236}">
                <a16:creationId xmlns:a16="http://schemas.microsoft.com/office/drawing/2014/main" id="{CB159805-FCD2-ACF9-0601-4D53799ABA7D}"/>
              </a:ext>
            </a:extLst>
          </p:cNvPr>
          <p:cNvSpPr txBox="1"/>
          <p:nvPr/>
        </p:nvSpPr>
        <p:spPr>
          <a:xfrm>
            <a:off x="1808127" y="4437736"/>
            <a:ext cx="94042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b="0" i="0" dirty="0">
                <a:solidFill>
                  <a:srgbClr val="0F0F0F"/>
                </a:solidFill>
                <a:effectLst/>
                <a:latin typeface="Söhne"/>
              </a:rPr>
              <a:t>2. </a:t>
            </a:r>
            <a:r>
              <a:rPr lang="en-US" sz="3200" dirty="0">
                <a:solidFill>
                  <a:srgbClr val="0F0F0F"/>
                </a:solidFill>
                <a:latin typeface="Söhne"/>
              </a:rPr>
              <a:t>P</a:t>
            </a:r>
            <a:r>
              <a:rPr lang="en-US" sz="3200" b="0" i="0" dirty="0">
                <a:solidFill>
                  <a:srgbClr val="0F0F0F"/>
                </a:solidFill>
                <a:effectLst/>
                <a:latin typeface="Söhne"/>
              </a:rPr>
              <a:t>redict susceptibility to online transaction losses</a:t>
            </a:r>
            <a:endParaRPr lang="en-US" sz="2400" dirty="0">
              <a:solidFill>
                <a:srgbClr val="0F0F0F"/>
              </a:solidFill>
            </a:endParaRPr>
          </a:p>
        </p:txBody>
      </p:sp>
      <p:sp>
        <p:nvSpPr>
          <p:cNvPr id="9" name="Google Shape;99;g29dadecd53b_0_5">
            <a:extLst>
              <a:ext uri="{FF2B5EF4-FFF2-40B4-BE49-F238E27FC236}">
                <a16:creationId xmlns:a16="http://schemas.microsoft.com/office/drawing/2014/main" id="{3FDD9D82-83A7-6AC6-6A27-3896A83DB527}"/>
              </a:ext>
            </a:extLst>
          </p:cNvPr>
          <p:cNvSpPr txBox="1"/>
          <p:nvPr/>
        </p:nvSpPr>
        <p:spPr>
          <a:xfrm>
            <a:off x="5847765" y="3600083"/>
            <a:ext cx="36181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b="0" i="0" dirty="0">
                <a:solidFill>
                  <a:srgbClr val="0F0F0F"/>
                </a:solidFill>
                <a:effectLst/>
                <a:latin typeface="+mj-lt"/>
              </a:rPr>
              <a:t>Random Forest</a:t>
            </a:r>
            <a:endParaRPr lang="en-US" sz="2400" dirty="0">
              <a:solidFill>
                <a:srgbClr val="0F0F0F"/>
              </a:solidFill>
              <a:latin typeface="+mj-lt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6C0FDA4-9698-78C9-087F-28CAA7C7461C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5075366" y="3120052"/>
            <a:ext cx="792912" cy="75188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99;g29dadecd53b_0_5">
            <a:extLst>
              <a:ext uri="{FF2B5EF4-FFF2-40B4-BE49-F238E27FC236}">
                <a16:creationId xmlns:a16="http://schemas.microsoft.com/office/drawing/2014/main" id="{A94B591E-35A2-6AD5-5A89-8C6752076F5B}"/>
              </a:ext>
            </a:extLst>
          </p:cNvPr>
          <p:cNvSpPr txBox="1"/>
          <p:nvPr/>
        </p:nvSpPr>
        <p:spPr>
          <a:xfrm>
            <a:off x="5847765" y="5532842"/>
            <a:ext cx="45191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b="0" i="0" dirty="0">
                <a:solidFill>
                  <a:srgbClr val="0F0F0F"/>
                </a:solidFill>
                <a:effectLst/>
                <a:latin typeface="+mj-lt"/>
              </a:rPr>
              <a:t>Logistic Regression</a:t>
            </a:r>
            <a:endParaRPr lang="en-US" sz="2400" dirty="0">
              <a:solidFill>
                <a:srgbClr val="0F0F0F"/>
              </a:solidFill>
              <a:latin typeface="+mj-lt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50962CE-D61B-04B7-6366-EE0D4AFD6172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5075364" y="5052809"/>
            <a:ext cx="792916" cy="7518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04F47A4-5B40-1607-19D6-C00B37D76232}"/>
              </a:ext>
            </a:extLst>
          </p:cNvPr>
          <p:cNvSpPr/>
          <p:nvPr/>
        </p:nvSpPr>
        <p:spPr>
          <a:xfrm>
            <a:off x="6401193" y="1432765"/>
            <a:ext cx="1082890" cy="7728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EA230F-DA2A-F5FE-BB24-8332D05C4F95}"/>
              </a:ext>
            </a:extLst>
          </p:cNvPr>
          <p:cNvSpPr/>
          <p:nvPr/>
        </p:nvSpPr>
        <p:spPr>
          <a:xfrm>
            <a:off x="2124907" y="2308702"/>
            <a:ext cx="9223507" cy="4026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275e2dd0_0_1"/>
          <p:cNvSpPr/>
          <p:nvPr/>
        </p:nvSpPr>
        <p:spPr>
          <a:xfrm>
            <a:off x="-20324" y="0"/>
            <a:ext cx="2057406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 Features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71C9F2-74B5-2FB9-1DB6-04243F800639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9637E5-1216-008C-4EE7-21418D27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C95CEB-DAFF-F916-3BFF-4629A6EA2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6D3A74-5BEE-6257-27F1-5BB98C921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307EB51-0521-33C8-3435-44E8F07856ED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4" descr="C:\Users\Jay Patel\Desktop\IIMA\Capstone Project\Capstone Project\MNY_LOST AS RESPONSE\SMOTE DATA\rf hyperparameters.pngrf hyperparameters">
            <a:extLst>
              <a:ext uri="{FF2B5EF4-FFF2-40B4-BE49-F238E27FC236}">
                <a16:creationId xmlns:a16="http://schemas.microsoft.com/office/drawing/2014/main" id="{D2ED53AA-F2A0-7DA4-5961-0F18C4BBEA7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22" r="81"/>
          <a:stretch>
            <a:fillRect/>
          </a:stretch>
        </p:blipFill>
        <p:spPr>
          <a:xfrm>
            <a:off x="2084375" y="1807029"/>
            <a:ext cx="10133298" cy="4320077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2213C372-B476-AA89-8B6F-047EA22760B2}"/>
              </a:ext>
            </a:extLst>
          </p:cNvPr>
          <p:cNvSpPr txBox="1"/>
          <p:nvPr/>
        </p:nvSpPr>
        <p:spPr>
          <a:xfrm>
            <a:off x="8415656" y="3888104"/>
            <a:ext cx="27798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Accuracy -Test Data = 91%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3ED044D-8A40-7687-A800-203FC551016D}"/>
              </a:ext>
            </a:extLst>
          </p:cNvPr>
          <p:cNvSpPr txBox="1"/>
          <p:nvPr/>
        </p:nvSpPr>
        <p:spPr>
          <a:xfrm>
            <a:off x="8415656" y="5181599"/>
            <a:ext cx="27798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OOB Eroor Rate = 15.5%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484A53D-2D2B-8195-92D1-1F1324CAC375}"/>
              </a:ext>
            </a:extLst>
          </p:cNvPr>
          <p:cNvSpPr txBox="1"/>
          <p:nvPr/>
        </p:nvSpPr>
        <p:spPr>
          <a:xfrm>
            <a:off x="8187746" y="479247"/>
            <a:ext cx="298692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Random Forest hyperparameter tuning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8696CA8-4780-07CF-0A42-A6FFAE7D042A}"/>
              </a:ext>
            </a:extLst>
          </p:cNvPr>
          <p:cNvSpPr txBox="1"/>
          <p:nvPr/>
        </p:nvSpPr>
        <p:spPr>
          <a:xfrm>
            <a:off x="2510789" y="463731"/>
            <a:ext cx="292600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Training Data Partiton : 80%</a:t>
            </a:r>
          </a:p>
          <a:p>
            <a:r>
              <a:rPr lang="en-US"/>
              <a:t>Testing Data Partiton : 20%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234B417F-FABB-D419-312F-B90B490C038E}"/>
              </a:ext>
            </a:extLst>
          </p:cNvPr>
          <p:cNvSpPr txBox="1"/>
          <p:nvPr/>
        </p:nvSpPr>
        <p:spPr>
          <a:xfrm>
            <a:off x="8415656" y="2593974"/>
            <a:ext cx="27798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Accuracy -Train Data = 100%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275e2dd0_0_14"/>
          <p:cNvSpPr/>
          <p:nvPr/>
        </p:nvSpPr>
        <p:spPr>
          <a:xfrm>
            <a:off x="-20324" y="0"/>
            <a:ext cx="2057406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A69E03-C6F4-252D-0856-60ECF35474E6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88A295-5FEF-F59F-501F-6DD35ACFD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31DE1F-5DA2-BFB1-94A1-3D2475FF3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655C87-6501-AAFC-EB99-54545BE1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500E821-FF61-7666-F4F8-A30FD15BE6E3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3" descr="C:\Users\Jay Patel\Desktop\IIMA\Capstone Project\Capstone Project\MNY_LOST AS RESPONSE\SMOTE DATA\VIP1.pngVIP1">
            <a:extLst>
              <a:ext uri="{FF2B5EF4-FFF2-40B4-BE49-F238E27FC236}">
                <a16:creationId xmlns:a16="http://schemas.microsoft.com/office/drawing/2014/main" id="{A2A06A62-CB50-35F5-8B75-6FDCC6A0B54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65" r="192"/>
          <a:stretch>
            <a:fillRect/>
          </a:stretch>
        </p:blipFill>
        <p:spPr>
          <a:xfrm>
            <a:off x="2144530" y="80731"/>
            <a:ext cx="9310138" cy="653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0341DEC-359F-7849-9959-CDE559A07D46}"/>
              </a:ext>
            </a:extLst>
          </p:cNvPr>
          <p:cNvSpPr/>
          <p:nvPr/>
        </p:nvSpPr>
        <p:spPr>
          <a:xfrm>
            <a:off x="7075714" y="3069771"/>
            <a:ext cx="3222172" cy="1262743"/>
          </a:xfrm>
          <a:prstGeom prst="wedgeEllipseCallout">
            <a:avLst>
              <a:gd name="adj1" fmla="val -41067"/>
              <a:gd name="adj2" fmla="val -15200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Variable Importance Plot</a:t>
            </a:r>
          </a:p>
        </p:txBody>
      </p:sp>
    </p:spTree>
    <p:extLst>
      <p:ext uri="{BB962C8B-B14F-4D97-AF65-F5344CB8AC3E}">
        <p14:creationId xmlns:p14="http://schemas.microsoft.com/office/powerpoint/2010/main" val="1105232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275e2dd0_0_21"/>
          <p:cNvSpPr/>
          <p:nvPr/>
        </p:nvSpPr>
        <p:spPr>
          <a:xfrm>
            <a:off x="-20324" y="0"/>
            <a:ext cx="2143038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Filtered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221139-4D1C-604C-FA1C-FD03E1D2065E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7086E4-E4C7-DDA9-E012-0755F028D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2CC6C1-F7AB-2685-A03A-6C694BA34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3CE286-D351-A680-777B-B5968CAA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2D887DA-1C86-0AA4-B760-ED0D1C67AFFE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5" descr="C:\Users\Jay Patel\Desktop\IIMA\Capstone Project\Capstone Project\MNY_LOST AS RESPONSE\SMOTE DATA\pareto RF.pngpareto RF">
            <a:extLst>
              <a:ext uri="{FF2B5EF4-FFF2-40B4-BE49-F238E27FC236}">
                <a16:creationId xmlns:a16="http://schemas.microsoft.com/office/drawing/2014/main" id="{A9DDCAEF-EEAC-B9C5-ACFD-BE85F7346FD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55" r="9995"/>
          <a:stretch>
            <a:fillRect/>
          </a:stretch>
        </p:blipFill>
        <p:spPr>
          <a:xfrm>
            <a:off x="2561680" y="1002302"/>
            <a:ext cx="8792120" cy="58142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58CB65F7-4139-E80A-FF1E-730207516CA9}"/>
              </a:ext>
            </a:extLst>
          </p:cNvPr>
          <p:cNvSpPr txBox="1"/>
          <p:nvPr/>
        </p:nvSpPr>
        <p:spPr>
          <a:xfrm>
            <a:off x="2561680" y="380637"/>
            <a:ext cx="879212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Pareto Rule: Application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5405"/>
            <a:ext cx="10515600" cy="746125"/>
          </a:xfrm>
        </p:spPr>
        <p:txBody>
          <a:bodyPr>
            <a:noAutofit/>
          </a:bodyPr>
          <a:lstStyle/>
          <a:p>
            <a:pPr algn="ctr"/>
            <a:r>
              <a:rPr lang="en-US" b="1" u="sng"/>
              <a:t>Random Forest </a:t>
            </a:r>
          </a:p>
        </p:txBody>
      </p:sp>
      <p:pic>
        <p:nvPicPr>
          <p:cNvPr id="4" name="Content Placeholder 3" descr="C:\Users\Jay Patel\Desktop\IIMA\Capstone Project\Capstone Project\MNY_LOST AS RESPONSE\SMOTE DATA\VIP1.pngVIP1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65" r="192"/>
          <a:stretch>
            <a:fillRect/>
          </a:stretch>
        </p:blipFill>
        <p:spPr>
          <a:xfrm>
            <a:off x="2192717" y="1366091"/>
            <a:ext cx="4530027" cy="29525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 descr="C:\Users\Jay Patel\Desktop\IIMA\Capstone Project\Capstone Project\MNY_LOST AS RESPONSE\SMOTE DATA\pareto RF.pngpareto R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255" r="9995"/>
          <a:stretch>
            <a:fillRect/>
          </a:stretch>
        </p:blipFill>
        <p:spPr>
          <a:xfrm>
            <a:off x="7025788" y="1376887"/>
            <a:ext cx="4841452" cy="2954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124346" y="929627"/>
            <a:ext cx="306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Pareto Rule: Application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478794" y="5307274"/>
            <a:ext cx="42439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Important Features: 41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64456" y="5303464"/>
            <a:ext cx="488038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Filtered Important Features : 22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05576" y="4481831"/>
            <a:ext cx="627359" cy="671103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Down Arrow 8"/>
          <p:cNvSpPr/>
          <p:nvPr/>
        </p:nvSpPr>
        <p:spPr>
          <a:xfrm>
            <a:off x="8858997" y="4481831"/>
            <a:ext cx="627359" cy="67110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6" name="Google Shape;116;g262275e2dd0_0_21"/>
          <p:cNvSpPr/>
          <p:nvPr/>
        </p:nvSpPr>
        <p:spPr>
          <a:xfrm>
            <a:off x="-20324" y="0"/>
            <a:ext cx="2057406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Important</a:t>
            </a: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</a:t>
            </a: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Pareto Rule</a:t>
            </a: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Application</a:t>
            </a: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Final Filtered</a:t>
            </a: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</a:t>
            </a:r>
            <a:endParaRPr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4F01-B703-6444-4CC0-9DE249EB5FAC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4CA368-7E0D-562E-E78B-87C388E64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7317D3-48CF-973C-67E3-7BC1BC7D2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3EF9A-93BC-2C97-003C-E1A53C3F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17F09905-206B-F475-D068-DF08D850AFF0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: 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&amp; Logistic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260921" y="180927"/>
            <a:ext cx="130312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F0F0F"/>
                </a:solidFill>
                <a:latin typeface="+mj-lt"/>
              </a:rPr>
              <a:t>Objective 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F0F0F"/>
                </a:solidFill>
                <a:latin typeface="+mj-lt"/>
              </a:rPr>
              <a:t>To analyze the characteristics of individuals susceptible to falling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u="sng" dirty="0">
                <a:solidFill>
                  <a:srgbClr val="0F0F0F"/>
                </a:solidFill>
                <a:latin typeface="+mj-lt"/>
              </a:rPr>
              <a:t>Victim of Online Transaction Fraud</a:t>
            </a:r>
            <a:endParaRPr sz="2400" i="0" u="none" strike="noStrike" cap="none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EF8DC-18CD-9400-3386-6CA3E504AC9E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D9580F-3318-2CC2-451F-B13B3EA08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3E123C-0865-2022-DDDC-53E3064BB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2C9ED-B5B3-4FD8-2A33-CDA9C4CA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5E13231-E437-C886-9501-6FB75A7DFD1E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Google Shape;99;g29dadecd53b_0_5">
            <a:extLst>
              <a:ext uri="{FF2B5EF4-FFF2-40B4-BE49-F238E27FC236}">
                <a16:creationId xmlns:a16="http://schemas.microsoft.com/office/drawing/2014/main" id="{6B99ACEB-29B9-E29D-B4BF-9F12ED47DF17}"/>
              </a:ext>
            </a:extLst>
          </p:cNvPr>
          <p:cNvSpPr txBox="1"/>
          <p:nvPr/>
        </p:nvSpPr>
        <p:spPr>
          <a:xfrm>
            <a:off x="2047880" y="2514804"/>
            <a:ext cx="6096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en-US" sz="3200" dirty="0">
                <a:solidFill>
                  <a:srgbClr val="0F0F0F"/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Important Features Selection</a:t>
            </a:r>
          </a:p>
        </p:txBody>
      </p:sp>
      <p:sp>
        <p:nvSpPr>
          <p:cNvPr id="8" name="Google Shape;99;g29dadecd53b_0_5">
            <a:extLst>
              <a:ext uri="{FF2B5EF4-FFF2-40B4-BE49-F238E27FC236}">
                <a16:creationId xmlns:a16="http://schemas.microsoft.com/office/drawing/2014/main" id="{CB159805-FCD2-ACF9-0601-4D53799ABA7D}"/>
              </a:ext>
            </a:extLst>
          </p:cNvPr>
          <p:cNvSpPr txBox="1"/>
          <p:nvPr/>
        </p:nvSpPr>
        <p:spPr>
          <a:xfrm>
            <a:off x="1808127" y="4437736"/>
            <a:ext cx="94042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b="0" i="0" dirty="0">
                <a:solidFill>
                  <a:srgbClr val="0F0F0F"/>
                </a:solidFill>
                <a:effectLst/>
                <a:latin typeface="Söhne"/>
              </a:rPr>
              <a:t>2. </a:t>
            </a:r>
            <a:r>
              <a:rPr lang="en-US" sz="3200" dirty="0">
                <a:solidFill>
                  <a:srgbClr val="0F0F0F"/>
                </a:solidFill>
                <a:latin typeface="Söhne"/>
              </a:rPr>
              <a:t>P</a:t>
            </a:r>
            <a:r>
              <a:rPr lang="en-US" sz="3200" b="0" i="0" dirty="0">
                <a:solidFill>
                  <a:srgbClr val="0F0F0F"/>
                </a:solidFill>
                <a:effectLst/>
                <a:latin typeface="Söhne"/>
              </a:rPr>
              <a:t>redict susceptibility to online transaction losses</a:t>
            </a:r>
            <a:endParaRPr lang="en-US" sz="2400" dirty="0">
              <a:solidFill>
                <a:srgbClr val="0F0F0F"/>
              </a:solidFill>
            </a:endParaRPr>
          </a:p>
        </p:txBody>
      </p:sp>
      <p:sp>
        <p:nvSpPr>
          <p:cNvPr id="9" name="Google Shape;99;g29dadecd53b_0_5">
            <a:extLst>
              <a:ext uri="{FF2B5EF4-FFF2-40B4-BE49-F238E27FC236}">
                <a16:creationId xmlns:a16="http://schemas.microsoft.com/office/drawing/2014/main" id="{3FDD9D82-83A7-6AC6-6A27-3896A83DB527}"/>
              </a:ext>
            </a:extLst>
          </p:cNvPr>
          <p:cNvSpPr txBox="1"/>
          <p:nvPr/>
        </p:nvSpPr>
        <p:spPr>
          <a:xfrm>
            <a:off x="5847765" y="3600083"/>
            <a:ext cx="36181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b="0" i="0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</a:rPr>
              <a:t>Random Forest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6C0FDA4-9698-78C9-087F-28CAA7C7461C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5075366" y="3120052"/>
            <a:ext cx="792912" cy="751885"/>
          </a:xfrm>
          <a:prstGeom prst="bentConnector2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99;g29dadecd53b_0_5">
            <a:extLst>
              <a:ext uri="{FF2B5EF4-FFF2-40B4-BE49-F238E27FC236}">
                <a16:creationId xmlns:a16="http://schemas.microsoft.com/office/drawing/2014/main" id="{A94B591E-35A2-6AD5-5A89-8C6752076F5B}"/>
              </a:ext>
            </a:extLst>
          </p:cNvPr>
          <p:cNvSpPr txBox="1"/>
          <p:nvPr/>
        </p:nvSpPr>
        <p:spPr>
          <a:xfrm>
            <a:off x="5847765" y="5532842"/>
            <a:ext cx="45191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b="0" i="0" dirty="0">
                <a:solidFill>
                  <a:srgbClr val="0F0F0F"/>
                </a:solidFill>
                <a:effectLst/>
                <a:latin typeface="+mj-lt"/>
              </a:rPr>
              <a:t>Logistic Regression</a:t>
            </a:r>
            <a:endParaRPr lang="en-US" sz="2400" dirty="0">
              <a:solidFill>
                <a:srgbClr val="0F0F0F"/>
              </a:solidFill>
              <a:latin typeface="+mj-lt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50962CE-D61B-04B7-6366-EE0D4AFD6172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5075364" y="5052809"/>
            <a:ext cx="792916" cy="7518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04F47A4-5B40-1607-19D6-C00B37D76232}"/>
              </a:ext>
            </a:extLst>
          </p:cNvPr>
          <p:cNvSpPr/>
          <p:nvPr/>
        </p:nvSpPr>
        <p:spPr>
          <a:xfrm>
            <a:off x="6401193" y="1432765"/>
            <a:ext cx="1082890" cy="7728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EA230F-DA2A-F5FE-BB24-8332D05C4F95}"/>
              </a:ext>
            </a:extLst>
          </p:cNvPr>
          <p:cNvSpPr/>
          <p:nvPr/>
        </p:nvSpPr>
        <p:spPr>
          <a:xfrm>
            <a:off x="2124907" y="2308702"/>
            <a:ext cx="9223507" cy="40267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77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275e2dd0_0_27"/>
          <p:cNvSpPr/>
          <p:nvPr/>
        </p:nvSpPr>
        <p:spPr>
          <a:xfrm>
            <a:off x="-20324" y="0"/>
            <a:ext cx="2057406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3E06AA-455C-E98A-2580-58E2C4E5501F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653D3C-866D-8B22-CD15-76694836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48E0DD-54AB-882C-95A5-F4AEF3CED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D3B29E-841A-F72A-0381-DD7AD1C67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3A326CB-B026-56E5-2FF9-A9C76865FC6C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itle 5">
            <a:extLst>
              <a:ext uri="{FF2B5EF4-FFF2-40B4-BE49-F238E27FC236}">
                <a16:creationId xmlns:a16="http://schemas.microsoft.com/office/drawing/2014/main" id="{1B48ABEE-1BA5-31B0-D48E-8E109013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917" y="179569"/>
            <a:ext cx="9606280" cy="901065"/>
          </a:xfrm>
        </p:spPr>
        <p:txBody>
          <a:bodyPr/>
          <a:lstStyle/>
          <a:p>
            <a:pPr algn="ctr"/>
            <a:r>
              <a:rPr lang="en-US" dirty="0"/>
              <a:t>Data Splitting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40001BD-30BC-4C3B-7FC4-F7874DE62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804311"/>
              </p:ext>
            </p:extLst>
          </p:nvPr>
        </p:nvGraphicFramePr>
        <p:xfrm>
          <a:off x="2037082" y="1710553"/>
          <a:ext cx="9501775" cy="4276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4" descr="C:\Users\Jay Patel\Desktop\IIMA\Capstone Project\Capstone Project\MNY_LOST AS RESPONSE\SMOTE DATA\Logistic Summary Final.pngLogistic Summary Final">
            <a:extLst>
              <a:ext uri="{FF2B5EF4-FFF2-40B4-BE49-F238E27FC236}">
                <a16:creationId xmlns:a16="http://schemas.microsoft.com/office/drawing/2014/main" id="{11802C68-8BEB-2A99-51CD-1786901D46E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303" r="11566"/>
          <a:stretch>
            <a:fillRect/>
          </a:stretch>
        </p:blipFill>
        <p:spPr>
          <a:xfrm>
            <a:off x="5844539" y="2099151"/>
            <a:ext cx="6232525" cy="41001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12273118-9412-B8DA-95A2-86412B5EB757}"/>
              </a:ext>
            </a:extLst>
          </p:cNvPr>
          <p:cNvSpPr txBox="1"/>
          <p:nvPr/>
        </p:nvSpPr>
        <p:spPr>
          <a:xfrm>
            <a:off x="1988162" y="1135817"/>
            <a:ext cx="370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Back ward Elimination Method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C62A593-BBDA-E1E0-462E-680BFCF58180}"/>
              </a:ext>
            </a:extLst>
          </p:cNvPr>
          <p:cNvSpPr txBox="1"/>
          <p:nvPr/>
        </p:nvSpPr>
        <p:spPr>
          <a:xfrm>
            <a:off x="2424430" y="2250557"/>
            <a:ext cx="283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Threshold Value Cut off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781F433-64A1-4F46-5B81-54771F46E3F0}"/>
              </a:ext>
            </a:extLst>
          </p:cNvPr>
          <p:cNvSpPr txBox="1"/>
          <p:nvPr/>
        </p:nvSpPr>
        <p:spPr>
          <a:xfrm>
            <a:off x="3973746" y="3586255"/>
            <a:ext cx="174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 value &lt; 0.1</a:t>
            </a:r>
          </a:p>
        </p:txBody>
      </p:sp>
      <p:cxnSp>
        <p:nvCxnSpPr>
          <p:cNvPr id="11" name="Elbow Connector 7">
            <a:extLst>
              <a:ext uri="{FF2B5EF4-FFF2-40B4-BE49-F238E27FC236}">
                <a16:creationId xmlns:a16="http://schemas.microsoft.com/office/drawing/2014/main" id="{DDFEBAD8-35EC-BE51-DB10-05470F8E90F0}"/>
              </a:ext>
            </a:extLst>
          </p:cNvPr>
          <p:cNvCxnSpPr/>
          <p:nvPr/>
        </p:nvCxnSpPr>
        <p:spPr>
          <a:xfrm rot="5400000">
            <a:off x="2852103" y="2514808"/>
            <a:ext cx="677545" cy="1304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Elbow Connector 9">
            <a:extLst>
              <a:ext uri="{FF2B5EF4-FFF2-40B4-BE49-F238E27FC236}">
                <a16:creationId xmlns:a16="http://schemas.microsoft.com/office/drawing/2014/main" id="{529EE344-CEDC-71B2-1F5E-D5C121FD46A7}"/>
              </a:ext>
            </a:extLst>
          </p:cNvPr>
          <p:cNvCxnSpPr>
            <a:cxnSpLocks/>
          </p:cNvCxnSpPr>
          <p:nvPr/>
        </p:nvCxnSpPr>
        <p:spPr>
          <a:xfrm rot="5400000" flipV="1">
            <a:off x="4059873" y="2611328"/>
            <a:ext cx="677545" cy="1111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0">
            <a:extLst>
              <a:ext uri="{FF2B5EF4-FFF2-40B4-BE49-F238E27FC236}">
                <a16:creationId xmlns:a16="http://schemas.microsoft.com/office/drawing/2014/main" id="{246AF863-C4C4-5E61-B162-DD253730CB42}"/>
              </a:ext>
            </a:extLst>
          </p:cNvPr>
          <p:cNvSpPr txBox="1"/>
          <p:nvPr/>
        </p:nvSpPr>
        <p:spPr>
          <a:xfrm>
            <a:off x="7082813" y="1505149"/>
            <a:ext cx="312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Summary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D84C7-5557-F404-9EED-E499DF3CE352}"/>
              </a:ext>
            </a:extLst>
          </p:cNvPr>
          <p:cNvCxnSpPr>
            <a:cxnSpLocks/>
          </p:cNvCxnSpPr>
          <p:nvPr/>
        </p:nvCxnSpPr>
        <p:spPr>
          <a:xfrm flipH="1">
            <a:off x="3843020" y="1738679"/>
            <a:ext cx="318" cy="544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itle 8">
            <a:extLst>
              <a:ext uri="{FF2B5EF4-FFF2-40B4-BE49-F238E27FC236}">
                <a16:creationId xmlns:a16="http://schemas.microsoft.com/office/drawing/2014/main" id="{F24AB04F-5D02-FA6B-DEEA-628A2EEE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063" y="127635"/>
            <a:ext cx="9965001" cy="854075"/>
          </a:xfrm>
        </p:spPr>
        <p:txBody>
          <a:bodyPr/>
          <a:lstStyle/>
          <a:p>
            <a:pPr algn="ctr"/>
            <a:r>
              <a:rPr lang="en-US" b="1" u="sng" dirty="0"/>
              <a:t>Finding : Significant Variable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35B83032-E8EE-1588-8E41-5A0E6494FFB1}"/>
              </a:ext>
            </a:extLst>
          </p:cNvPr>
          <p:cNvSpPr txBox="1"/>
          <p:nvPr/>
        </p:nvSpPr>
        <p:spPr>
          <a:xfrm>
            <a:off x="2112063" y="3590163"/>
            <a:ext cx="133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VIF&lt;4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4" descr="C:\Users\Jay Patel\Desktop\IIMA\Capstone Project\Capstone Project\MNY_LOST AS RESPONSE\SMOTE DATA\Logistic Summary Final.pngLogistic Summary Final">
            <a:extLst>
              <a:ext uri="{FF2B5EF4-FFF2-40B4-BE49-F238E27FC236}">
                <a16:creationId xmlns:a16="http://schemas.microsoft.com/office/drawing/2014/main" id="{354C77E2-6154-124A-1FAB-DF39A8BE803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87" r="3233"/>
          <a:stretch>
            <a:fillRect/>
          </a:stretch>
        </p:blipFill>
        <p:spPr>
          <a:xfrm>
            <a:off x="2176681" y="398341"/>
            <a:ext cx="9907871" cy="57287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4835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Google Shape;129;g262275e2dd0_0_33" descr="C:\Users\Jay Patel\Desktop\IIMA\Capstone Project\Capstone Project\MNY_LOST AS RESPONSE\SMOTE DATA\Logistic Summary Final.pngLogistic Summary Final">
            <a:extLst>
              <a:ext uri="{FF2B5EF4-FFF2-40B4-BE49-F238E27FC236}">
                <a16:creationId xmlns:a16="http://schemas.microsoft.com/office/drawing/2014/main" id="{4D873EBA-8374-D39F-0496-0A1CAC66D85F}"/>
              </a:ext>
            </a:extLst>
          </p:cNvPr>
          <p:cNvPicPr preferRelativeResize="0"/>
          <p:nvPr/>
        </p:nvPicPr>
        <p:blipFill>
          <a:blip r:embed="rId10"/>
          <a:srcRect l="-238" r="2523"/>
          <a:stretch>
            <a:fillRect/>
          </a:stretch>
        </p:blipFill>
        <p:spPr>
          <a:xfrm>
            <a:off x="2219513" y="0"/>
            <a:ext cx="9865040" cy="67416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130;g262275e2dd0_0_33">
            <a:extLst>
              <a:ext uri="{FF2B5EF4-FFF2-40B4-BE49-F238E27FC236}">
                <a16:creationId xmlns:a16="http://schemas.microsoft.com/office/drawing/2014/main" id="{F29B23BE-959F-B556-B425-0B5D2274FDD7}"/>
              </a:ext>
            </a:extLst>
          </p:cNvPr>
          <p:cNvSpPr txBox="1"/>
          <p:nvPr/>
        </p:nvSpPr>
        <p:spPr>
          <a:xfrm>
            <a:off x="9904021" y="3557941"/>
            <a:ext cx="751995" cy="6107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</a:p>
        </p:txBody>
      </p:sp>
      <p:sp>
        <p:nvSpPr>
          <p:cNvPr id="9" name="Google Shape;131;g262275e2dd0_0_33">
            <a:extLst>
              <a:ext uri="{FF2B5EF4-FFF2-40B4-BE49-F238E27FC236}">
                <a16:creationId xmlns:a16="http://schemas.microsoft.com/office/drawing/2014/main" id="{590EDA08-EB84-79FD-E5D5-70095A2B6D57}"/>
              </a:ext>
            </a:extLst>
          </p:cNvPr>
          <p:cNvSpPr txBox="1"/>
          <p:nvPr/>
        </p:nvSpPr>
        <p:spPr>
          <a:xfrm>
            <a:off x="8779885" y="2033881"/>
            <a:ext cx="2969467" cy="9608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Significant Variables</a:t>
            </a:r>
            <a:endParaRPr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Rectangles 1">
            <a:extLst>
              <a:ext uri="{FF2B5EF4-FFF2-40B4-BE49-F238E27FC236}">
                <a16:creationId xmlns:a16="http://schemas.microsoft.com/office/drawing/2014/main" id="{B098CC82-ACBC-9406-ECBC-6BABA1600C96}"/>
              </a:ext>
            </a:extLst>
          </p:cNvPr>
          <p:cNvSpPr/>
          <p:nvPr/>
        </p:nvSpPr>
        <p:spPr>
          <a:xfrm>
            <a:off x="2343609" y="3176950"/>
            <a:ext cx="6118162" cy="227345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3">
            <a:extLst>
              <a:ext uri="{FF2B5EF4-FFF2-40B4-BE49-F238E27FC236}">
                <a16:creationId xmlns:a16="http://schemas.microsoft.com/office/drawing/2014/main" id="{97463527-A778-AE97-3E5B-14BE990FD1C6}"/>
              </a:ext>
            </a:extLst>
          </p:cNvPr>
          <p:cNvSpPr/>
          <p:nvPr/>
        </p:nvSpPr>
        <p:spPr>
          <a:xfrm>
            <a:off x="2343609" y="2724162"/>
            <a:ext cx="6107798" cy="227345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2E00D-6D54-8402-80B9-11D643910008}"/>
              </a:ext>
            </a:extLst>
          </p:cNvPr>
          <p:cNvCxnSpPr>
            <a:cxnSpLocks/>
          </p:cNvCxnSpPr>
          <p:nvPr/>
        </p:nvCxnSpPr>
        <p:spPr>
          <a:xfrm>
            <a:off x="10280019" y="3006456"/>
            <a:ext cx="0" cy="53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3074FA-004D-64BB-A1BC-6B18FF54F9E4}"/>
              </a:ext>
            </a:extLst>
          </p:cNvPr>
          <p:cNvSpPr/>
          <p:nvPr/>
        </p:nvSpPr>
        <p:spPr>
          <a:xfrm>
            <a:off x="8245727" y="5198033"/>
            <a:ext cx="3636384" cy="1216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Variables with highest intercept :</a:t>
            </a:r>
          </a:p>
          <a:p>
            <a:pPr algn="ctr"/>
            <a:endParaRPr lang="en-IN" sz="1800" dirty="0"/>
          </a:p>
          <a:p>
            <a:pPr algn="ctr"/>
            <a:r>
              <a:rPr lang="en-IN" sz="1800" dirty="0" err="1"/>
              <a:t>less_than_two_lac</a:t>
            </a:r>
            <a:endParaRPr lang="en-IN" sz="1800" dirty="0"/>
          </a:p>
          <a:p>
            <a:pPr algn="ctr"/>
            <a:r>
              <a:rPr lang="en-IN" sz="1800" dirty="0"/>
              <a:t>age_41to60</a:t>
            </a:r>
          </a:p>
        </p:txBody>
      </p:sp>
    </p:spTree>
    <p:extLst>
      <p:ext uri="{BB962C8B-B14F-4D97-AF65-F5344CB8AC3E}">
        <p14:creationId xmlns:p14="http://schemas.microsoft.com/office/powerpoint/2010/main" val="40315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 by Survey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372F1-E21A-DED5-02D7-D6D5C275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86" y="111407"/>
            <a:ext cx="3200564" cy="466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BDE89-9984-4C22-708B-F828B5F0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370" y="511722"/>
            <a:ext cx="3232316" cy="523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5707B-5C0E-C749-53F8-1529D9C5A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545" y="1226254"/>
            <a:ext cx="3283119" cy="509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734FE-F32C-DF89-7B24-A121AF6E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13" y="88258"/>
            <a:ext cx="3200564" cy="466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59197-633E-46E8-E70C-75BBA00F8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97" y="488573"/>
            <a:ext cx="3232316" cy="523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3B22E4-722C-6B39-2DF0-07E61A4C5486}"/>
              </a:ext>
            </a:extLst>
          </p:cNvPr>
          <p:cNvSpPr/>
          <p:nvPr/>
        </p:nvSpPr>
        <p:spPr>
          <a:xfrm>
            <a:off x="2181195" y="4935990"/>
            <a:ext cx="3186855" cy="178548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Information Collected via 54# Questions framed in Google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Sample Size &gt;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Geography : Ahmedabad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Age Group : &lt; 60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32F3F-BCCD-B7F9-4485-6035F0E60FFE}"/>
              </a:ext>
            </a:extLst>
          </p:cNvPr>
          <p:cNvSpPr txBox="1"/>
          <p:nvPr/>
        </p:nvSpPr>
        <p:spPr>
          <a:xfrm>
            <a:off x="5368050" y="6482659"/>
            <a:ext cx="6256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sng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https://forms.gle/eidJ1KNXuTGur3NB9</a:t>
            </a:r>
            <a:endParaRPr lang="en-US"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F3260-9B01-D7C5-97F4-143452A3EE2F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0250A8-4573-9FB5-7AC0-C435A88BD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DB3DB6-BC0A-0DAA-A949-E6FB9ED41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6D7060-F44E-5579-3315-BD715F7D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58F427B0-84F4-76B2-24A5-D09843DEC67A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299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31F20F-9EA7-8620-0C5E-EEAD1620B1C0}"/>
              </a:ext>
            </a:extLst>
          </p:cNvPr>
          <p:cNvSpPr/>
          <p:nvPr/>
        </p:nvSpPr>
        <p:spPr>
          <a:xfrm>
            <a:off x="2456761" y="1421176"/>
            <a:ext cx="9177051" cy="50726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Respondents not losing money for following variables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https checking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authorisation by security pin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less than two lac salary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regular OS update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age bracket 41 to 60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more than twenty lac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concerned for 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312A9-30F9-010B-367C-5BDB44A46432}"/>
              </a:ext>
            </a:extLst>
          </p:cNvPr>
          <p:cNvSpPr txBox="1"/>
          <p:nvPr/>
        </p:nvSpPr>
        <p:spPr>
          <a:xfrm>
            <a:off x="2456761" y="429658"/>
            <a:ext cx="886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Summary of Analysis</a:t>
            </a:r>
          </a:p>
        </p:txBody>
      </p:sp>
    </p:spTree>
    <p:extLst>
      <p:ext uri="{BB962C8B-B14F-4D97-AF65-F5344CB8AC3E}">
        <p14:creationId xmlns:p14="http://schemas.microsoft.com/office/powerpoint/2010/main" val="2643187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5">
            <a:extLst>
              <a:ext uri="{FF2B5EF4-FFF2-40B4-BE49-F238E27FC236}">
                <a16:creationId xmlns:a16="http://schemas.microsoft.com/office/drawing/2014/main" id="{5D05EF5B-206F-8F49-256D-ECE68B13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99153"/>
            <a:ext cx="9909810" cy="901065"/>
          </a:xfrm>
        </p:spPr>
        <p:txBody>
          <a:bodyPr/>
          <a:lstStyle/>
          <a:p>
            <a:pPr algn="ctr"/>
            <a:r>
              <a:rPr lang="en-US" dirty="0"/>
              <a:t>Model Prediction- Logistic Regression</a:t>
            </a:r>
          </a:p>
        </p:txBody>
      </p:sp>
      <p:pic>
        <p:nvPicPr>
          <p:cNvPr id="10" name="Content Placeholder 4" descr="C:\Users\Jay Patel\Desktop\IIMA\Capstone Project\ROC FINAL VALID DATA.pngROC FINAL VALID DATA">
            <a:extLst>
              <a:ext uri="{FF2B5EF4-FFF2-40B4-BE49-F238E27FC236}">
                <a16:creationId xmlns:a16="http://schemas.microsoft.com/office/drawing/2014/main" id="{7247507C-420E-64EA-098C-910094CF606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7400" b="7400"/>
          <a:stretch>
            <a:fillRect/>
          </a:stretch>
        </p:blipFill>
        <p:spPr>
          <a:xfrm>
            <a:off x="7600315" y="1677763"/>
            <a:ext cx="4357370" cy="4026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3BA4C5FC-9B65-A147-2845-90F907F08E7A}"/>
              </a:ext>
            </a:extLst>
          </p:cNvPr>
          <p:cNvSpPr txBox="1"/>
          <p:nvPr/>
        </p:nvSpPr>
        <p:spPr>
          <a:xfrm>
            <a:off x="6089015" y="3385278"/>
            <a:ext cx="1399540" cy="368300"/>
          </a:xfrm>
          <a:prstGeom prst="rect">
            <a:avLst/>
          </a:prstGeom>
          <a:solidFill>
            <a:srgbClr val="00B050">
              <a:alpha val="4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F1 Score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5986111-3642-C67B-FEB1-23128267D228}"/>
              </a:ext>
            </a:extLst>
          </p:cNvPr>
          <p:cNvSpPr txBox="1"/>
          <p:nvPr/>
        </p:nvSpPr>
        <p:spPr>
          <a:xfrm>
            <a:off x="4445635" y="5795738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Priority</a:t>
            </a:r>
          </a:p>
        </p:txBody>
      </p:sp>
      <p:cxnSp>
        <p:nvCxnSpPr>
          <p:cNvPr id="13" name="Elbow Connector 9">
            <a:extLst>
              <a:ext uri="{FF2B5EF4-FFF2-40B4-BE49-F238E27FC236}">
                <a16:creationId xmlns:a16="http://schemas.microsoft.com/office/drawing/2014/main" id="{D7B07644-F73B-EA20-8B0B-7B73EF796E57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5082540" y="4273643"/>
            <a:ext cx="2226310" cy="1186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2">
            <a:extLst>
              <a:ext uri="{FF2B5EF4-FFF2-40B4-BE49-F238E27FC236}">
                <a16:creationId xmlns:a16="http://schemas.microsoft.com/office/drawing/2014/main" id="{A9A3F2EE-B575-0E98-F616-409026B189BD}"/>
              </a:ext>
            </a:extLst>
          </p:cNvPr>
          <p:cNvSpPr/>
          <p:nvPr/>
        </p:nvSpPr>
        <p:spPr>
          <a:xfrm>
            <a:off x="4639310" y="3385278"/>
            <a:ext cx="1276985" cy="330200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">
            <a:extLst>
              <a:ext uri="{FF2B5EF4-FFF2-40B4-BE49-F238E27FC236}">
                <a16:creationId xmlns:a16="http://schemas.microsoft.com/office/drawing/2014/main" id="{B6EBB7C8-DCA1-9EB5-FE2B-94FB6C520CD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600"/>
          <a:stretch>
            <a:fillRect/>
          </a:stretch>
        </p:blipFill>
        <p:spPr>
          <a:xfrm>
            <a:off x="1871345" y="1948908"/>
            <a:ext cx="4340225" cy="3158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132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20">
            <a:extLst>
              <a:ext uri="{FF2B5EF4-FFF2-40B4-BE49-F238E27FC236}">
                <a16:creationId xmlns:a16="http://schemas.microsoft.com/office/drawing/2014/main" id="{89BB9FE7-989F-010A-B5AB-7B1DF735D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8809" y="1217295"/>
            <a:ext cx="10135615" cy="5040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A1D6A49-F9B2-A3E0-42A9-5D061BF7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0"/>
            <a:ext cx="10515600" cy="901065"/>
          </a:xfrm>
        </p:spPr>
        <p:txBody>
          <a:bodyPr/>
          <a:lstStyle/>
          <a:p>
            <a:pPr algn="ctr"/>
            <a:r>
              <a:rPr lang="en-US"/>
              <a:t>Model Prediction- Logistic Regression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F15F1F8-2C0E-DA49-0A5F-45F445FA0E1F}"/>
              </a:ext>
            </a:extLst>
          </p:cNvPr>
          <p:cNvSpPr txBox="1"/>
          <p:nvPr/>
        </p:nvSpPr>
        <p:spPr>
          <a:xfrm>
            <a:off x="10087503" y="2704829"/>
            <a:ext cx="1815465" cy="645160"/>
          </a:xfrm>
          <a:prstGeom prst="rect">
            <a:avLst/>
          </a:prstGeom>
          <a:solidFill>
            <a:srgbClr val="00B050">
              <a:alpha val="4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Optimal Threshold: 0.23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5221CF77-8B66-76D9-5C83-ADB94AAB5F1C}"/>
              </a:ext>
            </a:extLst>
          </p:cNvPr>
          <p:cNvSpPr txBox="1"/>
          <p:nvPr/>
        </p:nvSpPr>
        <p:spPr>
          <a:xfrm>
            <a:off x="10087503" y="4875346"/>
            <a:ext cx="16840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AUC: 0.95</a:t>
            </a:r>
          </a:p>
        </p:txBody>
      </p:sp>
    </p:spTree>
    <p:extLst>
      <p:ext uri="{BB962C8B-B14F-4D97-AF65-F5344CB8AC3E}">
        <p14:creationId xmlns:p14="http://schemas.microsoft.com/office/powerpoint/2010/main" val="1127165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5" y="0"/>
            <a:ext cx="2132389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1DDB2-CE6C-9166-A541-C92054DA5B13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6C535C-97BD-C920-B3D6-7EA151E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C471A4-509F-0A00-242B-D6CF24E1D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68FDEC-C322-EA74-D4C0-DE110E51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96CA192-AAB5-E34A-4871-51F027CE9E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9A6F2B8-A087-0B78-8AC6-E14C0D9E8BE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9600"/>
          <a:stretch>
            <a:fillRect/>
          </a:stretch>
        </p:blipFill>
        <p:spPr>
          <a:xfrm>
            <a:off x="1867535" y="2059305"/>
            <a:ext cx="4340225" cy="31584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C30BB09-BCBC-6739-9FDD-24DF21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0"/>
            <a:ext cx="9823450" cy="1325563"/>
          </a:xfrm>
        </p:spPr>
        <p:txBody>
          <a:bodyPr/>
          <a:lstStyle/>
          <a:p>
            <a:pPr algn="ctr"/>
            <a:r>
              <a:rPr lang="en-US" dirty="0"/>
              <a:t>Model Prediction- Logistic Regression</a:t>
            </a:r>
          </a:p>
        </p:txBody>
      </p:sp>
      <p:sp>
        <p:nvSpPr>
          <p:cNvPr id="9" name="Rectangles 3">
            <a:extLst>
              <a:ext uri="{FF2B5EF4-FFF2-40B4-BE49-F238E27FC236}">
                <a16:creationId xmlns:a16="http://schemas.microsoft.com/office/drawing/2014/main" id="{8D45CBB5-96A5-CDE7-0A92-1AC97DEB256D}"/>
              </a:ext>
            </a:extLst>
          </p:cNvPr>
          <p:cNvSpPr/>
          <p:nvPr/>
        </p:nvSpPr>
        <p:spPr>
          <a:xfrm>
            <a:off x="4574540" y="3959225"/>
            <a:ext cx="1298575" cy="709930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C:\Users\Jay Patel\Desktop\IIMA\Capstone Project\Capstone Project\MNY_LOST AS RESPONSE\SMOTE DATA\final performance matrics.pngfinal performance matrics">
            <a:extLst>
              <a:ext uri="{FF2B5EF4-FFF2-40B4-BE49-F238E27FC236}">
                <a16:creationId xmlns:a16="http://schemas.microsoft.com/office/drawing/2014/main" id="{095B40C2-B371-E63B-9EF9-29631372E88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860" t="8720" r="8637" b="16266"/>
          <a:stretch>
            <a:fillRect/>
          </a:stretch>
        </p:blipFill>
        <p:spPr>
          <a:xfrm>
            <a:off x="6887210" y="2247900"/>
            <a:ext cx="5218430" cy="2482215"/>
          </a:xfrm>
          <a:prstGeom prst="rect">
            <a:avLst/>
          </a:prstGeom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FA32EB6E-7954-C77A-EEC1-0971EE9179D3}"/>
              </a:ext>
            </a:extLst>
          </p:cNvPr>
          <p:cNvSpPr txBox="1"/>
          <p:nvPr/>
        </p:nvSpPr>
        <p:spPr>
          <a:xfrm>
            <a:off x="6887210" y="1691005"/>
            <a:ext cx="498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Performance Matrics Comparision </a:t>
            </a:r>
          </a:p>
        </p:txBody>
      </p:sp>
      <p:pic>
        <p:nvPicPr>
          <p:cNvPr id="12" name="Content Placeholder 2" descr="confusion matric test data final">
            <a:extLst>
              <a:ext uri="{FF2B5EF4-FFF2-40B4-BE49-F238E27FC236}">
                <a16:creationId xmlns:a16="http://schemas.microsoft.com/office/drawing/2014/main" id="{93848C57-E055-D97A-AB05-13D5B15760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8440" y="4918710"/>
            <a:ext cx="3315970" cy="10255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43627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96140-B8C6-0FA0-5867-2BFA27CC483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6D0EAC-76B0-AD34-EB61-07B7A532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9A32AC-5824-E150-2520-4E8A7FFFF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038CA1-0B0E-6F82-EACC-29B6B189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9FFA19D-8441-354F-D987-830A02345D4A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2083A5-4347-6C19-22F9-524E0FAD1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845683"/>
              </p:ext>
            </p:extLst>
          </p:nvPr>
        </p:nvGraphicFramePr>
        <p:xfrm>
          <a:off x="2317898" y="170121"/>
          <a:ext cx="9643729" cy="645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517158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2AD10-406B-321E-42C1-246AD485EF9E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E07F0-125A-F6D5-7682-606645CD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904207-8FB3-69E0-3804-E70B660D2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88F2C2-D8DB-672E-50D7-60798912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C1BB30F-8B0C-8183-7327-27047786D6D3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76F112-7015-6E8C-7F69-E4FC9894F01F}"/>
              </a:ext>
            </a:extLst>
          </p:cNvPr>
          <p:cNvSpPr/>
          <p:nvPr/>
        </p:nvSpPr>
        <p:spPr>
          <a:xfrm>
            <a:off x="2306047" y="914992"/>
            <a:ext cx="9647254" cy="58234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200" dirty="0"/>
              <a:t>Cyber Security Concerns: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Logistic Regression: Age group and student status influence concerns.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Random Forest: Successfully predicts cyber fraud awareness.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Apriori</a:t>
            </a:r>
            <a:r>
              <a:rPr lang="en-US" sz="1600" dirty="0"/>
              <a:t> Rules: Higher concern in age 26 to 40, service occupation, and male gender.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Fraud Awareness: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Apriori</a:t>
            </a:r>
            <a:r>
              <a:rPr lang="en-US" sz="1600" dirty="0"/>
              <a:t> Rules: Lack of awareness linked to no information security knowledge, no data backup, no two-factor authentication, and female gender.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Fraud Loss Prediction: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Random Forest: Non-loss characteristics include HTTPS checking, security pin authorization, income less than two lac, regular OS updates, age 41 to 60, income more than twenty lac, and privacy concern.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Logistic Regression: Effective in predicting money loss.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4C7B0-A6FD-E11D-3808-1E68B0B3A625}"/>
              </a:ext>
            </a:extLst>
          </p:cNvPr>
          <p:cNvSpPr txBox="1"/>
          <p:nvPr/>
        </p:nvSpPr>
        <p:spPr>
          <a:xfrm>
            <a:off x="2180079" y="119539"/>
            <a:ext cx="95308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Integrated Insights</a:t>
            </a:r>
          </a:p>
        </p:txBody>
      </p:sp>
    </p:spTree>
    <p:extLst>
      <p:ext uri="{BB962C8B-B14F-4D97-AF65-F5344CB8AC3E}">
        <p14:creationId xmlns:p14="http://schemas.microsoft.com/office/powerpoint/2010/main" val="4266467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lang="en-US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2AD10-406B-321E-42C1-246AD485EF9E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E07F0-125A-F6D5-7682-606645CD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904207-8FB3-69E0-3804-E70B660D2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88F2C2-D8DB-672E-50D7-60798912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C1BB30F-8B0C-8183-7327-27047786D6D3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6B527B-94DE-856B-4F80-BAB673F1AA0D}"/>
              </a:ext>
            </a:extLst>
          </p:cNvPr>
          <p:cNvSpPr txBox="1"/>
          <p:nvPr/>
        </p:nvSpPr>
        <p:spPr>
          <a:xfrm>
            <a:off x="2820318" y="352540"/>
            <a:ext cx="7491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öhne"/>
              </a:rPr>
              <a:t>Applications</a:t>
            </a:r>
            <a:endParaRPr lang="en-US" b="1" i="0" dirty="0"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76F112-7015-6E8C-7F69-E4FC9894F01F}"/>
              </a:ext>
            </a:extLst>
          </p:cNvPr>
          <p:cNvSpPr/>
          <p:nvPr/>
        </p:nvSpPr>
        <p:spPr>
          <a:xfrm>
            <a:off x="2346593" y="1079654"/>
            <a:ext cx="9628741" cy="398810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0" dirty="0">
                <a:effectLst/>
              </a:rPr>
              <a:t>Concentrated Ad Campaigns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0" dirty="0">
                <a:effectLst/>
              </a:rPr>
              <a:t>Develop and market cybersecurity products</a:t>
            </a:r>
            <a:endParaRPr lang="en-US" sz="3200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i="0" dirty="0">
                <a:effectLst/>
              </a:rPr>
              <a:t>Establish targeted educational programs</a:t>
            </a:r>
          </a:p>
        </p:txBody>
      </p:sp>
    </p:spTree>
    <p:extLst>
      <p:ext uri="{BB962C8B-B14F-4D97-AF65-F5344CB8AC3E}">
        <p14:creationId xmlns:p14="http://schemas.microsoft.com/office/powerpoint/2010/main" val="1844032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/>
          <p:nvPr/>
        </p:nvSpPr>
        <p:spPr>
          <a:xfrm>
            <a:off x="3903636" y="19151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b="1" dirty="0"/>
          </a:p>
        </p:txBody>
      </p:sp>
      <p:sp>
        <p:nvSpPr>
          <p:cNvPr id="204" name="Google Shape;204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05" name="Google Shape;205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 dirty="0"/>
          </a:p>
        </p:txBody>
      </p:sp>
      <p:sp>
        <p:nvSpPr>
          <p:cNvPr id="206" name="Google Shape;206;p25"/>
          <p:cNvSpPr txBox="1"/>
          <p:nvPr/>
        </p:nvSpPr>
        <p:spPr>
          <a:xfrm>
            <a:off x="2296696" y="85799"/>
            <a:ext cx="97294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Reponses by various factors : Age, Income, Occupation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people are concerned about Cyber Security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people are aware about possibilities of fraud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likely to lose the money in fraud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252CA8-904D-12DB-72C5-961024B68E47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3F375F-2586-BB3A-C102-C4CB533B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B25B99-7029-E680-2CB2-056B6CCD7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C76665-F155-6D98-0D2A-05C94658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6FA3C61-2D0F-9548-A12B-EA5CF4791089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Project Time Plan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368426" y="0"/>
            <a:ext cx="9360725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: By 5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 of Data: By 7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: By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: 7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1" dirty="0"/>
              <a:t>2</a:t>
            </a:r>
            <a:r>
              <a:rPr lang="en-US" sz="2800" b="1" baseline="30000" dirty="0"/>
              <a:t>nd</a:t>
            </a:r>
            <a:r>
              <a:rPr lang="en-US" sz="2800" b="1" dirty="0"/>
              <a:t> Review : 22</a:t>
            </a:r>
            <a:r>
              <a:rPr lang="en-US" sz="2800" b="1" baseline="30000" dirty="0"/>
              <a:t>nd</a:t>
            </a:r>
            <a:r>
              <a:rPr lang="en-US" sz="2800" b="1" dirty="0"/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: 24</a:t>
            </a:r>
            <a:r>
              <a:rPr lang="en-US" sz="28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 and Presentation : 25</a:t>
            </a:r>
            <a:r>
              <a:rPr lang="en-US" sz="280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Report : By 2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5493AB-D81A-5036-2210-DB3E87BEB0F0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E219A0-EBAF-BDCC-A9F3-BB2C960A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BECC94-5CA6-637D-3F98-DE85A9054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3B3F61-6B40-ACB9-8B07-94515EBD8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EF59B1A-D65A-8EDC-7A1F-E3AED39A2A76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9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Normalization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2085750" y="197703"/>
            <a:ext cx="99937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Challenges Observed During Analysis</a:t>
            </a:r>
          </a:p>
          <a:p>
            <a:pPr lvl="1"/>
            <a:r>
              <a:rPr lang="en-US" sz="2400" dirty="0"/>
              <a:t>Sample Size is Small ~ 106#</a:t>
            </a:r>
          </a:p>
          <a:p>
            <a:pPr lvl="1"/>
            <a:r>
              <a:rPr lang="en-US" sz="2400" dirty="0"/>
              <a:t>Response is skewed to “ Yes” with very little information for “ No”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Data Corrected by</a:t>
            </a:r>
          </a:p>
          <a:p>
            <a:pPr lvl="2"/>
            <a:endParaRPr lang="en-US" sz="2400" dirty="0"/>
          </a:p>
          <a:p>
            <a:r>
              <a:rPr lang="en-US" sz="2400" dirty="0"/>
              <a:t>Added dummy columns</a:t>
            </a:r>
          </a:p>
          <a:p>
            <a:r>
              <a:rPr lang="en-US" sz="2400" dirty="0"/>
              <a:t>Fixed open text data</a:t>
            </a:r>
            <a:endParaRPr sz="2400" dirty="0"/>
          </a:p>
          <a:p>
            <a:r>
              <a:rPr lang="en-US" sz="2400" dirty="0"/>
              <a:t>Removed incomplete data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Balanced by </a:t>
            </a:r>
          </a:p>
          <a:p>
            <a:pPr lvl="1"/>
            <a:r>
              <a:rPr lang="en-US" sz="2400" dirty="0"/>
              <a:t>Upscaling with help of SMOTE</a:t>
            </a:r>
          </a:p>
          <a:p>
            <a:pPr lvl="2"/>
            <a:r>
              <a:rPr lang="en-US" sz="2400" dirty="0"/>
              <a:t>Synthetic Minority Oversampling Technique</a:t>
            </a:r>
          </a:p>
        </p:txBody>
      </p:sp>
      <p:pic>
        <p:nvPicPr>
          <p:cNvPr id="1028" name="Picture 4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A8D83C36-1DCE-9E1D-0675-9125A917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51" y="1988638"/>
            <a:ext cx="5472906" cy="2419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C12E753-DA69-3724-5076-27ABC0CF03A4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0CED42-8DA6-57E2-9618-943121C2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0DEDA9-85E9-F785-8F9B-055F5774A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06C60A-E324-16BA-551E-E41C000BD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EB11AD8-6EF1-B261-DAD7-FD151CA2D654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0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1328E-2F3C-2A2B-4902-33DFC7444720}"/>
              </a:ext>
            </a:extLst>
          </p:cNvPr>
          <p:cNvSpPr txBox="1"/>
          <p:nvPr/>
        </p:nvSpPr>
        <p:spPr>
          <a:xfrm>
            <a:off x="2280492" y="-11579"/>
            <a:ext cx="9705860" cy="656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600" b="1" dirty="0">
                <a:sym typeface="Calibri"/>
              </a:rPr>
              <a:t> 	Exploratory Data Analysis</a:t>
            </a:r>
          </a:p>
          <a:p>
            <a:pPr marL="1657350" lvl="2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3600" dirty="0">
                <a:sym typeface="Calibri"/>
              </a:rPr>
              <a:t>Tableau Dashboard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600" b="1" dirty="0">
                <a:sym typeface="Calibri"/>
              </a:rPr>
              <a:t> 	Predictive Analysis</a:t>
            </a: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3600" dirty="0">
                <a:sym typeface="Calibri"/>
              </a:rPr>
              <a:t>Logistic Regression</a:t>
            </a: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3600" dirty="0">
                <a:sym typeface="Calibri"/>
              </a:rPr>
              <a:t>Random Forest </a:t>
            </a:r>
          </a:p>
          <a:p>
            <a:pPr marL="1200150" lvl="1" indent="-742950">
              <a:lnSpc>
                <a:spcPct val="200000"/>
              </a:lnSpc>
              <a:buFont typeface="+mj-lt"/>
              <a:buAutoNum type="alphaLcParenR"/>
            </a:pPr>
            <a:r>
              <a:rPr lang="en-US" sz="3600" dirty="0">
                <a:sym typeface="Calibri"/>
              </a:rPr>
              <a:t>Market Basket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A8D89A-7D66-D509-66BA-CC10015A0ECD}"/>
              </a:ext>
            </a:extLst>
          </p:cNvPr>
          <p:cNvGrpSpPr/>
          <p:nvPr/>
        </p:nvGrpSpPr>
        <p:grpSpPr>
          <a:xfrm>
            <a:off x="0" y="5453743"/>
            <a:ext cx="2037082" cy="1404257"/>
            <a:chOff x="0" y="0"/>
            <a:chExt cx="2046605" cy="13639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04D254-8E4C-4CA5-E8EE-FE4EA8471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46605" cy="13639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1785A7-E97B-9D3E-3D4C-E2BB9C85C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21517" b="25205"/>
            <a:stretch/>
          </p:blipFill>
          <p:spPr bwMode="auto">
            <a:xfrm>
              <a:off x="1365250" y="19050"/>
              <a:ext cx="619760" cy="330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64FA32-C191-8F13-8A1E-3375F96F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454150" y="438150"/>
              <a:ext cx="495300" cy="572135"/>
            </a:xfrm>
            <a:prstGeom prst="rect">
              <a:avLst/>
            </a:prstGeom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B37759D-B8E8-0B20-4DAB-3A5760637715}"/>
                </a:ext>
              </a:extLst>
            </p:cNvPr>
            <p:cNvSpPr txBox="1"/>
            <p:nvPr/>
          </p:nvSpPr>
          <p:spPr>
            <a:xfrm>
              <a:off x="107950" y="654050"/>
              <a:ext cx="1879600" cy="596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isometricOffAxis1Righ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b="1" kern="1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>
                    <a:outerShdw blurRad="12700" dist="38100" dir="2700000" algn="tl">
                      <a:schemeClr val="bg1">
                        <a:lumMod val="5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eShield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8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2277</Words>
  <Application>Microsoft Office PowerPoint</Application>
  <PresentationFormat>Widescreen</PresentationFormat>
  <Paragraphs>689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 Light</vt:lpstr>
      <vt:lpstr>Symbol</vt:lpstr>
      <vt:lpstr>Söhne</vt:lpstr>
      <vt:lpstr>Calibri</vt:lpstr>
      <vt:lpstr>Wingdings</vt:lpstr>
      <vt:lpstr>Arial</vt:lpstr>
      <vt:lpstr>Office Theme</vt:lpstr>
      <vt:lpstr>Capstone Project : Understanding Cyber Security and Safety Perceptions for Digital Payments and E-Services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</vt:lpstr>
      <vt:lpstr>PowerPoint Presentation</vt:lpstr>
      <vt:lpstr>Data Splitting</vt:lpstr>
      <vt:lpstr>Finding : Significant Variable</vt:lpstr>
      <vt:lpstr>PowerPoint Presentation</vt:lpstr>
      <vt:lpstr>PowerPoint Presentation</vt:lpstr>
      <vt:lpstr>PowerPoint Presentation</vt:lpstr>
      <vt:lpstr>Model Prediction- Logistic Regression</vt:lpstr>
      <vt:lpstr>Model Prediction- Logistic Regression</vt:lpstr>
      <vt:lpstr>Model Prediction- Logistic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Chintan Joshi</dc:creator>
  <cp:lastModifiedBy>Chintan Joshi</cp:lastModifiedBy>
  <cp:revision>9</cp:revision>
  <dcterms:created xsi:type="dcterms:W3CDTF">2023-10-18T12:23:00Z</dcterms:created>
  <dcterms:modified xsi:type="dcterms:W3CDTF">2023-11-27T18:13:33Z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AB551AA337C0413394E8F2ED067DE2D6_13</vt:lpwstr>
  </property>
  <property fmtid="{D5CDD505-2E9C-101B-9397-08002B2CF9AE}" pid="3" name="KSOProductBuildVer">
    <vt:lpwstr>1033-12.2.0.13266</vt:lpwstr>
  </property>
</Properties>
</file>