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9B72-DAE2-3352-2508-1E0154B2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1CD2-B163-723A-1839-0B9B3870F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C99E-2616-45A3-CE53-E4D6BE86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3A98-0323-F4A9-EC38-80E89EC3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A65E-A987-B8A9-4EC2-138AC9A1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62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085F-C7BC-A55A-E225-F3EE0D95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D731A-6A67-FA15-75C3-D54EF603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7245-0A31-51AF-CDBB-E810505D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D282-946D-5A53-3118-52918F10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67F8-8A9F-56C5-51CD-30B16494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6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9FA1D-3887-1900-9BDF-8ECC24594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9780A-AFF5-A9C3-B564-74093469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1668-E5C1-0019-3EC8-BAB0F25E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25DD-D76E-0284-88B4-268BD35B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AC2D-4730-7102-8C9A-8B336CB5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3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ADD5-30E3-716E-D8A3-51F5770E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9603-6D47-426A-4EE9-B37131CC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974A-6092-8600-EE25-34E5F1A5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A60B-50D7-55FC-C7B1-2F3B5A16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0A33-5599-5A2A-F034-4FE652B0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9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ADDE-8AE7-B3A0-EA62-685A2C8B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CF76-7D10-CBEC-4735-23ABC92F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A15D-C03C-5949-9D2B-F00B5239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B7ED-3D5D-ED46-8DFC-AB0A15E1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6E61-D2A0-F2BE-50A6-3F42D7B9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77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5353-C8B5-8BD7-4990-B99D12E5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CD5A-81C8-0216-1492-D9E69D7A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ADA2-6184-30F3-81C8-07FFB2A8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86F3-C12B-66ED-84AF-7207B4B7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234E1-D591-6E73-4122-86F1F100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CDAD-9C7E-54FE-93E8-BFFD9AC9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91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C8-9426-12FA-E201-401CF4A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1EAE-F2A8-1892-22D3-91630264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07737-CE85-FC37-DE47-1D4D2DF7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7CE9F-AC3B-A239-B20C-AC358DA72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0AE4-5755-DA57-7D2D-1C17F501C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DD1B-0E43-C969-9F63-FE71A67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6EC97-6263-B9D3-449A-55EBC23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50262-BC1A-F04B-7786-87F13300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4E52-1887-85D9-A5EE-BC2A16C7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F0E48-F612-BBBE-4763-6DE97F3D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8C7A-D293-128B-596A-7B7D2DE7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EDC18-87BF-AFCC-3274-3D2E230B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74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C0561-EA32-233F-EB18-4636A0C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C908C-70C5-EB5C-3FD5-8C605AF6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0C52B-C468-89CE-7F06-15B10D2B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3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58A2-B85F-9125-4019-80A2DCF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4BEC-D711-FDE4-366B-C08AE858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6CD93-771A-E11F-E295-99FE6497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AAB72-6927-F94D-FB1D-A3601D70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42A4C-88F5-4327-CF14-22D0C60F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3DB4D-D3A5-A0E5-35B9-79539749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0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513F-818E-B86D-5886-B4C30D45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6334C-07AD-D262-575B-811F43FAD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8CFEF-3B2A-7967-A18E-9D015B32D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5E888-E90F-0B69-9ED1-4415A531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BC32-21AE-C977-404F-C96BFF0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8661A-610A-7CD2-2632-FEFFB98E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7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184CE-D740-CC2C-492C-B39E101E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95B6-34D2-1D4E-B4F9-4AC2B89B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98A7-73E3-93C0-416F-D7F879E40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C68C-C7A0-45E7-94EC-22E10C0363D7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7B80-2B7C-D697-54B8-3D62837C8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1EF4-9C60-7D7F-507D-59DA50650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D39D-C9DC-4F39-9EF8-9F7634798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B0E313B-B946-5223-B57E-543499E00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003AB3-390D-8425-B86F-E13702B0DD2D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E1375-9A6F-FDA6-780E-3E6C9008E1FC}"/>
              </a:ext>
            </a:extLst>
          </p:cNvPr>
          <p:cNvSpPr txBox="1"/>
          <p:nvPr/>
        </p:nvSpPr>
        <p:spPr>
          <a:xfrm>
            <a:off x="836248" y="1383324"/>
            <a:ext cx="5259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+mj-lt"/>
                <a:cs typeface="Arial" panose="020B0604020202020204" pitchFamily="34" charset="0"/>
              </a:rPr>
              <a:t>Restaurant Management Dashboard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6B1C3-C2E0-758F-3005-F6F34CB42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45" y="2848330"/>
            <a:ext cx="5423633" cy="356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9E31EA1-9895-499E-435F-3D288336E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EEBC82-FF6C-68FB-3C5D-E9C31D6A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4877" cy="1325563"/>
          </a:xfrm>
        </p:spPr>
        <p:txBody>
          <a:bodyPr/>
          <a:lstStyle/>
          <a:p>
            <a:r>
              <a:rPr lang="en-AU" dirty="0"/>
              <a:t>Machine Learning Model – Time Series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23EA43-20D3-22F2-91B5-311F3541E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0" y="1412932"/>
            <a:ext cx="4575081" cy="509429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5BB099-8F83-C17E-B4EB-AF324FA8576F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984D6-7772-E81C-DA74-EABEA81E8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5813"/>
            <a:ext cx="3279202" cy="5310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CA0EA4-8583-A942-8D55-84321B6AEC30}"/>
              </a:ext>
            </a:extLst>
          </p:cNvPr>
          <p:cNvSpPr txBox="1"/>
          <p:nvPr/>
        </p:nvSpPr>
        <p:spPr>
          <a:xfrm>
            <a:off x="5128286" y="2750711"/>
            <a:ext cx="6977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Scalecast</a:t>
            </a:r>
            <a:r>
              <a:rPr lang="en-AU" dirty="0"/>
              <a:t> library – using forecaster for </a:t>
            </a:r>
            <a:r>
              <a:rPr lang="en-AU" dirty="0" err="1"/>
              <a:t>lstm</a:t>
            </a:r>
            <a:r>
              <a:rPr lang="en-AU" dirty="0"/>
              <a:t> neural network modelling</a:t>
            </a:r>
          </a:p>
          <a:p>
            <a:endParaRPr lang="en-AU" dirty="0"/>
          </a:p>
          <a:p>
            <a:r>
              <a:rPr lang="en-AU" dirty="0"/>
              <a:t>And </a:t>
            </a:r>
          </a:p>
          <a:p>
            <a:endParaRPr lang="en-AU" dirty="0"/>
          </a:p>
          <a:p>
            <a:r>
              <a:rPr lang="en-AU" dirty="0" err="1"/>
              <a:t>Sklearn</a:t>
            </a:r>
            <a:r>
              <a:rPr lang="en-AU" dirty="0"/>
              <a:t> for normalizing dataset testing both </a:t>
            </a:r>
            <a:r>
              <a:rPr lang="en-AU" dirty="0" err="1"/>
              <a:t>MinMaxScaler</a:t>
            </a:r>
            <a:r>
              <a:rPr lang="en-AU" dirty="0"/>
              <a:t> and Standard</a:t>
            </a:r>
          </a:p>
          <a:p>
            <a:r>
              <a:rPr lang="en-AU" dirty="0"/>
              <a:t>scaler</a:t>
            </a:r>
          </a:p>
        </p:txBody>
      </p:sp>
    </p:spTree>
    <p:extLst>
      <p:ext uri="{BB962C8B-B14F-4D97-AF65-F5344CB8AC3E}">
        <p14:creationId xmlns:p14="http://schemas.microsoft.com/office/powerpoint/2010/main" val="412752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5A7A6F-A45D-0412-CE65-D09B70E10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F2CDBD-99F3-E315-D614-F16044CD7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6" y="2857137"/>
            <a:ext cx="3906715" cy="370940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A416E9-E7CD-B347-6C46-BDEEBFBA1853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A9862-749F-51F6-7CB5-6890AFA34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68" y="230832"/>
            <a:ext cx="4807347" cy="6388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1E5C2-6BD7-5BCB-ACAD-42D4835A143B}"/>
              </a:ext>
            </a:extLst>
          </p:cNvPr>
          <p:cNvSpPr txBox="1"/>
          <p:nvPr/>
        </p:nvSpPr>
        <p:spPr>
          <a:xfrm>
            <a:off x="462085" y="809318"/>
            <a:ext cx="455041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/>
              <a:t>Forecaster allows to run multiple </a:t>
            </a:r>
            <a:r>
              <a:rPr lang="en-AU" dirty="0" err="1"/>
              <a:t>lstm</a:t>
            </a:r>
            <a:r>
              <a:rPr lang="en-AU" dirty="0"/>
              <a:t> models with </a:t>
            </a:r>
            <a:r>
              <a:rPr lang="en-AU" dirty="0" err="1"/>
              <a:t>varing</a:t>
            </a:r>
            <a:r>
              <a:rPr lang="en-AU" dirty="0"/>
              <a:t> parameters, it then will output the results of the best model.</a:t>
            </a:r>
          </a:p>
          <a:p>
            <a:endParaRPr lang="en-AU" dirty="0"/>
          </a:p>
          <a:p>
            <a:r>
              <a:rPr lang="en-AU" dirty="0"/>
              <a:t>P1 to P4 and </a:t>
            </a:r>
            <a:r>
              <a:rPr lang="en-AU" dirty="0" err="1"/>
              <a:t>mlr</a:t>
            </a:r>
            <a:r>
              <a:rPr lang="en-AU" dirty="0"/>
              <a:t> models were used to identify the best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240392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16F6CD-CA41-9917-B76C-37FE861C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AE9B7-A1F5-574D-2EC9-A80FE902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Output from ML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71C402-A37C-38E2-63AF-FB6C9604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11" y="1690688"/>
            <a:ext cx="6308789" cy="314496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B55BDE-1708-FFA1-D537-2CABB7535F0B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9A985-27BB-ABB9-E501-9F6AB776D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5260698"/>
            <a:ext cx="11477625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028AF7-FE07-AC20-D83F-5A36F93C8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2129693"/>
            <a:ext cx="2438400" cy="22669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0F0B781-F1DD-11D4-DD91-536811726007}"/>
              </a:ext>
            </a:extLst>
          </p:cNvPr>
          <p:cNvSpPr txBox="1">
            <a:spLocks/>
          </p:cNvSpPr>
          <p:nvPr/>
        </p:nvSpPr>
        <p:spPr>
          <a:xfrm>
            <a:off x="-695569" y="1265638"/>
            <a:ext cx="4863123" cy="102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09783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BAABC2B-321C-636C-69E2-2D386B22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910A4F-D9E9-CB19-B49C-E2930DDB9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48" y="1342407"/>
            <a:ext cx="6307200" cy="320252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0EDDB8-AC2D-D62F-14B1-D328D8BE779A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3B860-BD34-B545-8655-D3AB19023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1" y="5225030"/>
            <a:ext cx="11249025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1622D5-F0ED-6F9F-94E5-A4BADE790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5" y="1862573"/>
            <a:ext cx="2468656" cy="247916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642E7F-74AA-8005-5DA9-47A41C68A7DA}"/>
              </a:ext>
            </a:extLst>
          </p:cNvPr>
          <p:cNvSpPr txBox="1">
            <a:spLocks/>
          </p:cNvSpPr>
          <p:nvPr/>
        </p:nvSpPr>
        <p:spPr>
          <a:xfrm>
            <a:off x="-500659" y="1106427"/>
            <a:ext cx="4863123" cy="102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82260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243752-290C-7847-0961-C003F541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BADD8B-06DD-6332-F27B-4F10C8928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72" y="1268769"/>
            <a:ext cx="6307200" cy="3202528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0A4C50-9AC5-0497-1667-FB0EB68D9F57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20066-E387-0001-A3B3-9CC4E17F5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5278400"/>
            <a:ext cx="11287125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B7F990-4C5B-B759-7A9E-EECBB829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4" y="1741320"/>
            <a:ext cx="2656225" cy="25384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DF89-7C39-1E70-C416-80E9FE0346FE}"/>
              </a:ext>
            </a:extLst>
          </p:cNvPr>
          <p:cNvSpPr txBox="1">
            <a:spLocks/>
          </p:cNvSpPr>
          <p:nvPr/>
        </p:nvSpPr>
        <p:spPr>
          <a:xfrm>
            <a:off x="-516289" y="879781"/>
            <a:ext cx="4863123" cy="102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99914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6892-D9C9-7CCC-F49C-303F432C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99B79E-A646-6AC0-3EE0-0553AE5A2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95798"/>
            <a:ext cx="10515600" cy="1210992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F5C546-50C9-35DB-5520-C872D49F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E6B2ED-3771-9B74-E37F-DA9BEBCBD609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5AEAE5-F82C-9E6F-BE41-992200EC3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476239"/>
            <a:ext cx="9953625" cy="1314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CAF5B2-EDB8-3847-E274-A692B92B8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5062985"/>
            <a:ext cx="10915650" cy="1304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ADAE83-C40E-1A64-9E71-AAD920CB088D}"/>
              </a:ext>
            </a:extLst>
          </p:cNvPr>
          <p:cNvSpPr txBox="1"/>
          <p:nvPr/>
        </p:nvSpPr>
        <p:spPr>
          <a:xfrm>
            <a:off x="85970" y="548528"/>
            <a:ext cx="106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 Scaler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E6B25-BF16-CCDF-A2D6-365F7BC67CEC}"/>
              </a:ext>
            </a:extLst>
          </p:cNvPr>
          <p:cNvSpPr txBox="1"/>
          <p:nvPr/>
        </p:nvSpPr>
        <p:spPr>
          <a:xfrm>
            <a:off x="85970" y="1148790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MinMaxScaler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8F22B-4225-E4F8-4532-D6550FA5AE6C}"/>
              </a:ext>
            </a:extLst>
          </p:cNvPr>
          <p:cNvSpPr txBox="1"/>
          <p:nvPr/>
        </p:nvSpPr>
        <p:spPr>
          <a:xfrm>
            <a:off x="85969" y="848659"/>
            <a:ext cx="15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StandardScaler</a:t>
            </a:r>
            <a:endParaRPr lang="en-AU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7DBAD17-F819-3D50-E319-E64D1B6B6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3246884"/>
            <a:ext cx="10925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D07298-4495-7642-BF0E-211B6F4D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E43FFA-D281-53B9-8B8F-9DAB20B3EEB1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DA958-7547-4F9A-0D24-9A45CB645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5" y="1408718"/>
            <a:ext cx="9698003" cy="4942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E4BEA-2AB1-37AD-769C-AF9D411A004E}"/>
              </a:ext>
            </a:extLst>
          </p:cNvPr>
          <p:cNvSpPr txBox="1"/>
          <p:nvPr/>
        </p:nvSpPr>
        <p:spPr>
          <a:xfrm>
            <a:off x="3493476" y="288860"/>
            <a:ext cx="575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Forecasting - Price of Chicken </a:t>
            </a:r>
          </a:p>
        </p:txBody>
      </p:sp>
    </p:spTree>
    <p:extLst>
      <p:ext uri="{BB962C8B-B14F-4D97-AF65-F5344CB8AC3E}">
        <p14:creationId xmlns:p14="http://schemas.microsoft.com/office/powerpoint/2010/main" val="381153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93C1-8379-C852-3382-335FE038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3BD1B2-2922-8231-60F6-FE8D0F78A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632B9A-EA79-B6A4-1DB6-A1E6087F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A29E4A-78FF-76AD-BCD4-73EFD3DE9C11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B73181-E264-6B68-38C4-F650640C3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0" y="1185983"/>
            <a:ext cx="5313458" cy="5306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4783A9-9D85-8BE3-91CE-85EEF7A85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975" y="1185983"/>
            <a:ext cx="5313600" cy="5313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99BF63-0926-8522-5063-9A4AA1FC8253}"/>
              </a:ext>
            </a:extLst>
          </p:cNvPr>
          <p:cNvSpPr txBox="1"/>
          <p:nvPr/>
        </p:nvSpPr>
        <p:spPr>
          <a:xfrm>
            <a:off x="3037832" y="210522"/>
            <a:ext cx="6472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Sales of Items colour coded by Month</a:t>
            </a:r>
          </a:p>
        </p:txBody>
      </p:sp>
    </p:spTree>
    <p:extLst>
      <p:ext uri="{BB962C8B-B14F-4D97-AF65-F5344CB8AC3E}">
        <p14:creationId xmlns:p14="http://schemas.microsoft.com/office/powerpoint/2010/main" val="57727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500889-81A0-2F21-621D-B184775B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43458E-DF7A-F55C-0789-6CD74DE2A2E6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BBD9D-3416-9D6E-1644-848F61AB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30" y="784646"/>
            <a:ext cx="4601500" cy="3696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8A21F1-8081-FE92-C0C2-69F12ED6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9" y="784646"/>
            <a:ext cx="6650843" cy="50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3AC406-0A6E-E096-254A-1AAA99724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2243A-ABD3-968C-4121-28619733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in the world is going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7294-8C5C-13C7-9975-E7ABC0D8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Economic slow down means every business needs to stay intelligent about their decision making.</a:t>
            </a:r>
          </a:p>
          <a:p>
            <a:r>
              <a:rPr lang="en-AU" dirty="0"/>
              <a:t>Small restaurants are at risk – Less general spending by consumers as well as increasing rent costs due to interest rate hikes are causing stress on owner. </a:t>
            </a:r>
          </a:p>
          <a:p>
            <a:r>
              <a:rPr lang="en-AU" dirty="0"/>
              <a:t>By using data and machine learning, can we optimising aspect of a running business?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6DC70-3227-C103-CD93-52A02F0C9FB6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197818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F07AF0-1AFD-089D-1AF0-62612AA5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8ED52-06A6-85C3-C044-3361D497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Dashboard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747B-9B1D-7B88-A201-A96775D4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Point of Sale data, forecast future item sales.</a:t>
            </a:r>
          </a:p>
          <a:p>
            <a:pPr lvl="1"/>
            <a:r>
              <a:rPr lang="en-AU" dirty="0"/>
              <a:t>Why? By predicting item sales, we can use the forecasts to predict inventory requirements. This will help decrease inventory wastage, as most restaurant items are perishable. </a:t>
            </a:r>
          </a:p>
          <a:p>
            <a:r>
              <a:rPr lang="en-AU" dirty="0"/>
              <a:t>Use Google Trends data to highlight local search data</a:t>
            </a:r>
          </a:p>
          <a:p>
            <a:pPr lvl="1"/>
            <a:r>
              <a:rPr lang="en-AU" dirty="0"/>
              <a:t>Why? To provide insights to consumer habits, and assist with identifying prime opportunities to deploy marketing/advertising.</a:t>
            </a:r>
          </a:p>
          <a:p>
            <a:r>
              <a:rPr lang="en-AU" dirty="0"/>
              <a:t>Use price history of goods (meats) to predict future prices</a:t>
            </a:r>
          </a:p>
          <a:p>
            <a:pPr lvl="1"/>
            <a:r>
              <a:rPr lang="en-AU" dirty="0"/>
              <a:t>Why? To aid in identifying cost increases that may affect profit margins, allowing owners to increase price of items in a forward thinking manner.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D8892-435C-3B37-354A-3640604450A0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</p:spTree>
    <p:extLst>
      <p:ext uri="{BB962C8B-B14F-4D97-AF65-F5344CB8AC3E}">
        <p14:creationId xmlns:p14="http://schemas.microsoft.com/office/powerpoint/2010/main" val="124218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3FBA38-831E-0851-F992-A5C728DD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20B9-79A9-C833-581F-226F05A4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12B2D-AE48-87B6-011A-83DBD03AC7C3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A3BC950-F82E-72DF-E001-A9F1A6BE2D08}"/>
              </a:ext>
            </a:extLst>
          </p:cNvPr>
          <p:cNvSpPr/>
          <p:nvPr/>
        </p:nvSpPr>
        <p:spPr>
          <a:xfrm>
            <a:off x="182861" y="2651887"/>
            <a:ext cx="2800727" cy="14806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Point of Sale</a:t>
            </a:r>
          </a:p>
          <a:p>
            <a:pPr algn="ctr"/>
            <a:r>
              <a:rPr lang="en-AU" dirty="0"/>
              <a:t>Raw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1757087-9491-D4B7-18BD-9A6C195E7C76}"/>
              </a:ext>
            </a:extLst>
          </p:cNvPr>
          <p:cNvSpPr/>
          <p:nvPr/>
        </p:nvSpPr>
        <p:spPr>
          <a:xfrm>
            <a:off x="3595066" y="2855030"/>
            <a:ext cx="1601338" cy="104266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Cleaned Dataset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D2604D-1862-7606-65E7-5774C9CDDA0E}"/>
              </a:ext>
            </a:extLst>
          </p:cNvPr>
          <p:cNvSpPr/>
          <p:nvPr/>
        </p:nvSpPr>
        <p:spPr>
          <a:xfrm>
            <a:off x="5892804" y="2935363"/>
            <a:ext cx="1250462" cy="8831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into SQLite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3765E0E-7B57-A0DA-F662-2497CE3BC104}"/>
              </a:ext>
            </a:extLst>
          </p:cNvPr>
          <p:cNvSpPr/>
          <p:nvPr/>
        </p:nvSpPr>
        <p:spPr>
          <a:xfrm>
            <a:off x="7897445" y="2935363"/>
            <a:ext cx="1296000" cy="882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Machine Learning (</a:t>
            </a:r>
            <a:r>
              <a:rPr lang="en-AU" dirty="0" err="1"/>
              <a:t>lstm</a:t>
            </a:r>
            <a:r>
              <a:rPr lang="en-AU" dirty="0"/>
              <a:t>)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C951EE6B-D8EA-96D7-1DB5-D08C0D7FDFFE}"/>
              </a:ext>
            </a:extLst>
          </p:cNvPr>
          <p:cNvSpPr/>
          <p:nvPr/>
        </p:nvSpPr>
        <p:spPr>
          <a:xfrm>
            <a:off x="3094895" y="3285820"/>
            <a:ext cx="453293" cy="22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5FEF4ED-12BA-4A02-C145-C6F475DC0B10}"/>
              </a:ext>
            </a:extLst>
          </p:cNvPr>
          <p:cNvSpPr/>
          <p:nvPr/>
        </p:nvSpPr>
        <p:spPr>
          <a:xfrm>
            <a:off x="10073092" y="2935363"/>
            <a:ext cx="1250462" cy="88313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Predicted Outcomes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8C303E5-4122-DD6B-54E3-3A2B958D5C5E}"/>
              </a:ext>
            </a:extLst>
          </p:cNvPr>
          <p:cNvSpPr/>
          <p:nvPr/>
        </p:nvSpPr>
        <p:spPr>
          <a:xfrm>
            <a:off x="5317957" y="3279958"/>
            <a:ext cx="453293" cy="22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C7A8C68-9C84-4A1D-D621-2E9414C3D7C4}"/>
              </a:ext>
            </a:extLst>
          </p:cNvPr>
          <p:cNvSpPr/>
          <p:nvPr/>
        </p:nvSpPr>
        <p:spPr>
          <a:xfrm>
            <a:off x="7310821" y="3279958"/>
            <a:ext cx="453293" cy="22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BEA6256-C873-F2CD-9E0D-E242A20389D1}"/>
              </a:ext>
            </a:extLst>
          </p:cNvPr>
          <p:cNvSpPr/>
          <p:nvPr/>
        </p:nvSpPr>
        <p:spPr>
          <a:xfrm>
            <a:off x="9423333" y="3264668"/>
            <a:ext cx="453293" cy="22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4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26B611-800E-D35E-616B-4B1C0FF0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E56EE6-AC5F-02F2-5BE4-47070C05E6E4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16E83-BF2E-9202-20DD-C0F2A20F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7" y="302968"/>
            <a:ext cx="68580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4F4B3A-B27F-C901-7673-02E76E50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785599-116C-5F98-588D-D243BABACD63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2982E-D1E1-4352-F330-C1343D097D2B}"/>
              </a:ext>
            </a:extLst>
          </p:cNvPr>
          <p:cNvSpPr txBox="1"/>
          <p:nvPr/>
        </p:nvSpPr>
        <p:spPr>
          <a:xfrm>
            <a:off x="5509846" y="230832"/>
            <a:ext cx="4842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+mj-lt"/>
              </a:rPr>
              <a:t>Extract, Transform and 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CDC9D-542B-8B8A-5F26-C42B5CC34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" y="2938828"/>
            <a:ext cx="10029825" cy="3371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43D06-0583-C0A0-C0E3-9CC957DD279C}"/>
              </a:ext>
            </a:extLst>
          </p:cNvPr>
          <p:cNvSpPr txBox="1"/>
          <p:nvPr/>
        </p:nvSpPr>
        <p:spPr>
          <a:xfrm>
            <a:off x="410308" y="2157324"/>
            <a:ext cx="874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+mj-lt"/>
              </a:rPr>
              <a:t>Raw Data – Monthly Datasets – 2017/01 to 2022/12</a:t>
            </a:r>
          </a:p>
        </p:txBody>
      </p:sp>
    </p:spTree>
    <p:extLst>
      <p:ext uri="{BB962C8B-B14F-4D97-AF65-F5344CB8AC3E}">
        <p14:creationId xmlns:p14="http://schemas.microsoft.com/office/powerpoint/2010/main" val="271569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B8245-17DB-45CF-C8B0-F64B7D5A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22"/>
            <a:ext cx="12106031" cy="68600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07B47-88BD-0A86-DB3C-5AD91DF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auto file loader – 72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95156-CF7E-87A5-18CC-95AB8AF195FA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BA7AC-0F8A-BAC7-EB7E-FD5C7A879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329"/>
            <a:ext cx="7311537" cy="28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AA6D2F9-5F87-9EA6-C434-CA376012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884430-B33D-B2EA-6930-918D58FC3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6" y="1738940"/>
            <a:ext cx="6184657" cy="372781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D7B483-6FC8-B094-88D3-32B8AAFB17D4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C25E38-6047-3E01-86D3-5D8C29D8435A}"/>
              </a:ext>
            </a:extLst>
          </p:cNvPr>
          <p:cNvSpPr txBox="1">
            <a:spLocks/>
          </p:cNvSpPr>
          <p:nvPr/>
        </p:nvSpPr>
        <p:spPr>
          <a:xfrm>
            <a:off x="852882" y="407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Transform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FDB7CE-3AA1-672E-5F19-258A67D86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18" y="1070296"/>
            <a:ext cx="3543300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63B7C-D6DF-6059-B275-438BB5538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20" y="3240410"/>
            <a:ext cx="3481795" cy="1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9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14A2-D220-3D8E-8255-C1273A7B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3013-9C88-DC3B-5A7E-71CE031B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A9091AA-7E5B-CF9F-3A8F-D026A917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6031" cy="6860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C41DC8-34E4-109F-E35B-A488AEBADB24}"/>
              </a:ext>
            </a:extLst>
          </p:cNvPr>
          <p:cNvSpPr/>
          <p:nvPr/>
        </p:nvSpPr>
        <p:spPr>
          <a:xfrm>
            <a:off x="-695569" y="0"/>
            <a:ext cx="2784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Project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A2A19-D3BD-3C0B-77EE-F51DFF43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462" y="461665"/>
            <a:ext cx="3611720" cy="62355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E1B9B9-871F-36F7-2A1C-9D955AC20251}"/>
              </a:ext>
            </a:extLst>
          </p:cNvPr>
          <p:cNvSpPr txBox="1">
            <a:spLocks/>
          </p:cNvSpPr>
          <p:nvPr/>
        </p:nvSpPr>
        <p:spPr>
          <a:xfrm>
            <a:off x="852882" y="407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Load Data into SQLite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E5A3DF-C364-4368-B1EB-F1BA0890369D}"/>
              </a:ext>
            </a:extLst>
          </p:cNvPr>
          <p:cNvSpPr txBox="1">
            <a:spLocks/>
          </p:cNvSpPr>
          <p:nvPr/>
        </p:nvSpPr>
        <p:spPr>
          <a:xfrm>
            <a:off x="0" y="2889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25875 total rows of data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1190A6-FB9B-FA3E-D312-016EAAE0B39C}"/>
              </a:ext>
            </a:extLst>
          </p:cNvPr>
          <p:cNvSpPr txBox="1">
            <a:spLocks/>
          </p:cNvSpPr>
          <p:nvPr/>
        </p:nvSpPr>
        <p:spPr>
          <a:xfrm>
            <a:off x="85970" y="2086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Master POS database</a:t>
            </a:r>
            <a:endParaRPr lang="en-AU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F6CBBA-1EF7-D062-9CDB-E23DD6127AD5}"/>
              </a:ext>
            </a:extLst>
          </p:cNvPr>
          <p:cNvSpPr txBox="1">
            <a:spLocks/>
          </p:cNvSpPr>
          <p:nvPr/>
        </p:nvSpPr>
        <p:spPr>
          <a:xfrm>
            <a:off x="-2" y="4790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476 total rows of data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C9C55D8-0B9C-E138-2B31-225567276E94}"/>
              </a:ext>
            </a:extLst>
          </p:cNvPr>
          <p:cNvSpPr txBox="1">
            <a:spLocks/>
          </p:cNvSpPr>
          <p:nvPr/>
        </p:nvSpPr>
        <p:spPr>
          <a:xfrm>
            <a:off x="56189" y="3964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Historical Meat Price database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2626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369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What in the world is going on?</vt:lpstr>
      <vt:lpstr>Dashboard Objectives</vt:lpstr>
      <vt:lpstr>Overview</vt:lpstr>
      <vt:lpstr>PowerPoint Presentation</vt:lpstr>
      <vt:lpstr>PowerPoint Presentation</vt:lpstr>
      <vt:lpstr>Create auto file loader – 72 files</vt:lpstr>
      <vt:lpstr>PowerPoint Presentation</vt:lpstr>
      <vt:lpstr>PowerPoint Presentation</vt:lpstr>
      <vt:lpstr>Machine Learning Model – Time Series Analysis </vt:lpstr>
      <vt:lpstr>PowerPoint Presentation</vt:lpstr>
      <vt:lpstr>Output from ML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 Wickramaratne</dc:creator>
  <cp:lastModifiedBy>Rajiv Wickramaratne</cp:lastModifiedBy>
  <cp:revision>2</cp:revision>
  <dcterms:created xsi:type="dcterms:W3CDTF">2022-12-15T11:03:38Z</dcterms:created>
  <dcterms:modified xsi:type="dcterms:W3CDTF">2022-12-16T15:21:30Z</dcterms:modified>
</cp:coreProperties>
</file>