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00362-36DF-7569-6033-78E869F0CD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0800000" flipV="1">
            <a:off x="1497866" y="928076"/>
            <a:ext cx="10042038" cy="1609481"/>
          </a:xfrm>
        </p:spPr>
        <p:txBody>
          <a:bodyPr>
            <a:noAutofit/>
          </a:bodyPr>
          <a:lstStyle/>
          <a:p>
            <a:r>
              <a:rPr lang="en-US" sz="7200" b="1" u="sng">
                <a:solidFill>
                  <a:schemeClr val="bg1"/>
                </a:solidFill>
              </a:rPr>
              <a:t>Web designing - Html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055597-1CFE-D05C-8C92-D5987F9F63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1615" y="3028463"/>
            <a:ext cx="8791575" cy="1484434"/>
          </a:xfrm>
        </p:spPr>
        <p:txBody>
          <a:bodyPr>
            <a:normAutofit fontScale="25000" lnSpcReduction="20000"/>
          </a:bodyPr>
          <a:lstStyle/>
          <a:p>
            <a:r>
              <a:rPr lang="en-US" sz="6000" b="1">
                <a:solidFill>
                  <a:schemeClr val="bg1"/>
                </a:solidFill>
              </a:rPr>
              <a:t>                                                                      </a:t>
            </a:r>
            <a:r>
              <a:rPr lang="en-US" sz="21600" b="1" u="sng">
                <a:solidFill>
                  <a:schemeClr val="bg1"/>
                </a:solidFill>
              </a:rPr>
              <a:t>Raji.M</a:t>
            </a:r>
            <a:r>
              <a:rPr lang="en-US" sz="21600" b="1">
                <a:solidFill>
                  <a:schemeClr val="bg1"/>
                </a:solidFill>
              </a:rPr>
              <a:t> </a:t>
            </a:r>
            <a:r>
              <a:rPr lang="en-US" sz="13500" b="1">
                <a:solidFill>
                  <a:schemeClr val="bg1"/>
                </a:solidFill>
              </a:rPr>
              <a:t>                     </a:t>
            </a:r>
          </a:p>
          <a:p>
            <a:r>
              <a:rPr lang="en-US" sz="13500" b="1">
                <a:solidFill>
                  <a:schemeClr val="bg1"/>
                </a:solidFill>
              </a:rPr>
              <a:t>                           </a:t>
            </a:r>
            <a:r>
              <a:rPr lang="en-US" sz="21600" b="1" u="sng">
                <a:solidFill>
                  <a:schemeClr val="bg1"/>
                </a:solidFill>
              </a:rPr>
              <a:t>21Coae043</a:t>
            </a:r>
          </a:p>
        </p:txBody>
      </p:sp>
    </p:spTree>
    <p:extLst>
      <p:ext uri="{BB962C8B-B14F-4D97-AF65-F5344CB8AC3E}">
        <p14:creationId xmlns:p14="http://schemas.microsoft.com/office/powerpoint/2010/main" val="511520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0A33D-20B6-4E87-BC83-785775F62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1078" y="266456"/>
            <a:ext cx="9905998" cy="1478570"/>
          </a:xfrm>
        </p:spPr>
        <p:txBody>
          <a:bodyPr>
            <a:normAutofit/>
          </a:bodyPr>
          <a:lstStyle/>
          <a:p>
            <a:r>
              <a:rPr lang="en-US" sz="5400" b="1">
                <a:solidFill>
                  <a:schemeClr val="bg1"/>
                </a:solidFill>
              </a:rPr>
              <a:t>Types of tags In html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7C621E-73B2-2329-84E7-992E9F38B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8097" y="-287062"/>
            <a:ext cx="9905999" cy="54000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>
                <a:solidFill>
                  <a:schemeClr val="bg1"/>
                </a:solidFill>
              </a:rPr>
              <a:t>
Basic HTML
&lt;!DOCTYPE &gt; Defines the document type
&lt;html&gt;	Defines an HTML document
&lt;head&gt;	Contains metadata/information for the document
&lt;title&gt;	Defines a title for the document
&lt;body&gt;	Defines the document’s body</a:t>
            </a:r>
          </a:p>
        </p:txBody>
      </p:sp>
    </p:spTree>
    <p:extLst>
      <p:ext uri="{BB962C8B-B14F-4D97-AF65-F5344CB8AC3E}">
        <p14:creationId xmlns:p14="http://schemas.microsoft.com/office/powerpoint/2010/main" val="3713800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749CB-4075-28C9-89ED-9AB791110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9970" y="234583"/>
            <a:ext cx="9905999" cy="3541714"/>
          </a:xfrm>
        </p:spPr>
        <p:txBody>
          <a:bodyPr>
            <a:noAutofit/>
          </a:bodyPr>
          <a:lstStyle/>
          <a:p>
            <a:r>
              <a:rPr lang="en-US" sz="3600" b="1">
                <a:solidFill>
                  <a:schemeClr val="bg1"/>
                </a:solidFill>
              </a:rPr>
              <a:t>Formatting
&lt;acronym&gt;	Not supported in HTML5. Use &lt;abbr&gt; instead.
Defines an acronym
&lt;abbr&gt;	Defines an abbreviation or an acronym
&lt;address&gt;	Defines contact information for the author/owner of a document/article
&lt;b&gt;	Defines bold text</a:t>
            </a:r>
          </a:p>
        </p:txBody>
      </p:sp>
    </p:spTree>
    <p:extLst>
      <p:ext uri="{BB962C8B-B14F-4D97-AF65-F5344CB8AC3E}">
        <p14:creationId xmlns:p14="http://schemas.microsoft.com/office/powerpoint/2010/main" val="373218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3231A35-F3E5-1E1D-5AEA-9FF47EF19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54135"/>
            <a:ext cx="9906000" cy="10941537"/>
          </a:xfrm>
        </p:spPr>
        <p:txBody>
          <a:bodyPr>
            <a:noAutofit/>
          </a:bodyPr>
          <a:lstStyle/>
          <a:p>
            <a:r>
              <a:rPr lang="en-US" sz="3600" b="1">
                <a:solidFill>
                  <a:schemeClr val="bg1"/>
                </a:solidFill>
              </a:rPr>
              <a:t>&lt;bdi&gt;	Isolates a part of text that might be formatted in a different direction from other text outside it
&lt;bdo&gt;	Overrides the current text direction
&lt;big&gt;	Not supported in HTML5. Use CSS instead.
Defines big text</a:t>
            </a:r>
          </a:p>
        </p:txBody>
      </p:sp>
    </p:spTree>
    <p:extLst>
      <p:ext uri="{BB962C8B-B14F-4D97-AF65-F5344CB8AC3E}">
        <p14:creationId xmlns:p14="http://schemas.microsoft.com/office/powerpoint/2010/main" val="1323100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D4A75-FD67-B297-7514-1AC3FB042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519" y="313958"/>
            <a:ext cx="9905999" cy="6036043"/>
          </a:xfrm>
        </p:spPr>
        <p:txBody>
          <a:bodyPr>
            <a:noAutofit/>
          </a:bodyPr>
          <a:lstStyle/>
          <a:p>
            <a:r>
              <a:rPr lang="en-US" sz="4000" b="1">
                <a:solidFill>
                  <a:schemeClr val="bg1"/>
                </a:solidFill>
              </a:rPr>
              <a:t>&lt;strong&gt;	Defines important text
&lt;sub&gt;	Defines subscripted text
&lt;sup&gt;	Defines superscripted text
&lt;template&gt;	Defines a container for content that should be hidden when the page loads
&lt;time&gt;	Defines a specific time (or datetime)</a:t>
            </a:r>
          </a:p>
        </p:txBody>
      </p:sp>
    </p:spTree>
    <p:extLst>
      <p:ext uri="{BB962C8B-B14F-4D97-AF65-F5344CB8AC3E}">
        <p14:creationId xmlns:p14="http://schemas.microsoft.com/office/powerpoint/2010/main" val="1404526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CC91B-CB09-7BC0-5D9F-5B9935F75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3576" y="310599"/>
            <a:ext cx="9024693" cy="6236801"/>
          </a:xfrm>
        </p:spPr>
        <p:txBody>
          <a:bodyPr>
            <a:noAutofit/>
          </a:bodyPr>
          <a:lstStyle/>
          <a:p>
            <a:r>
              <a:rPr lang="en-US" sz="3600" b="1">
                <a:solidFill>
                  <a:schemeClr val="bg1"/>
                </a:solidFill>
              </a:rPr>
              <a:t>&lt;q&gt;	Defines a short quotation
&lt;rp&gt;	Defines what to show in browsers that do not support ruby annotations
&lt;rt&gt;	Defines an explanation/pronunciation of characters (for East Asian typography)
&lt;ruby&gt;	Defines a ruby annotation (for East Asian typography)</a:t>
            </a:r>
          </a:p>
        </p:txBody>
      </p:sp>
    </p:spTree>
    <p:extLst>
      <p:ext uri="{BB962C8B-B14F-4D97-AF65-F5344CB8AC3E}">
        <p14:creationId xmlns:p14="http://schemas.microsoft.com/office/powerpoint/2010/main" val="2322727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FF48F-AA02-481A-25CE-8B4F79611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2711" y="708270"/>
            <a:ext cx="9905999" cy="4664807"/>
          </a:xfrm>
        </p:spPr>
        <p:txBody>
          <a:bodyPr>
            <a:normAutofit fontScale="92500" lnSpcReduction="10000"/>
          </a:bodyPr>
          <a:lstStyle/>
          <a:p>
            <a:r>
              <a:rPr lang="en-US" sz="3600" b="1">
                <a:solidFill>
                  <a:schemeClr val="bg1"/>
                </a:solidFill>
              </a:rPr>
              <a:t>&lt;style&gt;	Defines style information for a document
&lt;div&gt;	Defines a section in a document
&lt;span&gt;	Defines a section in a document
&lt;header&gt;	Defines a header for a document or section
&lt;footer&gt;	Defines a footer for a document or section
&lt;main&gt;	Specifies the main content of a document</a:t>
            </a:r>
          </a:p>
        </p:txBody>
      </p:sp>
    </p:spTree>
    <p:extLst>
      <p:ext uri="{BB962C8B-B14F-4D97-AF65-F5344CB8AC3E}">
        <p14:creationId xmlns:p14="http://schemas.microsoft.com/office/powerpoint/2010/main" val="3810430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A9676-4192-A4F3-716F-5AC75DDC1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6251" y="97693"/>
            <a:ext cx="10628923" cy="8789133"/>
          </a:xfrm>
        </p:spPr>
        <p:txBody>
          <a:bodyPr>
            <a:noAutofit/>
          </a:bodyPr>
          <a:lstStyle/>
          <a:p>
            <a:r>
              <a:rPr lang="en-US" sz="3600" b="1">
                <a:solidFill>
                  <a:schemeClr val="bg1"/>
                </a:solidFill>
              </a:rPr>
              <a:t>&lt;section&gt;	Defines a section in a document
&lt;article&gt;	Defines an article
&lt;aside&gt;	Defines content aside from the page content
&lt;details&gt;	Defines additional details that the user can view or hide
&lt;dialog&gt;	Defines a dialog box or window
&lt;summary&gt;	Defines a visible heading for a &lt;details&gt; element</a:t>
            </a:r>
          </a:p>
        </p:txBody>
      </p:sp>
    </p:spTree>
    <p:extLst>
      <p:ext uri="{BB962C8B-B14F-4D97-AF65-F5344CB8AC3E}">
        <p14:creationId xmlns:p14="http://schemas.microsoft.com/office/powerpoint/2010/main" val="4031597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12E0D-750D-B469-1947-EDDD90AA0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0865"/>
            <a:ext cx="9905999" cy="2515578"/>
          </a:xfrm>
        </p:spPr>
        <p:txBody>
          <a:bodyPr>
            <a:normAutofit fontScale="92500"/>
          </a:bodyPr>
          <a:lstStyle/>
          <a:p>
            <a:r>
              <a:rPr lang="en-US" sz="7200" b="1" u="sng">
                <a:solidFill>
                  <a:schemeClr val="bg1"/>
                </a:solidFill>
              </a:rPr>
              <a:t>THANK YOU…..🙂🙂🙂</a:t>
            </a:r>
          </a:p>
        </p:txBody>
      </p:sp>
    </p:spTree>
    <p:extLst>
      <p:ext uri="{BB962C8B-B14F-4D97-AF65-F5344CB8AC3E}">
        <p14:creationId xmlns:p14="http://schemas.microsoft.com/office/powerpoint/2010/main" val="2988240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Circuit</vt:lpstr>
      <vt:lpstr>Web designing - Html</vt:lpstr>
      <vt:lpstr>Types of tags In html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designing - Html</dc:title>
  <dc:creator>Unknown User</dc:creator>
  <cp:lastModifiedBy>Unknown User</cp:lastModifiedBy>
  <cp:revision>2</cp:revision>
  <dcterms:created xsi:type="dcterms:W3CDTF">2022-08-14T17:24:10Z</dcterms:created>
  <dcterms:modified xsi:type="dcterms:W3CDTF">2022-08-14T18:09:01Z</dcterms:modified>
</cp:coreProperties>
</file>