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72" r:id="rId3"/>
    <p:sldId id="260" r:id="rId4"/>
    <p:sldId id="266" r:id="rId5"/>
    <p:sldId id="268" r:id="rId6"/>
    <p:sldId id="270" r:id="rId7"/>
    <p:sldId id="287" r:id="rId8"/>
    <p:sldId id="295" r:id="rId9"/>
    <p:sldId id="271" r:id="rId10"/>
    <p:sldId id="293" r:id="rId11"/>
    <p:sldId id="275" r:id="rId12"/>
    <p:sldId id="292" r:id="rId13"/>
    <p:sldId id="291" r:id="rId14"/>
    <p:sldId id="294" r:id="rId15"/>
    <p:sldId id="285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E8BC68-F178-4940-994B-3FD494F55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4893D98-5C67-449C-9DBB-8D824B23F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6F1059B-302C-4437-9415-300C359FA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F2ED-DEAE-4CDC-994E-E496C3B50E76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B3E50F-C4F5-49DC-A617-076E99055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A84FFE9-AD03-4975-8052-7EB0482A5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3D37-245E-4BE7-86E8-85E9358D6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96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70D122-8613-4B56-9152-71CC9A38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A07C8E5-3F7F-48E8-B657-96E173043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88DE7E-99C5-47E8-8DFE-AD9B4173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F2ED-DEAE-4CDC-994E-E496C3B50E76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B88417-9C29-42D0-B67E-D55D38A66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111CD74-5993-4725-BFCD-1A623F28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3D37-245E-4BE7-86E8-85E9358D6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77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0DF80D8-5D00-4FE0-8D72-865D5CFB35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AD5F302-B598-4C11-93B9-7C7D184F9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0B5AD8-7C5B-4A51-A54B-E03C28B63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F2ED-DEAE-4CDC-994E-E496C3B50E76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BE51C5D-06D4-431F-8E33-3A0E290F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CAC76BE-7E48-482B-94F9-C98EAEF6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3D37-245E-4BE7-86E8-85E9358D6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33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867B21-63E5-439A-B690-4ADF8C53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888386-C621-4456-8223-C2BFAFBAD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D5CC1F4-0856-4A7E-8750-FEC37BCD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F2ED-DEAE-4CDC-994E-E496C3B50E76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B3FC871-699B-4136-8397-C0293513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1788FC8-3CF3-4D39-957A-E29541008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3D37-245E-4BE7-86E8-85E9358D6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95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FC8FEE-BFDA-4B6C-ABDD-3C5375D0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8EBC5D4-1DAF-459E-A398-9C2540E4E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E92292A-F60A-4681-B214-AB8FAA90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F2ED-DEAE-4CDC-994E-E496C3B50E76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9DC3360-265A-493A-B0F4-3771A9A8B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773F13-3E1E-4159-AA76-101D0FE98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3D37-245E-4BE7-86E8-85E9358D6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29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E4F238-B7DC-4A0A-874A-A18E31FA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3BE163-C25A-4034-8D39-1B7DED7F8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DBD8905-ABF6-4DD7-87C4-43B54497C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A0BBCF0-B10E-4D06-9A24-843DA7A8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F2ED-DEAE-4CDC-994E-E496C3B50E76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A9D66C6-D401-4FFA-BDC1-F041CAC5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8986188-5F0E-482D-9921-21385938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3D37-245E-4BE7-86E8-85E9358D6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83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2272E7-896D-4734-B57D-88EAA8452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C2E8CA7-2740-4774-BE67-237D6BA8A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C718528-1461-41D5-B5FE-8D1A9DFBA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292E222-F2CF-492F-ACF4-FB09DDDA4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85E2C9D-40DD-4DB8-A215-D20FEB6AF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3B204B2-322D-41A8-9835-87F1F5C16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F2ED-DEAE-4CDC-994E-E496C3B50E76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58FE9E2-26B4-4E9B-AF74-399E2707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31854C0-9FBB-4494-99A4-D2F9FC2F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3D37-245E-4BE7-86E8-85E9358D6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49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418E38-33CA-497C-8F99-935D493BB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4F84FD3-3ABC-4CA4-8F20-4F875849F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F2ED-DEAE-4CDC-994E-E496C3B50E76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0999593-20FF-4C66-849B-EACD62FFD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4014D01-EB8F-443A-B07D-4DC54FAA9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3D37-245E-4BE7-86E8-85E9358D6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77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39CB64C-F20C-43CD-8C77-9725CDD7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F2ED-DEAE-4CDC-994E-E496C3B50E76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840C143-0774-46B8-AE81-FF2B44879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4ACE033-B9DE-46A8-A3AC-7A40D69A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3D37-245E-4BE7-86E8-85E9358D6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206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9CA7EF-9D4B-4B7D-A492-B31E6F89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0C7C15-67E9-4545-B6B0-463677A6A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50252E4-21DA-404F-9A55-414832FDD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C70DA15-97CF-429A-9D7C-92F5331A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F2ED-DEAE-4CDC-994E-E496C3B50E76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F0F3C00-1525-4998-8296-22E6A477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8A65E95-3F3F-432A-ACCE-75F0879F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3D37-245E-4BE7-86E8-85E9358D6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99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6EA70F-24CC-4E05-81DA-00EA2D875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5677D40-FC67-4F60-BDA9-4CE7D838D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2125379-6166-4C22-A642-405F1EE42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131983B-EB47-49B6-A21F-43E05B2C7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F2ED-DEAE-4CDC-994E-E496C3B50E76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6D12992-CF71-44DC-B203-04C632431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A3409E3-7A7A-4364-B70D-8A26817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3D37-245E-4BE7-86E8-85E9358D6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30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ADBE91D-9123-4D50-896C-29C35EC1B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5D99EDC-E556-4E6D-8A7D-1A8DBB85D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9B6D1D5-5F0B-4ABC-9C27-8F7A97750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8F2ED-DEAE-4CDC-994E-E496C3B50E76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F02D3E5-202D-485B-9462-687C67C57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14E300-0B15-4152-A4BF-697CCA107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D3D37-245E-4BE7-86E8-85E9358D6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71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916C32-6925-439A-8EF6-661DEF711C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A43E424-3EDB-4559-8E3F-BEB44B8271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41CB1E0-2D81-453D-87AD-F6C7DBA3C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76888F6-4B96-448D-ACFA-FED6A24A83EC}"/>
              </a:ext>
            </a:extLst>
          </p:cNvPr>
          <p:cNvSpPr/>
          <p:nvPr/>
        </p:nvSpPr>
        <p:spPr>
          <a:xfrm>
            <a:off x="5997526" y="506065"/>
            <a:ext cx="594105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 Gothic" panose="020B0502020202020204" pitchFamily="34" charset="0"/>
              </a:rPr>
              <a:t>E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 Gothic" panose="020B0502020202020204" pitchFamily="34" charset="0"/>
              </a:rPr>
              <a:t>Shopping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 Gothic" panose="020B0502020202020204" pitchFamily="34" charset="0"/>
              </a:rPr>
              <a:t>Zone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2D13B4A-77E5-4397-B50C-2618A0CDC606}"/>
              </a:ext>
            </a:extLst>
          </p:cNvPr>
          <p:cNvSpPr/>
          <p:nvPr/>
        </p:nvSpPr>
        <p:spPr>
          <a:xfrm>
            <a:off x="7452061" y="2163762"/>
            <a:ext cx="33694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Created By</a:t>
            </a:r>
            <a:endParaRPr lang="en-US" sz="36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7ACADC8-D9FE-4349-9C17-90F1B23AE86A}"/>
              </a:ext>
            </a:extLst>
          </p:cNvPr>
          <p:cNvSpPr txBox="1"/>
          <p:nvPr/>
        </p:nvSpPr>
        <p:spPr>
          <a:xfrm>
            <a:off x="8760838" y="2810093"/>
            <a:ext cx="291483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C00000"/>
                </a:solidFill>
              </a:rPr>
              <a:t>Anu</a:t>
            </a:r>
            <a:r>
              <a:rPr lang="en-US" sz="2000" b="1" dirty="0" smtClean="0">
                <a:solidFill>
                  <a:srgbClr val="C00000"/>
                </a:solidFill>
              </a:rPr>
              <a:t> Singh</a:t>
            </a:r>
          </a:p>
          <a:p>
            <a:r>
              <a:rPr lang="en-US" sz="2000" b="1" dirty="0" err="1">
                <a:solidFill>
                  <a:srgbClr val="C00000"/>
                </a:solidFill>
              </a:rPr>
              <a:t>Swayam</a:t>
            </a:r>
            <a:r>
              <a:rPr lang="en-US" sz="2000" b="1" dirty="0">
                <a:solidFill>
                  <a:srgbClr val="C00000"/>
                </a:solidFill>
              </a:rPr>
              <a:t> Prakash </a:t>
            </a:r>
            <a:r>
              <a:rPr lang="en-US" sz="2000" b="1" smtClean="0">
                <a:solidFill>
                  <a:srgbClr val="C00000"/>
                </a:solidFill>
              </a:rPr>
              <a:t>Bhuyan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r>
              <a:rPr lang="en-US" sz="2000" b="1" dirty="0" err="1" smtClean="0">
                <a:solidFill>
                  <a:srgbClr val="C00000"/>
                </a:solidFill>
              </a:rPr>
              <a:t>Praneender</a:t>
            </a:r>
            <a:endParaRPr lang="en-IN" sz="2000" b="1" dirty="0" smtClean="0">
              <a:solidFill>
                <a:srgbClr val="C00000"/>
              </a:solidFill>
            </a:endParaRPr>
          </a:p>
          <a:p>
            <a:r>
              <a:rPr lang="en-US" sz="2000" b="1" dirty="0" err="1" smtClean="0">
                <a:solidFill>
                  <a:srgbClr val="C00000"/>
                </a:solidFill>
              </a:rPr>
              <a:t>Tanugula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Akhila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Mohammed </a:t>
            </a:r>
            <a:r>
              <a:rPr lang="en-US" sz="2000" b="1" dirty="0" err="1" smtClean="0">
                <a:solidFill>
                  <a:srgbClr val="C00000"/>
                </a:solidFill>
              </a:rPr>
              <a:t>Talib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r>
              <a:rPr lang="en-US" sz="2000" b="1" dirty="0" err="1">
                <a:solidFill>
                  <a:srgbClr val="C00000"/>
                </a:solidFill>
              </a:rPr>
              <a:t>Vidyashree</a:t>
            </a:r>
            <a:r>
              <a:rPr lang="en-US" sz="2000" b="1" dirty="0">
                <a:solidFill>
                  <a:srgbClr val="C00000"/>
                </a:solidFill>
              </a:rPr>
              <a:t> P</a:t>
            </a:r>
          </a:p>
          <a:p>
            <a:r>
              <a:rPr lang="en-US" sz="2000" b="1" dirty="0" err="1">
                <a:solidFill>
                  <a:srgbClr val="C00000"/>
                </a:solidFill>
              </a:rPr>
              <a:t>Sivaprasad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nelli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r>
              <a:rPr lang="en-US" sz="2000" b="1" dirty="0" err="1" smtClean="0">
                <a:solidFill>
                  <a:srgbClr val="C00000"/>
                </a:solidFill>
              </a:rPr>
              <a:t>Palagiri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Rajiya</a:t>
            </a:r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Prasid Satish Chinchakar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Ganesh </a:t>
            </a:r>
            <a:r>
              <a:rPr lang="en-US" sz="2000" b="1" dirty="0">
                <a:solidFill>
                  <a:srgbClr val="C00000"/>
                </a:solidFill>
              </a:rPr>
              <a:t>Sivarathri</a:t>
            </a:r>
          </a:p>
          <a:p>
            <a:r>
              <a:rPr lang="en-US" sz="2000" b="1" dirty="0" err="1" smtClean="0">
                <a:solidFill>
                  <a:srgbClr val="C00000"/>
                </a:solidFill>
              </a:rPr>
              <a:t>Jubeda</a:t>
            </a:r>
            <a:r>
              <a:rPr lang="en-US" sz="2000" b="1" dirty="0" smtClean="0">
                <a:solidFill>
                  <a:srgbClr val="C00000"/>
                </a:solidFill>
              </a:rPr>
              <a:t> Begum</a:t>
            </a:r>
          </a:p>
          <a:p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77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EC105EF6-3D49-432A-978B-67B2E8EB1374}"/>
              </a:ext>
            </a:extLst>
          </p:cNvPr>
          <p:cNvSpPr txBox="1">
            <a:spLocks/>
          </p:cNvSpPr>
          <p:nvPr/>
        </p:nvSpPr>
        <p:spPr>
          <a:xfrm>
            <a:off x="112540" y="166468"/>
            <a:ext cx="3924888" cy="38217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       </a:t>
            </a:r>
            <a:r>
              <a:rPr lang="en-US" sz="6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View Products</a:t>
            </a:r>
            <a:endParaRPr lang="en-IN" sz="4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1" y="647114"/>
            <a:ext cx="11760592" cy="602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1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B2931A1-A9BB-4393-9E26-DFF18A3BED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5" b="4645"/>
          <a:stretch/>
        </p:blipFill>
        <p:spPr>
          <a:xfrm>
            <a:off x="112540" y="661182"/>
            <a:ext cx="11844997" cy="604910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  <p:sp>
        <p:nvSpPr>
          <p:cNvPr id="4" name="Title 1">
            <a:extLst>
              <a:ext uri="{FF2B5EF4-FFF2-40B4-BE49-F238E27FC236}">
                <a16:creationId xmlns="" xmlns:a16="http://schemas.microsoft.com/office/drawing/2014/main" id="{EC105EF6-3D49-432A-978B-67B2E8EB1374}"/>
              </a:ext>
            </a:extLst>
          </p:cNvPr>
          <p:cNvSpPr txBox="1">
            <a:spLocks/>
          </p:cNvSpPr>
          <p:nvPr/>
        </p:nvSpPr>
        <p:spPr>
          <a:xfrm>
            <a:off x="112540" y="166468"/>
            <a:ext cx="3924888" cy="38217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       </a:t>
            </a:r>
            <a:r>
              <a:rPr lang="en-US" sz="6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Products Add Into Cart</a:t>
            </a:r>
            <a:endParaRPr lang="en-IN" sz="4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07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EC105EF6-3D49-432A-978B-67B2E8EB1374}"/>
              </a:ext>
            </a:extLst>
          </p:cNvPr>
          <p:cNvSpPr txBox="1">
            <a:spLocks/>
          </p:cNvSpPr>
          <p:nvPr/>
        </p:nvSpPr>
        <p:spPr>
          <a:xfrm>
            <a:off x="112540" y="166468"/>
            <a:ext cx="3924888" cy="38217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      </a:t>
            </a:r>
            <a:r>
              <a:rPr lang="en-US" sz="5300" b="1" dirty="0" smtClean="0">
                <a:solidFill>
                  <a:schemeClr val="bg1"/>
                </a:solidFill>
              </a:rPr>
              <a:t>Login page</a:t>
            </a:r>
            <a:endParaRPr lang="en-IN" sz="53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0" y="655093"/>
            <a:ext cx="11929405" cy="602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1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EC105EF6-3D49-432A-978B-67B2E8EB1374}"/>
              </a:ext>
            </a:extLst>
          </p:cNvPr>
          <p:cNvSpPr txBox="1">
            <a:spLocks/>
          </p:cNvSpPr>
          <p:nvPr/>
        </p:nvSpPr>
        <p:spPr>
          <a:xfrm>
            <a:off x="112540" y="166468"/>
            <a:ext cx="3924888" cy="38217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      </a:t>
            </a:r>
            <a:r>
              <a:rPr lang="en-US" sz="5300" b="1" dirty="0" smtClean="0">
                <a:solidFill>
                  <a:schemeClr val="bg1"/>
                </a:solidFill>
              </a:rPr>
              <a:t>Login page</a:t>
            </a:r>
            <a:endParaRPr lang="en-IN" sz="53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0" y="661182"/>
            <a:ext cx="11887202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3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EC105EF6-3D49-432A-978B-67B2E8EB1374}"/>
              </a:ext>
            </a:extLst>
          </p:cNvPr>
          <p:cNvSpPr txBox="1">
            <a:spLocks/>
          </p:cNvSpPr>
          <p:nvPr/>
        </p:nvSpPr>
        <p:spPr>
          <a:xfrm>
            <a:off x="112540" y="166468"/>
            <a:ext cx="3924888" cy="38217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       </a:t>
            </a:r>
            <a:r>
              <a:rPr lang="en-US" sz="6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Order Summary</a:t>
            </a:r>
            <a:endParaRPr lang="en-IN" sz="4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0" y="675249"/>
            <a:ext cx="11887202" cy="5992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891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EC105EF6-3D49-432A-978B-67B2E8EB1374}"/>
              </a:ext>
            </a:extLst>
          </p:cNvPr>
          <p:cNvSpPr txBox="1">
            <a:spLocks/>
          </p:cNvSpPr>
          <p:nvPr/>
        </p:nvSpPr>
        <p:spPr>
          <a:xfrm>
            <a:off x="112539" y="166468"/>
            <a:ext cx="6119449" cy="38217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       </a:t>
            </a:r>
            <a:r>
              <a:rPr lang="en-US" sz="6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Checkout Page (Check Your Order)</a:t>
            </a:r>
            <a:endParaRPr lang="en-IN" sz="4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9" y="647114"/>
            <a:ext cx="11929405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3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95" y="1871003"/>
            <a:ext cx="7484013" cy="3305907"/>
          </a:xfrm>
          <a:prstGeom prst="roundRect">
            <a:avLst>
              <a:gd name="adj" fmla="val 16667"/>
            </a:avLst>
          </a:prstGeom>
          <a:ln>
            <a:solidFill>
              <a:srgbClr val="0070C0"/>
            </a:solidFill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8171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0D6C68-6BDC-471F-AFD8-640AD981D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78" y="37822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Specifications and other Technologies used</a:t>
            </a:r>
            <a:endParaRPr lang="en-IN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2D94E0-A697-4F4D-994C-AF3EB54DC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977" y="1703791"/>
            <a:ext cx="10515600" cy="49744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600" dirty="0">
                <a:solidFill>
                  <a:srgbClr val="FF0000"/>
                </a:solidFill>
                <a:latin typeface="Century Gothic" panose="020B0502020202020204" pitchFamily="34" charset="0"/>
              </a:rPr>
              <a:t>This Project was aimed at developing a </a:t>
            </a:r>
            <a:r>
              <a:rPr lang="en-IN" sz="2600" b="1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Online Shopping System.</a:t>
            </a:r>
          </a:p>
          <a:p>
            <a:pPr marL="0" indent="0">
              <a:buNone/>
            </a:pPr>
            <a:r>
              <a:rPr lang="en-IN" sz="2600" b="1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IN" sz="2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For Frontend we are using:-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N" sz="26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ReactJs</a:t>
            </a:r>
            <a:endParaRPr lang="en-IN" sz="2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N" sz="26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TypeScript</a:t>
            </a:r>
            <a:endParaRPr lang="en-IN" sz="26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HTML5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CSS3</a:t>
            </a:r>
          </a:p>
          <a:p>
            <a:pPr marL="0" indent="0">
              <a:buNone/>
            </a:pPr>
            <a:endParaRPr lang="en-IN" sz="26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IN" sz="2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For Backend we are using:-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ASP.NET </a:t>
            </a:r>
            <a:r>
              <a:rPr lang="en-IN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Core web </a:t>
            </a:r>
            <a:r>
              <a:rPr lang="en-IN" sz="26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api</a:t>
            </a:r>
            <a:endParaRPr lang="en-IN" sz="2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Entity Framework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Swagger</a:t>
            </a:r>
            <a:endParaRPr lang="en-IN" sz="2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IN" dirty="0"/>
          </a:p>
        </p:txBody>
      </p:sp>
      <p:sp>
        <p:nvSpPr>
          <p:cNvPr id="4" name="Arrow: Right 3">
            <a:extLst>
              <a:ext uri="{FF2B5EF4-FFF2-40B4-BE49-F238E27FC236}">
                <a16:creationId xmlns="" xmlns:a16="http://schemas.microsoft.com/office/drawing/2014/main" id="{CF90F297-7213-45C2-B1AC-67633F8B279E}"/>
              </a:ext>
            </a:extLst>
          </p:cNvPr>
          <p:cNvSpPr/>
          <p:nvPr/>
        </p:nvSpPr>
        <p:spPr>
          <a:xfrm>
            <a:off x="1" y="428284"/>
            <a:ext cx="1380978" cy="61272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93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761DC9-F620-493F-B64C-03CFB9DA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65125"/>
            <a:ext cx="10515600" cy="1325563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Functionality Of Customer</a:t>
            </a:r>
            <a:endParaRPr lang="en-IN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26CCE9-6CE6-4531-87FD-8294E5133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9725" y="1835149"/>
            <a:ext cx="10221204" cy="4875139"/>
          </a:xfrm>
          <a:blipFill>
            <a:blip r:embed="rId2"/>
            <a:stretch>
              <a:fillRect/>
            </a:stretch>
          </a:blip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1. 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C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ustomers 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can create account 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through Registration.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2. login 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to their active account </a:t>
            </a:r>
            <a:r>
              <a:rPr lang="en-IN" sz="2400" b="1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bg1"/>
                </a:solidFill>
                <a:latin typeface="+mj-lt"/>
              </a:rPr>
              <a:t>3. 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Users or Customers 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can browse various types of 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products in Catalog Page. </a:t>
            </a:r>
            <a:endParaRPr lang="en-IN" sz="2400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bg1"/>
                </a:solidFill>
                <a:latin typeface="+mj-lt"/>
              </a:rPr>
              <a:t>4. View the details of products.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bg1"/>
                </a:solidFill>
                <a:latin typeface="+mj-lt"/>
              </a:rPr>
              <a:t>5. Add products into Cart.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bg1"/>
                </a:solidFill>
                <a:latin typeface="+mj-lt"/>
              </a:rPr>
              <a:t>6. Add more items into Carts.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bg1"/>
                </a:solidFill>
                <a:latin typeface="+mj-lt"/>
              </a:rPr>
              <a:t>7. Delete items from Carts and can be Update.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bg1"/>
                </a:solidFill>
                <a:latin typeface="+mj-lt"/>
              </a:rPr>
              <a:t>9. Customers can Checkout their Order, Order details, Edit Address and Update.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bg1"/>
                </a:solidFill>
                <a:latin typeface="+mj-lt"/>
              </a:rPr>
              <a:t>10. Payment Option.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bg1"/>
                </a:solidFill>
              </a:rPr>
              <a:t>8. Order Placed</a:t>
            </a:r>
            <a:r>
              <a:rPr lang="en-IN" sz="2400" b="1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bg1"/>
                </a:solidFill>
              </a:rPr>
              <a:t>9. Customer can view Order Summary.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bg1"/>
                </a:solidFill>
              </a:rPr>
              <a:t>10. About Our Online Shopping application.</a:t>
            </a:r>
          </a:p>
          <a:p>
            <a:pPr marL="0" indent="0">
              <a:buNone/>
            </a:pPr>
            <a:endParaRPr lang="en-IN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2400" b="1" dirty="0">
              <a:solidFill>
                <a:schemeClr val="bg1"/>
              </a:solidFill>
              <a:latin typeface="+mj-lt"/>
            </a:endParaRPr>
          </a:p>
          <a:p>
            <a:pPr algn="ctr"/>
            <a:endParaRPr lang="en-IN" dirty="0"/>
          </a:p>
        </p:txBody>
      </p:sp>
      <p:sp>
        <p:nvSpPr>
          <p:cNvPr id="4" name="Arrow: Right 3">
            <a:extLst>
              <a:ext uri="{FF2B5EF4-FFF2-40B4-BE49-F238E27FC236}">
                <a16:creationId xmlns="" xmlns:a16="http://schemas.microsoft.com/office/drawing/2014/main" id="{A4A963EE-C006-4A98-8F17-4BF9057F74DE}"/>
              </a:ext>
            </a:extLst>
          </p:cNvPr>
          <p:cNvSpPr/>
          <p:nvPr/>
        </p:nvSpPr>
        <p:spPr>
          <a:xfrm>
            <a:off x="0" y="671512"/>
            <a:ext cx="1628775" cy="69532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28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="" xmlns:a16="http://schemas.microsoft.com/office/drawing/2014/main" id="{D917C386-7259-4FD5-A353-51F43FFA2927}"/>
              </a:ext>
            </a:extLst>
          </p:cNvPr>
          <p:cNvSpPr/>
          <p:nvPr/>
        </p:nvSpPr>
        <p:spPr>
          <a:xfrm>
            <a:off x="0" y="371476"/>
            <a:ext cx="1337481" cy="57022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379" y="1091821"/>
            <a:ext cx="9048466" cy="54256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7578" y="425753"/>
            <a:ext cx="22528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UML </a:t>
            </a: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Diagram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182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B115B2-6121-458F-9670-351B5E480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332" y="290016"/>
            <a:ext cx="4007182" cy="522026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ERD </a:t>
            </a:r>
            <a:r>
              <a:rPr lang="en-US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Diagram</a:t>
            </a:r>
            <a:endParaRPr lang="en-IN" sz="4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="" xmlns:a16="http://schemas.microsoft.com/office/drawing/2014/main" id="{E7919022-290C-472B-BE72-0B63BAA9A987}"/>
              </a:ext>
            </a:extLst>
          </p:cNvPr>
          <p:cNvSpPr/>
          <p:nvPr/>
        </p:nvSpPr>
        <p:spPr>
          <a:xfrm>
            <a:off x="0" y="228601"/>
            <a:ext cx="1296537" cy="6448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332" y="990601"/>
            <a:ext cx="9479934" cy="560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2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06B349-6405-4E9A-A5F6-0714907BE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8" y="213303"/>
            <a:ext cx="5723206" cy="307201"/>
          </a:xfrm>
          <a:blipFill>
            <a:blip r:embed="rId2"/>
            <a:stretch>
              <a:fillRect/>
            </a:stretch>
          </a:blip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Home Page</a:t>
            </a:r>
            <a:endParaRPr lang="en-IN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0" y="858129"/>
            <a:ext cx="11788727" cy="58380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05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EC105EF6-3D49-432A-978B-67B2E8EB1374}"/>
              </a:ext>
            </a:extLst>
          </p:cNvPr>
          <p:cNvSpPr txBox="1">
            <a:spLocks/>
          </p:cNvSpPr>
          <p:nvPr/>
        </p:nvSpPr>
        <p:spPr>
          <a:xfrm>
            <a:off x="112540" y="166468"/>
            <a:ext cx="3924888" cy="38217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       </a:t>
            </a:r>
            <a:r>
              <a:rPr lang="en-US" sz="6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About Us Page</a:t>
            </a:r>
            <a:endParaRPr lang="en-IN" sz="4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0" y="548640"/>
            <a:ext cx="11957540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6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06B349-6405-4E9A-A5F6-0714907BE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68" y="241438"/>
            <a:ext cx="2980007" cy="363473"/>
          </a:xfrm>
          <a:blipFill>
            <a:blip r:embed="rId2"/>
            <a:stretch>
              <a:fillRect/>
            </a:stretch>
          </a:blipFill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Contact Us</a:t>
            </a:r>
            <a:endParaRPr lang="en-IN" sz="4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" y="801858"/>
            <a:ext cx="11859065" cy="590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9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105EF6-3D49-432A-978B-67B2E8EB1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7" y="222739"/>
            <a:ext cx="3221501" cy="382172"/>
          </a:xfrm>
          <a:blipFill>
            <a:blip r:embed="rId2"/>
            <a:stretch>
              <a:fillRect/>
            </a:stretch>
          </a:blip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</a:t>
            </a:r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Catalog</a:t>
            </a:r>
            <a:endParaRPr lang="en-IN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662B166-347D-46F9-8B60-09C507C1C4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" t="8195" r="1173" b="4722"/>
          <a:stretch/>
        </p:blipFill>
        <p:spPr>
          <a:xfrm>
            <a:off x="225083" y="675249"/>
            <a:ext cx="11774660" cy="597876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109176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Words>221</Words>
  <Application>Microsoft Office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Wingdings</vt:lpstr>
      <vt:lpstr>Office Theme</vt:lpstr>
      <vt:lpstr>PowerPoint Presentation</vt:lpstr>
      <vt:lpstr>Specifications and other Technologies used</vt:lpstr>
      <vt:lpstr>Functionality Of Customer</vt:lpstr>
      <vt:lpstr>PowerPoint Presentation</vt:lpstr>
      <vt:lpstr>ERD Diagram</vt:lpstr>
      <vt:lpstr>     Home Page</vt:lpstr>
      <vt:lpstr>PowerPoint Presentation</vt:lpstr>
      <vt:lpstr>Contact Us</vt:lpstr>
      <vt:lpstr>       Catalog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Akhila_Boddupalli_ 9278194</dc:creator>
  <cp:lastModifiedBy>Anu Singh</cp:lastModifiedBy>
  <cp:revision>37</cp:revision>
  <dcterms:created xsi:type="dcterms:W3CDTF">2021-12-18T06:04:51Z</dcterms:created>
  <dcterms:modified xsi:type="dcterms:W3CDTF">2021-12-23T08:14:20Z</dcterms:modified>
</cp:coreProperties>
</file>