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6" r:id="rId6"/>
    <p:sldId id="287" r:id="rId7"/>
    <p:sldId id="285" r:id="rId8"/>
    <p:sldId id="261" r:id="rId9"/>
    <p:sldId id="288" r:id="rId10"/>
    <p:sldId id="292" r:id="rId11"/>
    <p:sldId id="293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6C8D0-1483-482A-B584-6C47BA26F2B0}" v="25" dt="2025-05-16T17:11:05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6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uncanstephen.net/why-emails-and-meetings-are-goo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xocaua6796844.wikidot.com/blog:209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5380212" cy="1709928"/>
          </a:xfrm>
        </p:spPr>
        <p:txBody>
          <a:bodyPr/>
          <a:lstStyle/>
          <a:p>
            <a:r>
              <a:rPr lang="en-US" dirty="0"/>
              <a:t>Power BI Sales Analytics Dashboard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 RAMJI JAISWAL</a:t>
            </a:r>
          </a:p>
        </p:txBody>
      </p:sp>
      <p:pic>
        <p:nvPicPr>
          <p:cNvPr id="37" name="Picture Placeholder 36" descr="People in a video call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066" r="24066"/>
          <a:stretch/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Features &amp; KPIs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Dashboard Highlights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Benefits &amp; Conclusion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 BI Sales Analytics Dashboard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244" y="1404440"/>
            <a:ext cx="5532022" cy="1709928"/>
          </a:xfrm>
        </p:spPr>
        <p:txBody>
          <a:bodyPr/>
          <a:lstStyle/>
          <a:p>
            <a:r>
              <a:rPr lang="en-US" sz="4800" dirty="0">
                <a:sym typeface="DM Sans Medium"/>
              </a:rPr>
              <a:t>Project Overview</a:t>
            </a:r>
            <a:br>
              <a:rPr lang="en-US" sz="4800" dirty="0">
                <a:sym typeface="DM Sans Medium"/>
              </a:rPr>
            </a:b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43" y="2330245"/>
            <a:ext cx="5728667" cy="2539771"/>
          </a:xfrm>
        </p:spPr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Interactive Sales Dashboard for Business Insights</a:t>
            </a:r>
            <a:br>
              <a:rPr lang="en-US" dirty="0"/>
            </a:br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develop a professional and interactive Power BI dashboard that visualizes key sales, profit, and customer data. This helps business stakeholders quickly understand performance trends and make data-driven decisions.</a:t>
            </a:r>
            <a:br>
              <a:rPr lang="en-US" dirty="0"/>
            </a:br>
            <a:r>
              <a:rPr lang="en-US" b="1" dirty="0"/>
              <a:t>Dataset:</a:t>
            </a:r>
            <a:br>
              <a:rPr lang="en-US" dirty="0"/>
            </a:br>
            <a:r>
              <a:rPr lang="en-US" dirty="0"/>
              <a:t>The dashboard uses a sample sales dataset from Kaggle, containing detailed sales transactions, customer profiles, product information, and a date table for time-based analysis.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090" r="35090"/>
          <a:stretch/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59" y="404007"/>
            <a:ext cx="3810589" cy="510393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KPIs Displayed:</a:t>
            </a:r>
            <a:endParaRPr lang="en-US" sz="2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759" y="1142902"/>
            <a:ext cx="4439854" cy="51104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Total Sales: Overall revenue generated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Total Profit: Net profit after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Profit Margin: Profit as a percentage of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Sales Growth: Year-over-year increase in sales</a:t>
            </a:r>
          </a:p>
          <a:p>
            <a:br>
              <a:rPr lang="en-US" dirty="0"/>
            </a:br>
            <a:r>
              <a:rPr lang="en-US" b="1" dirty="0"/>
              <a:t>Interactive Elements: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Navigation buttons allow users to switch seamlessly between different analysis pages.</a:t>
            </a:r>
          </a:p>
          <a:p>
            <a:endParaRPr lang="en-US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 Visuals are clickable and filter each other dynamically, offering interactive insights without cluttering the report with slicers.</a:t>
            </a:r>
          </a:p>
          <a:p>
            <a:br>
              <a:rPr lang="en-US" dirty="0"/>
            </a:br>
            <a:r>
              <a:rPr lang="en-US" b="1" dirty="0"/>
              <a:t>Pages Included: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Summary: Executive overview of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Sales Analysis: Breakdown by product and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Profit Analysis: Profit trends and key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Customer Insights: Top customers and sales demographics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AA3A0A8-F2C4-4E9E-F193-425FD8EA09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4850" t="4522" r="4695" b="15022"/>
          <a:stretch/>
        </p:blipFill>
        <p:spPr>
          <a:xfrm>
            <a:off x="5670361" y="597605"/>
            <a:ext cx="5897880" cy="5897880"/>
          </a:xfrm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365658"/>
            <a:ext cx="9912096" cy="1014984"/>
          </a:xfrm>
        </p:spPr>
        <p:txBody>
          <a:bodyPr/>
          <a:lstStyle/>
          <a:p>
            <a:r>
              <a:rPr lang="en-IN" dirty="0"/>
              <a:t>Dashboard Highlights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 BI Sales Analytics Dashboard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820073-D88E-71C8-D9C4-C777E0C21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632" y="1582449"/>
            <a:ext cx="1115676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Summary Page: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	</a:t>
            </a:r>
            <a:r>
              <a:rPr lang="en-US" altLang="en-US" sz="2000" dirty="0"/>
              <a:t>Provides high-level KPIs and trends with clean visuals for quick decision making.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Sales Analysis: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	</a:t>
            </a:r>
            <a:r>
              <a:rPr lang="en-US" altLang="en-US" sz="2000" dirty="0"/>
              <a:t>Displays detailed sales figures by product categories and geographic regions to identify best-selling products 	and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Profit Analysis: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	</a:t>
            </a:r>
            <a:r>
              <a:rPr lang="en-US" altLang="en-US" sz="2000" dirty="0"/>
              <a:t>Focuses on profit distribution, highlighting the most profitable products and regions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Customer Insights: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	</a:t>
            </a:r>
            <a:r>
              <a:rPr lang="en-US" altLang="en-US" sz="2000" dirty="0"/>
              <a:t>Offers valuable information on top customers and their buying patterns, helping to tailor marketing 	strategies.</a:t>
            </a:r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opportunities are like buses. There’s always another one coming.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Richard Branson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Benefits &amp; Conclusion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interactive dashboard provides clear, actionable insights that help drive smarter business strategies and operational improvements. </a:t>
            </a:r>
          </a:p>
          <a:p>
            <a:endParaRPr lang="en-US" sz="600" dirty="0"/>
          </a:p>
          <a:p>
            <a:r>
              <a:rPr lang="en-US" dirty="0"/>
              <a:t>By visualizing key metrics such as sales, profit, and customer trends, stakeholders can make faster, data-backed decisions.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The dashboard’s intuitive navigation and dynamic visuals offer a smooth user experience while maintaining a clean layout. </a:t>
            </a:r>
          </a:p>
          <a:p>
            <a:pPr indent="0">
              <a:buNone/>
            </a:pPr>
            <a:endParaRPr lang="en-US" sz="600" dirty="0"/>
          </a:p>
          <a:p>
            <a:r>
              <a:rPr lang="en-US" dirty="0"/>
              <a:t>Built with scalability in mind, it can be easily extended with new datasets or KPIs as business requirements grow.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 BI Sales Analytics Dashboard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Objective​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/>
          <a:lstStyle/>
          <a:p>
            <a:pPr>
              <a:spcBef>
                <a:spcPts val="130"/>
              </a:spcBef>
              <a:spcAft>
                <a:spcPts val="600"/>
              </a:spcAft>
            </a:pPr>
            <a:r>
              <a:rPr lang="en-US" dirty="0"/>
              <a:t>The goal of this project was to design a professional and interactive dashboard using Power BI that provides meaningful insights into sales performance, profitability, and customer behavior. </a:t>
            </a:r>
          </a:p>
          <a:p>
            <a:pPr>
              <a:spcBef>
                <a:spcPts val="130"/>
              </a:spcBef>
              <a:spcAft>
                <a:spcPts val="600"/>
              </a:spcAft>
            </a:pPr>
            <a:r>
              <a:rPr lang="en-US" dirty="0"/>
              <a:t>The dashboard is aimed at helping business stakeholders make informed and strategic decisions.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600"/>
              </a:spcAft>
            </a:pPr>
            <a:r>
              <a:rPr lang="en-US" dirty="0"/>
              <a:t>Used a sales dataset from Kaggle and created data relationships between sales, customers, products, and a date table. </a:t>
            </a:r>
          </a:p>
          <a:p>
            <a:pPr>
              <a:spcBef>
                <a:spcPts val="150"/>
              </a:spcBef>
              <a:spcAft>
                <a:spcPts val="600"/>
              </a:spcAft>
            </a:pPr>
            <a:r>
              <a:rPr lang="en-US" dirty="0"/>
              <a:t>Built four main report pages with calculated KPIs, interactive charts, and navigation buttons for a smooth user experience.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pPr>
              <a:spcBef>
                <a:spcPts val="130"/>
              </a:spcBef>
              <a:spcAft>
                <a:spcPts val="600"/>
              </a:spcAft>
            </a:pPr>
            <a:r>
              <a:rPr lang="en-US" dirty="0"/>
              <a:t>The final dashboard is clean, dynamic, and easy to use. </a:t>
            </a:r>
          </a:p>
          <a:p>
            <a:pPr>
              <a:spcBef>
                <a:spcPts val="130"/>
              </a:spcBef>
              <a:spcAft>
                <a:spcPts val="600"/>
              </a:spcAft>
            </a:pPr>
            <a:r>
              <a:rPr lang="en-US" dirty="0"/>
              <a:t>It highlights key metrics and trends, enables visual-level filtering, and supports business strategy with actionable insights. It is also scalable for future datasets and KPIs.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 BI Sales Analytics Dashboard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 Ramji Jaiswal</a:t>
            </a:r>
          </a:p>
          <a:p>
            <a:r>
              <a:rPr lang="en-US" dirty="0"/>
              <a:t>rajjaiswal@example.com</a:t>
            </a:r>
          </a:p>
          <a:p>
            <a:endParaRPr lang="en-US" dirty="0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078" r="17078"/>
          <a:stretch/>
        </p:blipFill>
        <p:spPr/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{5533E6F9-4CFB-4B80-8E85-77B1D2D7C641}tf11429527_win32</Template>
  <TotalTime>63</TotalTime>
  <Words>575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DM Sans Medium</vt:lpstr>
      <vt:lpstr>Karla</vt:lpstr>
      <vt:lpstr>Univers Condensed Light</vt:lpstr>
      <vt:lpstr>Office Theme</vt:lpstr>
      <vt:lpstr>Power BI Sales Analytics Dashboard</vt:lpstr>
      <vt:lpstr>Agenda</vt:lpstr>
      <vt:lpstr>Project Overview </vt:lpstr>
      <vt:lpstr>KPIs Displayed:</vt:lpstr>
      <vt:lpstr>Dashboard Highlights</vt:lpstr>
      <vt:lpstr>Business opportunities are like buses. There’s always another one coming.</vt:lpstr>
      <vt:lpstr>Benefits &amp; Conclusion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 Jaiswal</dc:creator>
  <cp:lastModifiedBy>Raj Jaiswal</cp:lastModifiedBy>
  <cp:revision>2</cp:revision>
  <dcterms:created xsi:type="dcterms:W3CDTF">2025-05-16T16:29:42Z</dcterms:created>
  <dcterms:modified xsi:type="dcterms:W3CDTF">2025-05-16T17:34:00Z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