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86" r:id="rId8"/>
    <p:sldId id="291" r:id="rId9"/>
    <p:sldId id="292" r:id="rId10"/>
    <p:sldId id="298" r:id="rId11"/>
    <p:sldId id="299" r:id="rId12"/>
    <p:sldId id="300" r:id="rId13"/>
    <p:sldId id="303" r:id="rId14"/>
    <p:sldId id="302" r:id="rId15"/>
    <p:sldId id="296" r:id="rId16"/>
    <p:sldId id="297" r:id="rId17"/>
    <p:sldId id="304" r:id="rId18"/>
    <p:sldId id="301" r:id="rId19"/>
    <p:sldId id="267" r:id="rId20"/>
    <p:sldId id="26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C89461-C98A-2D57-130D-5D34AAA4E148}" name="Kothari, Raj A" initials="KRA" userId="Kothari, Raj A" providerId="None"/>
  <p188:author id="{E6F507BC-FB95-0247-D718-611052F18D7E}" name="Malik, Ananya" initials="MA" userId="S::amalik88@gatech.edu::922719a0-5261-42c2-a148-bef09c63b8bc" providerId="AD"/>
  <p188:author id="{633DCFE5-A72F-AC41-446C-486B348EDB67}" name="Shah, Shlok N" initials="SN" userId="S::sshah672@gatech.edu::2ad69d8b-2d1d-4d46-86e7-b4fe941874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C5684-840C-F614-69DD-AA2469021475}" v="34" dt="2021-12-05T18:22:48.403"/>
    <p1510:client id="{150AF858-06C2-B3F4-5720-565BAEF53AB7}" v="262" dt="2021-12-06T04:04:52.012"/>
    <p1510:client id="{195E6536-A5E8-1627-BB89-3E1FA4DD8273}" v="4" dt="2021-12-06T16:19:50.656"/>
    <p1510:client id="{2791F363-7B74-6744-EF0C-D1EFFEE94299}" v="2" dt="2021-12-06T16:15:32.116"/>
    <p1510:client id="{41B2FA27-2CEE-4713-BA0A-6FBC4E0C50A0}" v="1433" dt="2021-12-05T22:16:04.166"/>
    <p1510:client id="{55362134-C3CA-4427-E733-4233ED52D971}" v="978" dt="2021-12-05T21:14:28.041"/>
    <p1510:client id="{8A6CAF54-FF6B-3012-94CA-543C4F8F13F7}" v="12" dt="2021-12-06T04:06:59.915"/>
    <p1510:client id="{DAEFA16F-9381-EF26-8997-8DBE39AD2D5D}" v="1003" dt="2021-12-05T22:30:02.426"/>
    <p1510:client id="{FC938DF5-649A-16CC-B20B-3DB2D6B8C0BC}" v="5" dt="2021-12-05T17:31:54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, Ananya" userId="S::amalik88@gatech.edu::922719a0-5261-42c2-a148-bef09c63b8bc" providerId="AD" clId="Web-{033C5684-840C-F614-69DD-AA2469021475}"/>
    <pc:docChg chg="addSld modSld">
      <pc:chgData name="Malik, Ananya" userId="S::amalik88@gatech.edu::922719a0-5261-42c2-a148-bef09c63b8bc" providerId="AD" clId="Web-{033C5684-840C-F614-69DD-AA2469021475}" dt="2021-12-05T18:22:59.778" v="17" actId="20577"/>
      <pc:docMkLst>
        <pc:docMk/>
      </pc:docMkLst>
      <pc:sldChg chg="modSp new">
        <pc:chgData name="Malik, Ananya" userId="S::amalik88@gatech.edu::922719a0-5261-42c2-a148-bef09c63b8bc" providerId="AD" clId="Web-{033C5684-840C-F614-69DD-AA2469021475}" dt="2021-12-05T18:22:59.778" v="17" actId="20577"/>
        <pc:sldMkLst>
          <pc:docMk/>
          <pc:sldMk cId="2661020104" sldId="301"/>
        </pc:sldMkLst>
        <pc:spChg chg="mod">
          <ac:chgData name="Malik, Ananya" userId="S::amalik88@gatech.edu::922719a0-5261-42c2-a148-bef09c63b8bc" providerId="AD" clId="Web-{033C5684-840C-F614-69DD-AA2469021475}" dt="2021-12-05T18:22:47.637" v="16" actId="20577"/>
          <ac:spMkLst>
            <pc:docMk/>
            <pc:sldMk cId="2661020104" sldId="301"/>
            <ac:spMk id="2" creationId="{0386D427-CE0E-4242-AC94-27B4F8EA96EA}"/>
          </ac:spMkLst>
        </pc:spChg>
        <pc:spChg chg="mod">
          <ac:chgData name="Malik, Ananya" userId="S::amalik88@gatech.edu::922719a0-5261-42c2-a148-bef09c63b8bc" providerId="AD" clId="Web-{033C5684-840C-F614-69DD-AA2469021475}" dt="2021-12-05T18:22:59.778" v="17" actId="20577"/>
          <ac:spMkLst>
            <pc:docMk/>
            <pc:sldMk cId="2661020104" sldId="301"/>
            <ac:spMk id="4" creationId="{107006BA-0402-4C46-9057-982BB2E12D3E}"/>
          </ac:spMkLst>
        </pc:spChg>
      </pc:sldChg>
    </pc:docChg>
  </pc:docChgLst>
  <pc:docChgLst>
    <pc:chgData name="Shah, Shlok N" userId="S::sshah672@gatech.edu::2ad69d8b-2d1d-4d46-86e7-b4fe941874ad" providerId="AD" clId="Web-{F95C1B95-2D89-3DFF-194D-043E1D7531C8}"/>
    <pc:docChg chg="modSld">
      <pc:chgData name="Shah, Shlok N" userId="S::sshah672@gatech.edu::2ad69d8b-2d1d-4d46-86e7-b4fe941874ad" providerId="AD" clId="Web-{F95C1B95-2D89-3DFF-194D-043E1D7531C8}" dt="2021-11-01T02:14:29.849" v="28" actId="1076"/>
      <pc:docMkLst>
        <pc:docMk/>
      </pc:docMkLst>
      <pc:sldChg chg="modSp">
        <pc:chgData name="Shah, Shlok N" userId="S::sshah672@gatech.edu::2ad69d8b-2d1d-4d46-86e7-b4fe941874ad" providerId="AD" clId="Web-{F95C1B95-2D89-3DFF-194D-043E1D7531C8}" dt="2021-11-01T02:14:29.849" v="28" actId="1076"/>
        <pc:sldMkLst>
          <pc:docMk/>
          <pc:sldMk cId="3946934594" sldId="256"/>
        </pc:sldMkLst>
        <pc:spChg chg="mod">
          <ac:chgData name="Shah, Shlok N" userId="S::sshah672@gatech.edu::2ad69d8b-2d1d-4d46-86e7-b4fe941874ad" providerId="AD" clId="Web-{F95C1B95-2D89-3DFF-194D-043E1D7531C8}" dt="2021-11-01T02:14:20.176" v="27" actId="14100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Shah, Shlok N" userId="S::sshah672@gatech.edu::2ad69d8b-2d1d-4d46-86e7-b4fe941874ad" providerId="AD" clId="Web-{F95C1B95-2D89-3DFF-194D-043E1D7531C8}" dt="2021-11-01T02:14:29.849" v="28" actId="1076"/>
          <ac:spMkLst>
            <pc:docMk/>
            <pc:sldMk cId="3946934594" sldId="256"/>
            <ac:spMk id="3" creationId="{0D537F64-4C96-4AA8-BB21-E8053A3186DD}"/>
          </ac:spMkLst>
        </pc:spChg>
      </pc:sldChg>
      <pc:sldChg chg="modSp">
        <pc:chgData name="Shah, Shlok N" userId="S::sshah672@gatech.edu::2ad69d8b-2d1d-4d46-86e7-b4fe941874ad" providerId="AD" clId="Web-{F95C1B95-2D89-3DFF-194D-043E1D7531C8}" dt="2021-11-01T01:34:54.883" v="1" actId="20577"/>
        <pc:sldMkLst>
          <pc:docMk/>
          <pc:sldMk cId="3780158280" sldId="298"/>
        </pc:sldMkLst>
        <pc:spChg chg="mod">
          <ac:chgData name="Shah, Shlok N" userId="S::sshah672@gatech.edu::2ad69d8b-2d1d-4d46-86e7-b4fe941874ad" providerId="AD" clId="Web-{F95C1B95-2D89-3DFF-194D-043E1D7531C8}" dt="2021-11-01T01:34:54.883" v="1" actId="20577"/>
          <ac:spMkLst>
            <pc:docMk/>
            <pc:sldMk cId="3780158280" sldId="298"/>
            <ac:spMk id="5" creationId="{2B98A9CA-4133-42EA-A7EB-0885E145A981}"/>
          </ac:spMkLst>
        </pc:spChg>
      </pc:sldChg>
    </pc:docChg>
  </pc:docChgLst>
  <pc:docChgLst>
    <pc:chgData name="Malik, Ananya" userId="S::amalik88@gatech.edu::922719a0-5261-42c2-a148-bef09c63b8bc" providerId="AD" clId="Web-{55362134-C3CA-4427-E733-4233ED52D971}"/>
    <pc:docChg chg="modSld">
      <pc:chgData name="Malik, Ananya" userId="S::amalik88@gatech.edu::922719a0-5261-42c2-a148-bef09c63b8bc" providerId="AD" clId="Web-{55362134-C3CA-4427-E733-4233ED52D971}" dt="2021-12-05T21:14:24.791" v="970" actId="20577"/>
      <pc:docMkLst>
        <pc:docMk/>
      </pc:docMkLst>
      <pc:sldChg chg="modSp">
        <pc:chgData name="Malik, Ananya" userId="S::amalik88@gatech.edu::922719a0-5261-42c2-a148-bef09c63b8bc" providerId="AD" clId="Web-{55362134-C3CA-4427-E733-4233ED52D971}" dt="2021-12-05T20:59:57.999" v="56" actId="20577"/>
        <pc:sldMkLst>
          <pc:docMk/>
          <pc:sldMk cId="3733486012" sldId="258"/>
        </pc:sldMkLst>
        <pc:spChg chg="mod">
          <ac:chgData name="Malik, Ananya" userId="S::amalik88@gatech.edu::922719a0-5261-42c2-a148-bef09c63b8bc" providerId="AD" clId="Web-{55362134-C3CA-4427-E733-4233ED52D971}" dt="2021-12-05T20:59:57.999" v="56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modSp">
        <pc:chgData name="Malik, Ananya" userId="S::amalik88@gatech.edu::922719a0-5261-42c2-a148-bef09c63b8bc" providerId="AD" clId="Web-{55362134-C3CA-4427-E733-4233ED52D971}" dt="2021-12-05T21:00:57.753" v="122" actId="20577"/>
        <pc:sldMkLst>
          <pc:docMk/>
          <pc:sldMk cId="2723419392" sldId="286"/>
        </pc:sldMkLst>
        <pc:spChg chg="mod">
          <ac:chgData name="Malik, Ananya" userId="S::amalik88@gatech.edu::922719a0-5261-42c2-a148-bef09c63b8bc" providerId="AD" clId="Web-{55362134-C3CA-4427-E733-4233ED52D971}" dt="2021-12-05T21:00:57.753" v="122" actId="20577"/>
          <ac:spMkLst>
            <pc:docMk/>
            <pc:sldMk cId="2723419392" sldId="286"/>
            <ac:spMk id="10" creationId="{EF2BC084-E6DB-4DE7-B309-042A85EBA700}"/>
          </ac:spMkLst>
        </pc:spChg>
      </pc:sldChg>
      <pc:sldChg chg="modSp">
        <pc:chgData name="Malik, Ananya" userId="S::amalik88@gatech.edu::922719a0-5261-42c2-a148-bef09c63b8bc" providerId="AD" clId="Web-{55362134-C3CA-4427-E733-4233ED52D971}" dt="2021-12-05T21:14:24.791" v="970" actId="20577"/>
        <pc:sldMkLst>
          <pc:docMk/>
          <pc:sldMk cId="2661020104" sldId="301"/>
        </pc:sldMkLst>
        <pc:spChg chg="mod">
          <ac:chgData name="Malik, Ananya" userId="S::amalik88@gatech.edu::922719a0-5261-42c2-a148-bef09c63b8bc" providerId="AD" clId="Web-{55362134-C3CA-4427-E733-4233ED52D971}" dt="2021-12-05T21:14:24.791" v="970" actId="20577"/>
          <ac:spMkLst>
            <pc:docMk/>
            <pc:sldMk cId="2661020104" sldId="301"/>
            <ac:spMk id="2" creationId="{0386D427-CE0E-4242-AC94-27B4F8EA96EA}"/>
          </ac:spMkLst>
        </pc:spChg>
        <pc:spChg chg="mod">
          <ac:chgData name="Malik, Ananya" userId="S::amalik88@gatech.edu::922719a0-5261-42c2-a148-bef09c63b8bc" providerId="AD" clId="Web-{55362134-C3CA-4427-E733-4233ED52D971}" dt="2021-12-05T21:14:22.337" v="969" actId="20577"/>
          <ac:spMkLst>
            <pc:docMk/>
            <pc:sldMk cId="2661020104" sldId="301"/>
            <ac:spMk id="4" creationId="{107006BA-0402-4C46-9057-982BB2E12D3E}"/>
          </ac:spMkLst>
        </pc:spChg>
      </pc:sldChg>
    </pc:docChg>
  </pc:docChgLst>
  <pc:docChgLst>
    <pc:chgData name="Shah, Shlok N" userId="S::sshah672@gatech.edu::2ad69d8b-2d1d-4d46-86e7-b4fe941874ad" providerId="AD" clId="Web-{8A6CAF54-FF6B-3012-94CA-543C4F8F13F7}"/>
    <pc:docChg chg="modSld">
      <pc:chgData name="Shah, Shlok N" userId="S::sshah672@gatech.edu::2ad69d8b-2d1d-4d46-86e7-b4fe941874ad" providerId="AD" clId="Web-{8A6CAF54-FF6B-3012-94CA-543C4F8F13F7}" dt="2021-12-06T04:06:59.649" v="8" actId="20577"/>
      <pc:docMkLst>
        <pc:docMk/>
      </pc:docMkLst>
      <pc:sldChg chg="modSp">
        <pc:chgData name="Shah, Shlok N" userId="S::sshah672@gatech.edu::2ad69d8b-2d1d-4d46-86e7-b4fe941874ad" providerId="AD" clId="Web-{8A6CAF54-FF6B-3012-94CA-543C4F8F13F7}" dt="2021-12-06T04:02:21.541" v="1" actId="20577"/>
        <pc:sldMkLst>
          <pc:docMk/>
          <pc:sldMk cId="2723419392" sldId="286"/>
        </pc:sldMkLst>
        <pc:spChg chg="mod">
          <ac:chgData name="Shah, Shlok N" userId="S::sshah672@gatech.edu::2ad69d8b-2d1d-4d46-86e7-b4fe941874ad" providerId="AD" clId="Web-{8A6CAF54-FF6B-3012-94CA-543C4F8F13F7}" dt="2021-12-06T04:02:21.541" v="1" actId="20577"/>
          <ac:spMkLst>
            <pc:docMk/>
            <pc:sldMk cId="2723419392" sldId="286"/>
            <ac:spMk id="10" creationId="{EF2BC084-E6DB-4DE7-B309-042A85EBA700}"/>
          </ac:spMkLst>
        </pc:spChg>
      </pc:sldChg>
      <pc:sldChg chg="modSp delCm">
        <pc:chgData name="Shah, Shlok N" userId="S::sshah672@gatech.edu::2ad69d8b-2d1d-4d46-86e7-b4fe941874ad" providerId="AD" clId="Web-{8A6CAF54-FF6B-3012-94CA-543C4F8F13F7}" dt="2021-12-06T04:06:59.649" v="8" actId="20577"/>
        <pc:sldMkLst>
          <pc:docMk/>
          <pc:sldMk cId="2661020104" sldId="301"/>
        </pc:sldMkLst>
        <pc:spChg chg="mod">
          <ac:chgData name="Shah, Shlok N" userId="S::sshah672@gatech.edu::2ad69d8b-2d1d-4d46-86e7-b4fe941874ad" providerId="AD" clId="Web-{8A6CAF54-FF6B-3012-94CA-543C4F8F13F7}" dt="2021-12-06T04:06:59.649" v="8" actId="20577"/>
          <ac:spMkLst>
            <pc:docMk/>
            <pc:sldMk cId="2661020104" sldId="301"/>
            <ac:spMk id="4" creationId="{107006BA-0402-4C46-9057-982BB2E12D3E}"/>
          </ac:spMkLst>
        </pc:spChg>
      </pc:sldChg>
    </pc:docChg>
  </pc:docChgLst>
  <pc:docChgLst>
    <pc:chgData name="Kothari, Raj A" userId="34124dc6-f62b-45c6-971c-49c2bc03d300" providerId="ADAL" clId="{41B2FA27-2CEE-4713-BA0A-6FBC4E0C50A0}"/>
    <pc:docChg chg="undo custSel addSld delSld modSld">
      <pc:chgData name="Kothari, Raj A" userId="34124dc6-f62b-45c6-971c-49c2bc03d300" providerId="ADAL" clId="{41B2FA27-2CEE-4713-BA0A-6FBC4E0C50A0}" dt="2021-12-05T22:16:04.166" v="1431" actId="20577"/>
      <pc:docMkLst>
        <pc:docMk/>
      </pc:docMkLst>
      <pc:sldChg chg="addSp delSp modSp mod">
        <pc:chgData name="Kothari, Raj A" userId="34124dc6-f62b-45c6-971c-49c2bc03d300" providerId="ADAL" clId="{41B2FA27-2CEE-4713-BA0A-6FBC4E0C50A0}" dt="2021-12-05T22:02:23.628" v="918" actId="15"/>
        <pc:sldMkLst>
          <pc:docMk/>
          <pc:sldMk cId="355085196" sldId="297"/>
        </pc:sldMkLst>
        <pc:spChg chg="add del">
          <ac:chgData name="Kothari, Raj A" userId="34124dc6-f62b-45c6-971c-49c2bc03d300" providerId="ADAL" clId="{41B2FA27-2CEE-4713-BA0A-6FBC4E0C50A0}" dt="2021-12-05T21:54:50.111" v="403" actId="22"/>
          <ac:spMkLst>
            <pc:docMk/>
            <pc:sldMk cId="355085196" sldId="297"/>
            <ac:spMk id="6" creationId="{8F5CF568-072A-49F1-B420-6E1AF2134225}"/>
          </ac:spMkLst>
        </pc:spChg>
        <pc:spChg chg="mod">
          <ac:chgData name="Kothari, Raj A" userId="34124dc6-f62b-45c6-971c-49c2bc03d300" providerId="ADAL" clId="{41B2FA27-2CEE-4713-BA0A-6FBC4E0C50A0}" dt="2021-12-05T22:00:01.814" v="913" actId="20577"/>
          <ac:spMkLst>
            <pc:docMk/>
            <pc:sldMk cId="355085196" sldId="297"/>
            <ac:spMk id="7" creationId="{7875C19A-1AAE-476A-A316-A2CF92D763D3}"/>
          </ac:spMkLst>
        </pc:spChg>
        <pc:spChg chg="mod">
          <ac:chgData name="Kothari, Raj A" userId="34124dc6-f62b-45c6-971c-49c2bc03d300" providerId="ADAL" clId="{41B2FA27-2CEE-4713-BA0A-6FBC4E0C50A0}" dt="2021-12-05T22:02:23.628" v="918" actId="15"/>
          <ac:spMkLst>
            <pc:docMk/>
            <pc:sldMk cId="355085196" sldId="297"/>
            <ac:spMk id="10" creationId="{EF2BC084-E6DB-4DE7-B309-042A85EBA700}"/>
          </ac:spMkLst>
        </pc:spChg>
      </pc:sldChg>
      <pc:sldChg chg="addSp delSp modSp mod">
        <pc:chgData name="Kothari, Raj A" userId="34124dc6-f62b-45c6-971c-49c2bc03d300" providerId="ADAL" clId="{41B2FA27-2CEE-4713-BA0A-6FBC4E0C50A0}" dt="2021-12-05T21:31:35.674" v="338" actId="20577"/>
        <pc:sldMkLst>
          <pc:docMk/>
          <pc:sldMk cId="2155896240" sldId="300"/>
        </pc:sldMkLst>
        <pc:spChg chg="mod">
          <ac:chgData name="Kothari, Raj A" userId="34124dc6-f62b-45c6-971c-49c2bc03d300" providerId="ADAL" clId="{41B2FA27-2CEE-4713-BA0A-6FBC4E0C50A0}" dt="2021-12-05T21:09:12.214" v="51" actId="20577"/>
          <ac:spMkLst>
            <pc:docMk/>
            <pc:sldMk cId="2155896240" sldId="300"/>
            <ac:spMk id="2" creationId="{BFCE5DF0-8734-4F11-8D2B-D510C237ED19}"/>
          </ac:spMkLst>
        </pc:spChg>
        <pc:spChg chg="del">
          <ac:chgData name="Kothari, Raj A" userId="34124dc6-f62b-45c6-971c-49c2bc03d300" providerId="ADAL" clId="{41B2FA27-2CEE-4713-BA0A-6FBC4E0C50A0}" dt="2021-12-05T21:07:28.041" v="1" actId="478"/>
          <ac:spMkLst>
            <pc:docMk/>
            <pc:sldMk cId="2155896240" sldId="300"/>
            <ac:spMk id="4" creationId="{64A1B411-7776-4086-90EF-3FE4C7901B1D}"/>
          </ac:spMkLst>
        </pc:spChg>
        <pc:spChg chg="add del mod">
          <ac:chgData name="Kothari, Raj A" userId="34124dc6-f62b-45c6-971c-49c2bc03d300" providerId="ADAL" clId="{41B2FA27-2CEE-4713-BA0A-6FBC4E0C50A0}" dt="2021-12-05T21:16:37.225" v="74" actId="478"/>
          <ac:spMkLst>
            <pc:docMk/>
            <pc:sldMk cId="2155896240" sldId="300"/>
            <ac:spMk id="7" creationId="{2F9F738A-BAE7-4611-915F-FD7D7EE9CD91}"/>
          </ac:spMkLst>
        </pc:spChg>
        <pc:spChg chg="add mod">
          <ac:chgData name="Kothari, Raj A" userId="34124dc6-f62b-45c6-971c-49c2bc03d300" providerId="ADAL" clId="{41B2FA27-2CEE-4713-BA0A-6FBC4E0C50A0}" dt="2021-12-05T21:31:35.674" v="338" actId="20577"/>
          <ac:spMkLst>
            <pc:docMk/>
            <pc:sldMk cId="2155896240" sldId="300"/>
            <ac:spMk id="8" creationId="{1259AEA2-033F-4716-AB41-99CA493E333C}"/>
          </ac:spMkLst>
        </pc:spChg>
        <pc:picChg chg="add mod">
          <ac:chgData name="Kothari, Raj A" userId="34124dc6-f62b-45c6-971c-49c2bc03d300" providerId="ADAL" clId="{41B2FA27-2CEE-4713-BA0A-6FBC4E0C50A0}" dt="2021-12-05T21:07:35.672" v="4" actId="1076"/>
          <ac:picMkLst>
            <pc:docMk/>
            <pc:sldMk cId="2155896240" sldId="300"/>
            <ac:picMk id="6" creationId="{237278AA-7748-467F-8678-C92D55F6A407}"/>
          </ac:picMkLst>
        </pc:picChg>
      </pc:sldChg>
      <pc:sldChg chg="modCm">
        <pc:chgData name="Kothari, Raj A" userId="34124dc6-f62b-45c6-971c-49c2bc03d300" providerId="ADAL" clId="{41B2FA27-2CEE-4713-BA0A-6FBC4E0C50A0}" dt="2021-12-05T22:12:27.476" v="1427"/>
        <pc:sldMkLst>
          <pc:docMk/>
          <pc:sldMk cId="2661020104" sldId="301"/>
        </pc:sldMkLst>
      </pc:sldChg>
      <pc:sldChg chg="addSp delSp modSp new mod">
        <pc:chgData name="Kothari, Raj A" userId="34124dc6-f62b-45c6-971c-49c2bc03d300" providerId="ADAL" clId="{41B2FA27-2CEE-4713-BA0A-6FBC4E0C50A0}" dt="2021-12-05T22:07:44.631" v="1124" actId="14100"/>
        <pc:sldMkLst>
          <pc:docMk/>
          <pc:sldMk cId="1317806678" sldId="302"/>
        </pc:sldMkLst>
        <pc:spChg chg="mod">
          <ac:chgData name="Kothari, Raj A" userId="34124dc6-f62b-45c6-971c-49c2bc03d300" providerId="ADAL" clId="{41B2FA27-2CEE-4713-BA0A-6FBC4E0C50A0}" dt="2021-12-05T22:06:19.795" v="1034" actId="20577"/>
          <ac:spMkLst>
            <pc:docMk/>
            <pc:sldMk cId="1317806678" sldId="302"/>
            <ac:spMk id="2" creationId="{E123A953-8D44-446A-9FF4-5775E01138DE}"/>
          </ac:spMkLst>
        </pc:spChg>
        <pc:spChg chg="del">
          <ac:chgData name="Kothari, Raj A" userId="34124dc6-f62b-45c6-971c-49c2bc03d300" providerId="ADAL" clId="{41B2FA27-2CEE-4713-BA0A-6FBC4E0C50A0}" dt="2021-12-05T21:35:38.178" v="373" actId="478"/>
          <ac:spMkLst>
            <pc:docMk/>
            <pc:sldMk cId="1317806678" sldId="302"/>
            <ac:spMk id="4" creationId="{BFEE32D0-3C8A-4E87-90F1-0DD4DC63A32D}"/>
          </ac:spMkLst>
        </pc:spChg>
        <pc:spChg chg="add mod">
          <ac:chgData name="Kothari, Raj A" userId="34124dc6-f62b-45c6-971c-49c2bc03d300" providerId="ADAL" clId="{41B2FA27-2CEE-4713-BA0A-6FBC4E0C50A0}" dt="2021-12-05T22:07:03.248" v="1070" actId="1076"/>
          <ac:spMkLst>
            <pc:docMk/>
            <pc:sldMk cId="1317806678" sldId="302"/>
            <ac:spMk id="14" creationId="{9921D6DE-99DD-4BD5-BA83-98BF6E75AB00}"/>
          </ac:spMkLst>
        </pc:spChg>
        <pc:spChg chg="add mod">
          <ac:chgData name="Kothari, Raj A" userId="34124dc6-f62b-45c6-971c-49c2bc03d300" providerId="ADAL" clId="{41B2FA27-2CEE-4713-BA0A-6FBC4E0C50A0}" dt="2021-12-05T22:07:44.631" v="1124" actId="14100"/>
          <ac:spMkLst>
            <pc:docMk/>
            <pc:sldMk cId="1317806678" sldId="302"/>
            <ac:spMk id="15" creationId="{6B18990A-8F75-4DA3-A680-2B7BBBB15CED}"/>
          </ac:spMkLst>
        </pc:spChg>
        <pc:picChg chg="add del mod">
          <ac:chgData name="Kothari, Raj A" userId="34124dc6-f62b-45c6-971c-49c2bc03d300" providerId="ADAL" clId="{41B2FA27-2CEE-4713-BA0A-6FBC4E0C50A0}" dt="2021-12-05T21:36:20.910" v="376" actId="478"/>
          <ac:picMkLst>
            <pc:docMk/>
            <pc:sldMk cId="1317806678" sldId="302"/>
            <ac:picMk id="6" creationId="{F405E633-DF9B-4834-86F4-14BF0FB7BDE0}"/>
          </ac:picMkLst>
        </pc:picChg>
        <pc:picChg chg="add mod">
          <ac:chgData name="Kothari, Raj A" userId="34124dc6-f62b-45c6-971c-49c2bc03d300" providerId="ADAL" clId="{41B2FA27-2CEE-4713-BA0A-6FBC4E0C50A0}" dt="2021-12-05T22:06:02.645" v="1023" actId="1076"/>
          <ac:picMkLst>
            <pc:docMk/>
            <pc:sldMk cId="1317806678" sldId="302"/>
            <ac:picMk id="8" creationId="{54C89433-AAAC-4B71-B253-4D73806750C0}"/>
          </ac:picMkLst>
        </pc:picChg>
        <pc:picChg chg="add del mod">
          <ac:chgData name="Kothari, Raj A" userId="34124dc6-f62b-45c6-971c-49c2bc03d300" providerId="ADAL" clId="{41B2FA27-2CEE-4713-BA0A-6FBC4E0C50A0}" dt="2021-12-05T22:04:21.543" v="953" actId="478"/>
          <ac:picMkLst>
            <pc:docMk/>
            <pc:sldMk cId="1317806678" sldId="302"/>
            <ac:picMk id="10" creationId="{7454CD75-D22B-48A8-9B64-875415294AC3}"/>
          </ac:picMkLst>
        </pc:picChg>
        <pc:picChg chg="add del">
          <ac:chgData name="Kothari, Raj A" userId="34124dc6-f62b-45c6-971c-49c2bc03d300" providerId="ADAL" clId="{41B2FA27-2CEE-4713-BA0A-6FBC4E0C50A0}" dt="2021-12-05T22:04:11.102" v="951" actId="478"/>
          <ac:picMkLst>
            <pc:docMk/>
            <pc:sldMk cId="1317806678" sldId="302"/>
            <ac:picMk id="12" creationId="{1FEC2CA3-CFFF-4693-A91C-DF62631444F1}"/>
          </ac:picMkLst>
        </pc:picChg>
        <pc:picChg chg="add mod modCrop">
          <ac:chgData name="Kothari, Raj A" userId="34124dc6-f62b-45c6-971c-49c2bc03d300" providerId="ADAL" clId="{41B2FA27-2CEE-4713-BA0A-6FBC4E0C50A0}" dt="2021-12-05T22:06:56.351" v="1068" actId="1076"/>
          <ac:picMkLst>
            <pc:docMk/>
            <pc:sldMk cId="1317806678" sldId="302"/>
            <ac:picMk id="13" creationId="{9D4C54E1-7747-42BE-B0F1-2F98B7D4254A}"/>
          </ac:picMkLst>
        </pc:picChg>
      </pc:sldChg>
      <pc:sldChg chg="addSp delSp modSp add mod modClrScheme chgLayout">
        <pc:chgData name="Kothari, Raj A" userId="34124dc6-f62b-45c6-971c-49c2bc03d300" providerId="ADAL" clId="{41B2FA27-2CEE-4713-BA0A-6FBC4E0C50A0}" dt="2021-12-05T21:39:43.263" v="401" actId="14100"/>
        <pc:sldMkLst>
          <pc:docMk/>
          <pc:sldMk cId="3106704729" sldId="303"/>
        </pc:sldMkLst>
        <pc:spChg chg="mod">
          <ac:chgData name="Kothari, Raj A" userId="34124dc6-f62b-45c6-971c-49c2bc03d300" providerId="ADAL" clId="{41B2FA27-2CEE-4713-BA0A-6FBC4E0C50A0}" dt="2021-12-05T21:39:35.261" v="398" actId="26606"/>
          <ac:spMkLst>
            <pc:docMk/>
            <pc:sldMk cId="3106704729" sldId="303"/>
            <ac:spMk id="2" creationId="{BFCE5DF0-8734-4F11-8D2B-D510C237ED19}"/>
          </ac:spMkLst>
        </pc:spChg>
        <pc:spChg chg="mod">
          <ac:chgData name="Kothari, Raj A" userId="34124dc6-f62b-45c6-971c-49c2bc03d300" providerId="ADAL" clId="{41B2FA27-2CEE-4713-BA0A-6FBC4E0C50A0}" dt="2021-12-05T21:39:35.261" v="398" actId="26606"/>
          <ac:spMkLst>
            <pc:docMk/>
            <pc:sldMk cId="3106704729" sldId="303"/>
            <ac:spMk id="3" creationId="{19667A24-8F37-4B8F-9D27-A804A67298B0}"/>
          </ac:spMkLst>
        </pc:spChg>
        <pc:spChg chg="mod ord">
          <ac:chgData name="Kothari, Raj A" userId="34124dc6-f62b-45c6-971c-49c2bc03d300" providerId="ADAL" clId="{41B2FA27-2CEE-4713-BA0A-6FBC4E0C50A0}" dt="2021-12-05T21:39:35.261" v="398" actId="26606"/>
          <ac:spMkLst>
            <pc:docMk/>
            <pc:sldMk cId="3106704729" sldId="303"/>
            <ac:spMk id="8" creationId="{1259AEA2-033F-4716-AB41-99CA493E333C}"/>
          </ac:spMkLst>
        </pc:spChg>
        <pc:picChg chg="add del mod">
          <ac:chgData name="Kothari, Raj A" userId="34124dc6-f62b-45c6-971c-49c2bc03d300" providerId="ADAL" clId="{41B2FA27-2CEE-4713-BA0A-6FBC4E0C50A0}" dt="2021-12-05T21:39:18.565" v="395" actId="478"/>
          <ac:picMkLst>
            <pc:docMk/>
            <pc:sldMk cId="3106704729" sldId="303"/>
            <ac:picMk id="5" creationId="{8F3F7E32-40BA-40CD-B53C-C917EC8F9FFB}"/>
          </ac:picMkLst>
        </pc:picChg>
        <pc:picChg chg="del">
          <ac:chgData name="Kothari, Raj A" userId="34124dc6-f62b-45c6-971c-49c2bc03d300" providerId="ADAL" clId="{41B2FA27-2CEE-4713-BA0A-6FBC4E0C50A0}" dt="2021-12-05T21:37:38.297" v="381" actId="478"/>
          <ac:picMkLst>
            <pc:docMk/>
            <pc:sldMk cId="3106704729" sldId="303"/>
            <ac:picMk id="6" creationId="{237278AA-7748-467F-8678-C92D55F6A407}"/>
          </ac:picMkLst>
        </pc:picChg>
        <pc:picChg chg="add mod">
          <ac:chgData name="Kothari, Raj A" userId="34124dc6-f62b-45c6-971c-49c2bc03d300" providerId="ADAL" clId="{41B2FA27-2CEE-4713-BA0A-6FBC4E0C50A0}" dt="2021-12-05T21:39:43.263" v="401" actId="14100"/>
          <ac:picMkLst>
            <pc:docMk/>
            <pc:sldMk cId="3106704729" sldId="303"/>
            <ac:picMk id="9" creationId="{D124BD16-FAEA-46E8-AA51-699303C2EC2F}"/>
          </ac:picMkLst>
        </pc:picChg>
      </pc:sldChg>
      <pc:sldChg chg="modSp add mod">
        <pc:chgData name="Kothari, Raj A" userId="34124dc6-f62b-45c6-971c-49c2bc03d300" providerId="ADAL" clId="{41B2FA27-2CEE-4713-BA0A-6FBC4E0C50A0}" dt="2021-12-05T22:16:04.166" v="1431" actId="20577"/>
        <pc:sldMkLst>
          <pc:docMk/>
          <pc:sldMk cId="637756290" sldId="304"/>
        </pc:sldMkLst>
        <pc:spChg chg="mod">
          <ac:chgData name="Kothari, Raj A" userId="34124dc6-f62b-45c6-971c-49c2bc03d300" providerId="ADAL" clId="{41B2FA27-2CEE-4713-BA0A-6FBC4E0C50A0}" dt="2021-12-05T21:55:38.466" v="430" actId="20577"/>
          <ac:spMkLst>
            <pc:docMk/>
            <pc:sldMk cId="637756290" sldId="304"/>
            <ac:spMk id="7" creationId="{7875C19A-1AAE-476A-A316-A2CF92D763D3}"/>
          </ac:spMkLst>
        </pc:spChg>
        <pc:spChg chg="mod">
          <ac:chgData name="Kothari, Raj A" userId="34124dc6-f62b-45c6-971c-49c2bc03d300" providerId="ADAL" clId="{41B2FA27-2CEE-4713-BA0A-6FBC4E0C50A0}" dt="2021-12-05T22:16:04.166" v="1431" actId="20577"/>
          <ac:spMkLst>
            <pc:docMk/>
            <pc:sldMk cId="637756290" sldId="304"/>
            <ac:spMk id="10" creationId="{EF2BC084-E6DB-4DE7-B309-042A85EBA700}"/>
          </ac:spMkLst>
        </pc:spChg>
      </pc:sldChg>
      <pc:sldChg chg="add del">
        <pc:chgData name="Kothari, Raj A" userId="34124dc6-f62b-45c6-971c-49c2bc03d300" providerId="ADAL" clId="{41B2FA27-2CEE-4713-BA0A-6FBC4E0C50A0}" dt="2021-12-05T22:12:14.676" v="1426" actId="47"/>
        <pc:sldMkLst>
          <pc:docMk/>
          <pc:sldMk cId="17767637" sldId="305"/>
        </pc:sldMkLst>
      </pc:sldChg>
      <pc:sldChg chg="delSp modSp add del mod">
        <pc:chgData name="Kothari, Raj A" userId="34124dc6-f62b-45c6-971c-49c2bc03d300" providerId="ADAL" clId="{41B2FA27-2CEE-4713-BA0A-6FBC4E0C50A0}" dt="2021-12-05T22:07:51.918" v="1125" actId="47"/>
        <pc:sldMkLst>
          <pc:docMk/>
          <pc:sldMk cId="273553545" sldId="306"/>
        </pc:sldMkLst>
        <pc:spChg chg="mod">
          <ac:chgData name="Kothari, Raj A" userId="34124dc6-f62b-45c6-971c-49c2bc03d300" providerId="ADAL" clId="{41B2FA27-2CEE-4713-BA0A-6FBC4E0C50A0}" dt="2021-12-05T22:04:47.964" v="1017" actId="20577"/>
          <ac:spMkLst>
            <pc:docMk/>
            <pc:sldMk cId="273553545" sldId="306"/>
            <ac:spMk id="2" creationId="{E123A953-8D44-446A-9FF4-5775E01138DE}"/>
          </ac:spMkLst>
        </pc:spChg>
        <pc:picChg chg="del">
          <ac:chgData name="Kothari, Raj A" userId="34124dc6-f62b-45c6-971c-49c2bc03d300" providerId="ADAL" clId="{41B2FA27-2CEE-4713-BA0A-6FBC4E0C50A0}" dt="2021-12-05T22:04:37.994" v="985" actId="478"/>
          <ac:picMkLst>
            <pc:docMk/>
            <pc:sldMk cId="273553545" sldId="306"/>
            <ac:picMk id="8" creationId="{54C89433-AAAC-4B71-B253-4D73806750C0}"/>
          </ac:picMkLst>
        </pc:picChg>
        <pc:picChg chg="mod">
          <ac:chgData name="Kothari, Raj A" userId="34124dc6-f62b-45c6-971c-49c2bc03d300" providerId="ADAL" clId="{41B2FA27-2CEE-4713-BA0A-6FBC4E0C50A0}" dt="2021-12-05T22:05:09.192" v="1018" actId="1076"/>
          <ac:picMkLst>
            <pc:docMk/>
            <pc:sldMk cId="273553545" sldId="306"/>
            <ac:picMk id="10" creationId="{7454CD75-D22B-48A8-9B64-875415294AC3}"/>
          </ac:picMkLst>
        </pc:picChg>
      </pc:sldChg>
    </pc:docChg>
  </pc:docChgLst>
  <pc:docChgLst>
    <pc:chgData name="Malik, Ananya" userId="S::amalik88@gatech.edu::922719a0-5261-42c2-a148-bef09c63b8bc" providerId="AD" clId="Web-{DF1076EF-3580-4917-B8AA-D5C75E8180CF}"/>
    <pc:docChg chg="modSld">
      <pc:chgData name="Malik, Ananya" userId="S::amalik88@gatech.edu::922719a0-5261-42c2-a148-bef09c63b8bc" providerId="AD" clId="Web-{DF1076EF-3580-4917-B8AA-D5C75E8180CF}" dt="2021-10-30T23:13:45.100" v="493" actId="14100"/>
      <pc:docMkLst>
        <pc:docMk/>
      </pc:docMkLst>
      <pc:sldChg chg="modSp">
        <pc:chgData name="Malik, Ananya" userId="S::amalik88@gatech.edu::922719a0-5261-42c2-a148-bef09c63b8bc" providerId="AD" clId="Web-{DF1076EF-3580-4917-B8AA-D5C75E8180CF}" dt="2021-10-30T23:13:45.100" v="493" actId="14100"/>
        <pc:sldMkLst>
          <pc:docMk/>
          <pc:sldMk cId="762777050" sldId="294"/>
        </pc:sldMkLst>
        <pc:spChg chg="mod">
          <ac:chgData name="Malik, Ananya" userId="S::amalik88@gatech.edu::922719a0-5261-42c2-a148-bef09c63b8bc" providerId="AD" clId="Web-{DF1076EF-3580-4917-B8AA-D5C75E8180CF}" dt="2021-10-30T23:13:45.100" v="493" actId="14100"/>
          <ac:spMkLst>
            <pc:docMk/>
            <pc:sldMk cId="762777050" sldId="294"/>
            <ac:spMk id="10" creationId="{EF2BC084-E6DB-4DE7-B309-042A85EBA700}"/>
          </ac:spMkLst>
        </pc:spChg>
      </pc:sldChg>
    </pc:docChg>
  </pc:docChgLst>
  <pc:docChgLst>
    <pc:chgData name="Kothari, Raj A" userId="34124dc6-f62b-45c6-971c-49c2bc03d300" providerId="ADAL" clId="{32484994-FCFA-461D-A1B3-5FFB82A3957D}"/>
    <pc:docChg chg="modSld">
      <pc:chgData name="Kothari, Raj A" userId="34124dc6-f62b-45c6-971c-49c2bc03d300" providerId="ADAL" clId="{32484994-FCFA-461D-A1B3-5FFB82A3957D}" dt="2021-10-30T23:15:28.134" v="4" actId="14100"/>
      <pc:docMkLst>
        <pc:docMk/>
      </pc:docMkLst>
      <pc:sldChg chg="modSp mod">
        <pc:chgData name="Kothari, Raj A" userId="34124dc6-f62b-45c6-971c-49c2bc03d300" providerId="ADAL" clId="{32484994-FCFA-461D-A1B3-5FFB82A3957D}" dt="2021-10-30T23:14:36.617" v="1" actId="14100"/>
        <pc:sldMkLst>
          <pc:docMk/>
          <pc:sldMk cId="2723419392" sldId="286"/>
        </pc:sldMkLst>
        <pc:spChg chg="mod">
          <ac:chgData name="Kothari, Raj A" userId="34124dc6-f62b-45c6-971c-49c2bc03d300" providerId="ADAL" clId="{32484994-FCFA-461D-A1B3-5FFB82A3957D}" dt="2021-10-30T23:14:36.617" v="1" actId="14100"/>
          <ac:spMkLst>
            <pc:docMk/>
            <pc:sldMk cId="2723419392" sldId="286"/>
            <ac:spMk id="10" creationId="{EF2BC084-E6DB-4DE7-B309-042A85EBA700}"/>
          </ac:spMkLst>
        </pc:spChg>
      </pc:sldChg>
      <pc:sldChg chg="modSp mod">
        <pc:chgData name="Kothari, Raj A" userId="34124dc6-f62b-45c6-971c-49c2bc03d300" providerId="ADAL" clId="{32484994-FCFA-461D-A1B3-5FFB82A3957D}" dt="2021-10-30T23:15:28.134" v="4" actId="14100"/>
        <pc:sldMkLst>
          <pc:docMk/>
          <pc:sldMk cId="762777050" sldId="294"/>
        </pc:sldMkLst>
        <pc:spChg chg="mod">
          <ac:chgData name="Kothari, Raj A" userId="34124dc6-f62b-45c6-971c-49c2bc03d300" providerId="ADAL" clId="{32484994-FCFA-461D-A1B3-5FFB82A3957D}" dt="2021-10-30T23:15:28.134" v="4" actId="14100"/>
          <ac:spMkLst>
            <pc:docMk/>
            <pc:sldMk cId="762777050" sldId="294"/>
            <ac:spMk id="10" creationId="{EF2BC084-E6DB-4DE7-B309-042A85EBA700}"/>
          </ac:spMkLst>
        </pc:spChg>
      </pc:sldChg>
    </pc:docChg>
  </pc:docChgLst>
  <pc:docChgLst>
    <pc:chgData name="Malik, Ananya" userId="S::amalik88@gatech.edu::922719a0-5261-42c2-a148-bef09c63b8bc" providerId="AD" clId="Web-{150AF858-06C2-B3F4-5720-565BAEF53AB7}"/>
    <pc:docChg chg="mod modSld">
      <pc:chgData name="Malik, Ananya" userId="S::amalik88@gatech.edu::922719a0-5261-42c2-a148-bef09c63b8bc" providerId="AD" clId="Web-{150AF858-06C2-B3F4-5720-565BAEF53AB7}" dt="2021-12-06T04:04:51.512" v="259" actId="20577"/>
      <pc:docMkLst>
        <pc:docMk/>
      </pc:docMkLst>
      <pc:sldChg chg="modSp">
        <pc:chgData name="Malik, Ananya" userId="S::amalik88@gatech.edu::922719a0-5261-42c2-a148-bef09c63b8bc" providerId="AD" clId="Web-{150AF858-06C2-B3F4-5720-565BAEF53AB7}" dt="2021-12-06T04:02:05.742" v="80" actId="20577"/>
        <pc:sldMkLst>
          <pc:docMk/>
          <pc:sldMk cId="2723419392" sldId="286"/>
        </pc:sldMkLst>
        <pc:spChg chg="mod">
          <ac:chgData name="Malik, Ananya" userId="S::amalik88@gatech.edu::922719a0-5261-42c2-a148-bef09c63b8bc" providerId="AD" clId="Web-{150AF858-06C2-B3F4-5720-565BAEF53AB7}" dt="2021-12-06T04:02:05.742" v="80" actId="20577"/>
          <ac:spMkLst>
            <pc:docMk/>
            <pc:sldMk cId="2723419392" sldId="286"/>
            <ac:spMk id="10" creationId="{EF2BC084-E6DB-4DE7-B309-042A85EBA700}"/>
          </ac:spMkLst>
        </pc:spChg>
      </pc:sldChg>
      <pc:sldChg chg="modSp modCm">
        <pc:chgData name="Malik, Ananya" userId="S::amalik88@gatech.edu::922719a0-5261-42c2-a148-bef09c63b8bc" providerId="AD" clId="Web-{150AF858-06C2-B3F4-5720-565BAEF53AB7}" dt="2021-12-06T04:04:51.512" v="259" actId="20577"/>
        <pc:sldMkLst>
          <pc:docMk/>
          <pc:sldMk cId="2661020104" sldId="301"/>
        </pc:sldMkLst>
        <pc:spChg chg="mod">
          <ac:chgData name="Malik, Ananya" userId="S::amalik88@gatech.edu::922719a0-5261-42c2-a148-bef09c63b8bc" providerId="AD" clId="Web-{150AF858-06C2-B3F4-5720-565BAEF53AB7}" dt="2021-12-06T04:04:51.512" v="259" actId="20577"/>
          <ac:spMkLst>
            <pc:docMk/>
            <pc:sldMk cId="2661020104" sldId="301"/>
            <ac:spMk id="4" creationId="{107006BA-0402-4C46-9057-982BB2E12D3E}"/>
          </ac:spMkLst>
        </pc:spChg>
      </pc:sldChg>
    </pc:docChg>
  </pc:docChgLst>
  <pc:docChgLst>
    <pc:chgData name="Malik, Ananya" userId="S::amalik88@gatech.edu::922719a0-5261-42c2-a148-bef09c63b8bc" providerId="AD" clId="Web-{195E6536-A5E8-1627-BB89-3E1FA4DD8273}"/>
    <pc:docChg chg="modSld">
      <pc:chgData name="Malik, Ananya" userId="S::amalik88@gatech.edu::922719a0-5261-42c2-a148-bef09c63b8bc" providerId="AD" clId="Web-{195E6536-A5E8-1627-BB89-3E1FA4DD8273}" dt="2021-12-06T16:19:50.218" v="2" actId="20577"/>
      <pc:docMkLst>
        <pc:docMk/>
      </pc:docMkLst>
      <pc:sldChg chg="modSp">
        <pc:chgData name="Malik, Ananya" userId="S::amalik88@gatech.edu::922719a0-5261-42c2-a148-bef09c63b8bc" providerId="AD" clId="Web-{195E6536-A5E8-1627-BB89-3E1FA4DD8273}" dt="2021-12-06T16:19:50.218" v="2" actId="20577"/>
        <pc:sldMkLst>
          <pc:docMk/>
          <pc:sldMk cId="2661020104" sldId="301"/>
        </pc:sldMkLst>
        <pc:spChg chg="mod">
          <ac:chgData name="Malik, Ananya" userId="S::amalik88@gatech.edu::922719a0-5261-42c2-a148-bef09c63b8bc" providerId="AD" clId="Web-{195E6536-A5E8-1627-BB89-3E1FA4DD8273}" dt="2021-12-06T16:19:50.218" v="2" actId="20577"/>
          <ac:spMkLst>
            <pc:docMk/>
            <pc:sldMk cId="2661020104" sldId="301"/>
            <ac:spMk id="4" creationId="{107006BA-0402-4C46-9057-982BB2E12D3E}"/>
          </ac:spMkLst>
        </pc:spChg>
      </pc:sldChg>
    </pc:docChg>
  </pc:docChgLst>
  <pc:docChgLst>
    <pc:chgData name="Kothari, Raj A" userId="S::rkothari35@gatech.edu::34124dc6-f62b-45c6-971c-49c2bc03d300" providerId="AD" clId="Web-{FC938DF5-649A-16CC-B20B-3DB2D6B8C0BC}"/>
    <pc:docChg chg="delSld">
      <pc:chgData name="Kothari, Raj A" userId="S::rkothari35@gatech.edu::34124dc6-f62b-45c6-971c-49c2bc03d300" providerId="AD" clId="Web-{FC938DF5-649A-16CC-B20B-3DB2D6B8C0BC}" dt="2021-12-05T17:31:54.748" v="4"/>
      <pc:docMkLst>
        <pc:docMk/>
      </pc:docMkLst>
      <pc:sldChg chg="del">
        <pc:chgData name="Kothari, Raj A" userId="S::rkothari35@gatech.edu::34124dc6-f62b-45c6-971c-49c2bc03d300" providerId="AD" clId="Web-{FC938DF5-649A-16CC-B20B-3DB2D6B8C0BC}" dt="2021-12-05T17:31:54.748" v="2"/>
        <pc:sldMkLst>
          <pc:docMk/>
          <pc:sldMk cId="3607270498" sldId="261"/>
        </pc:sldMkLst>
      </pc:sldChg>
      <pc:sldChg chg="del">
        <pc:chgData name="Kothari, Raj A" userId="S::rkothari35@gatech.edu::34124dc6-f62b-45c6-971c-49c2bc03d300" providerId="AD" clId="Web-{FC938DF5-649A-16CC-B20B-3DB2D6B8C0BC}" dt="2021-12-05T17:31:54.748" v="4"/>
        <pc:sldMkLst>
          <pc:docMk/>
          <pc:sldMk cId="835216097" sldId="287"/>
        </pc:sldMkLst>
      </pc:sldChg>
      <pc:sldChg chg="del">
        <pc:chgData name="Kothari, Raj A" userId="S::rkothari35@gatech.edu::34124dc6-f62b-45c6-971c-49c2bc03d300" providerId="AD" clId="Web-{FC938DF5-649A-16CC-B20B-3DB2D6B8C0BC}" dt="2021-12-05T17:31:54.748" v="3"/>
        <pc:sldMkLst>
          <pc:docMk/>
          <pc:sldMk cId="1961724548" sldId="288"/>
        </pc:sldMkLst>
      </pc:sldChg>
      <pc:sldChg chg="del">
        <pc:chgData name="Kothari, Raj A" userId="S::rkothari35@gatech.edu::34124dc6-f62b-45c6-971c-49c2bc03d300" providerId="AD" clId="Web-{FC938DF5-649A-16CC-B20B-3DB2D6B8C0BC}" dt="2021-12-05T17:31:54.748" v="1"/>
        <pc:sldMkLst>
          <pc:docMk/>
          <pc:sldMk cId="762777050" sldId="294"/>
        </pc:sldMkLst>
      </pc:sldChg>
      <pc:sldChg chg="del">
        <pc:chgData name="Kothari, Raj A" userId="S::rkothari35@gatech.edu::34124dc6-f62b-45c6-971c-49c2bc03d300" providerId="AD" clId="Web-{FC938DF5-649A-16CC-B20B-3DB2D6B8C0BC}" dt="2021-12-05T17:31:54.748" v="0"/>
        <pc:sldMkLst>
          <pc:docMk/>
          <pc:sldMk cId="1623418793" sldId="295"/>
        </pc:sldMkLst>
      </pc:sldChg>
    </pc:docChg>
  </pc:docChgLst>
  <pc:docChgLst>
    <pc:chgData name="Shah, Shlok N" userId="S::sshah672@gatech.edu::2ad69d8b-2d1d-4d46-86e7-b4fe941874ad" providerId="AD" clId="Web-{A350C274-4200-4B4F-E3B1-BA4D8DCCA0E9}"/>
    <pc:docChg chg="modSld">
      <pc:chgData name="Shah, Shlok N" userId="S::sshah672@gatech.edu::2ad69d8b-2d1d-4d46-86e7-b4fe941874ad" providerId="AD" clId="Web-{A350C274-4200-4B4F-E3B1-BA4D8DCCA0E9}" dt="2021-10-31T02:56:10.397" v="369" actId="1076"/>
      <pc:docMkLst>
        <pc:docMk/>
      </pc:docMkLst>
      <pc:sldChg chg="modSp">
        <pc:chgData name="Shah, Shlok N" userId="S::sshah672@gatech.edu::2ad69d8b-2d1d-4d46-86e7-b4fe941874ad" providerId="AD" clId="Web-{A350C274-4200-4B4F-E3B1-BA4D8DCCA0E9}" dt="2021-10-31T02:16:42.716" v="1" actId="20577"/>
        <pc:sldMkLst>
          <pc:docMk/>
          <pc:sldMk cId="762777050" sldId="294"/>
        </pc:sldMkLst>
        <pc:spChg chg="mod">
          <ac:chgData name="Shah, Shlok N" userId="S::sshah672@gatech.edu::2ad69d8b-2d1d-4d46-86e7-b4fe941874ad" providerId="AD" clId="Web-{A350C274-4200-4B4F-E3B1-BA4D8DCCA0E9}" dt="2021-10-31T02:16:42.716" v="1" actId="20577"/>
          <ac:spMkLst>
            <pc:docMk/>
            <pc:sldMk cId="762777050" sldId="294"/>
            <ac:spMk id="10" creationId="{EF2BC084-E6DB-4DE7-B309-042A85EBA700}"/>
          </ac:spMkLst>
        </pc:spChg>
      </pc:sldChg>
      <pc:sldChg chg="addSp delSp modSp">
        <pc:chgData name="Shah, Shlok N" userId="S::sshah672@gatech.edu::2ad69d8b-2d1d-4d46-86e7-b4fe941874ad" providerId="AD" clId="Web-{A350C274-4200-4B4F-E3B1-BA4D8DCCA0E9}" dt="2021-10-31T02:56:10.397" v="369" actId="1076"/>
        <pc:sldMkLst>
          <pc:docMk/>
          <pc:sldMk cId="1623418793" sldId="295"/>
        </pc:sldMkLst>
        <pc:spChg chg="add mod">
          <ac:chgData name="Shah, Shlok N" userId="S::sshah672@gatech.edu::2ad69d8b-2d1d-4d46-86e7-b4fe941874ad" providerId="AD" clId="Web-{A350C274-4200-4B4F-E3B1-BA4D8DCCA0E9}" dt="2021-10-31T02:55:16.753" v="353" actId="20577"/>
          <ac:spMkLst>
            <pc:docMk/>
            <pc:sldMk cId="1623418793" sldId="295"/>
            <ac:spMk id="3" creationId="{8A32B067-F1FC-4C20-BDE3-51D7BD938993}"/>
          </ac:spMkLst>
        </pc:spChg>
        <pc:spChg chg="add del mod">
          <ac:chgData name="Shah, Shlok N" userId="S::sshah672@gatech.edu::2ad69d8b-2d1d-4d46-86e7-b4fe941874ad" providerId="AD" clId="Web-{A350C274-4200-4B4F-E3B1-BA4D8DCCA0E9}" dt="2021-10-31T02:51:05.972" v="286"/>
          <ac:spMkLst>
            <pc:docMk/>
            <pc:sldMk cId="1623418793" sldId="295"/>
            <ac:spMk id="4" creationId="{3A3D8754-4C8A-4005-8D8E-96F1087E37EC}"/>
          </ac:spMkLst>
        </pc:spChg>
        <pc:spChg chg="add mod">
          <ac:chgData name="Shah, Shlok N" userId="S::sshah672@gatech.edu::2ad69d8b-2d1d-4d46-86e7-b4fe941874ad" providerId="AD" clId="Web-{A350C274-4200-4B4F-E3B1-BA4D8DCCA0E9}" dt="2021-10-31T02:56:10.397" v="369" actId="1076"/>
          <ac:spMkLst>
            <pc:docMk/>
            <pc:sldMk cId="1623418793" sldId="295"/>
            <ac:spMk id="6" creationId="{4DC7046D-1465-4776-8BF7-83041BF23A95}"/>
          </ac:spMkLst>
        </pc:spChg>
        <pc:spChg chg="mod">
          <ac:chgData name="Shah, Shlok N" userId="S::sshah672@gatech.edu::2ad69d8b-2d1d-4d46-86e7-b4fe941874ad" providerId="AD" clId="Web-{A350C274-4200-4B4F-E3B1-BA4D8DCCA0E9}" dt="2021-10-31T02:55:12.565" v="352" actId="20577"/>
          <ac:spMkLst>
            <pc:docMk/>
            <pc:sldMk cId="1623418793" sldId="295"/>
            <ac:spMk id="10" creationId="{EF2BC084-E6DB-4DE7-B309-042A85EBA700}"/>
          </ac:spMkLst>
        </pc:spChg>
      </pc:sldChg>
    </pc:docChg>
  </pc:docChgLst>
  <pc:docChgLst>
    <pc:chgData name="Kothari, Raj A" userId="S::rkothari35@gatech.edu::34124dc6-f62b-45c6-971c-49c2bc03d300" providerId="AD" clId="Web-{E7C0DA62-F8E8-C419-00C9-6B976EA62FBE}"/>
    <pc:docChg chg="modSld">
      <pc:chgData name="Kothari, Raj A" userId="S::rkothari35@gatech.edu::34124dc6-f62b-45c6-971c-49c2bc03d300" providerId="AD" clId="Web-{E7C0DA62-F8E8-C419-00C9-6B976EA62FBE}" dt="2021-10-31T23:52:40.652" v="10" actId="20577"/>
      <pc:docMkLst>
        <pc:docMk/>
      </pc:docMkLst>
      <pc:sldChg chg="modSp">
        <pc:chgData name="Kothari, Raj A" userId="S::rkothari35@gatech.edu::34124dc6-f62b-45c6-971c-49c2bc03d300" providerId="AD" clId="Web-{E7C0DA62-F8E8-C419-00C9-6B976EA62FBE}" dt="2021-10-31T23:52:40.652" v="10" actId="20577"/>
        <pc:sldMkLst>
          <pc:docMk/>
          <pc:sldMk cId="3607270498" sldId="261"/>
        </pc:sldMkLst>
        <pc:spChg chg="mod">
          <ac:chgData name="Kothari, Raj A" userId="S::rkothari35@gatech.edu::34124dc6-f62b-45c6-971c-49c2bc03d300" providerId="AD" clId="Web-{E7C0DA62-F8E8-C419-00C9-6B976EA62FBE}" dt="2021-10-31T23:52:40.652" v="10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  <pc:docChgLst>
    <pc:chgData name="Shah, Shlok N" userId="S::sshah672@gatech.edu::2ad69d8b-2d1d-4d46-86e7-b4fe941874ad" providerId="AD" clId="Web-{2791F363-7B74-6744-EF0C-D1EFFEE94299}"/>
    <pc:docChg chg="modSld">
      <pc:chgData name="Shah, Shlok N" userId="S::sshah672@gatech.edu::2ad69d8b-2d1d-4d46-86e7-b4fe941874ad" providerId="AD" clId="Web-{2791F363-7B74-6744-EF0C-D1EFFEE94299}" dt="2021-12-06T16:15:32.116" v="1"/>
      <pc:docMkLst>
        <pc:docMk/>
      </pc:docMkLst>
      <pc:sldChg chg="addSp delSp">
        <pc:chgData name="Shah, Shlok N" userId="S::sshah672@gatech.edu::2ad69d8b-2d1d-4d46-86e7-b4fe941874ad" providerId="AD" clId="Web-{2791F363-7B74-6744-EF0C-D1EFFEE94299}" dt="2021-12-06T16:15:32.116" v="1"/>
        <pc:sldMkLst>
          <pc:docMk/>
          <pc:sldMk cId="3780158280" sldId="298"/>
        </pc:sldMkLst>
        <pc:spChg chg="add del">
          <ac:chgData name="Shah, Shlok N" userId="S::sshah672@gatech.edu::2ad69d8b-2d1d-4d46-86e7-b4fe941874ad" providerId="AD" clId="Web-{2791F363-7B74-6744-EF0C-D1EFFEE94299}" dt="2021-12-06T16:15:32.116" v="1"/>
          <ac:spMkLst>
            <pc:docMk/>
            <pc:sldMk cId="3780158280" sldId="298"/>
            <ac:spMk id="3" creationId="{9C2CA909-2D4C-45F0-833F-EAFD24F0708C}"/>
          </ac:spMkLst>
        </pc:spChg>
      </pc:sldChg>
    </pc:docChg>
  </pc:docChgLst>
  <pc:docChgLst>
    <pc:chgData name="Shah, Shlok N" userId="S::sshah672@gatech.edu::2ad69d8b-2d1d-4d46-86e7-b4fe941874ad" providerId="AD" clId="Web-{DAEFA16F-9381-EF26-8997-8DBE39AD2D5D}"/>
    <pc:docChg chg="mod addSld modSld sldOrd">
      <pc:chgData name="Shah, Shlok N" userId="S::sshah672@gatech.edu::2ad69d8b-2d1d-4d46-86e7-b4fe941874ad" providerId="AD" clId="Web-{DAEFA16F-9381-EF26-8997-8DBE39AD2D5D}" dt="2021-12-05T22:30:00.629" v="886" actId="20577"/>
      <pc:docMkLst>
        <pc:docMk/>
      </pc:docMkLst>
      <pc:sldChg chg="modSp">
        <pc:chgData name="Shah, Shlok N" userId="S::sshah672@gatech.edu::2ad69d8b-2d1d-4d46-86e7-b4fe941874ad" providerId="AD" clId="Web-{DAEFA16F-9381-EF26-8997-8DBE39AD2D5D}" dt="2021-12-05T17:30:50.082" v="2" actId="20577"/>
        <pc:sldMkLst>
          <pc:docMk/>
          <pc:sldMk cId="2723419392" sldId="286"/>
        </pc:sldMkLst>
        <pc:spChg chg="mod">
          <ac:chgData name="Shah, Shlok N" userId="S::sshah672@gatech.edu::2ad69d8b-2d1d-4d46-86e7-b4fe941874ad" providerId="AD" clId="Web-{DAEFA16F-9381-EF26-8997-8DBE39AD2D5D}" dt="2021-12-05T17:30:50.082" v="2" actId="20577"/>
          <ac:spMkLst>
            <pc:docMk/>
            <pc:sldMk cId="2723419392" sldId="286"/>
            <ac:spMk id="10" creationId="{EF2BC084-E6DB-4DE7-B309-042A85EBA700}"/>
          </ac:spMkLst>
        </pc:spChg>
      </pc:sldChg>
      <pc:sldChg chg="modSp">
        <pc:chgData name="Shah, Shlok N" userId="S::sshah672@gatech.edu::2ad69d8b-2d1d-4d46-86e7-b4fe941874ad" providerId="AD" clId="Web-{DAEFA16F-9381-EF26-8997-8DBE39AD2D5D}" dt="2021-12-05T17:40:59.398" v="39" actId="20577"/>
        <pc:sldMkLst>
          <pc:docMk/>
          <pc:sldMk cId="295638333" sldId="291"/>
        </pc:sldMkLst>
        <pc:spChg chg="mod">
          <ac:chgData name="Shah, Shlok N" userId="S::sshah672@gatech.edu::2ad69d8b-2d1d-4d46-86e7-b4fe941874ad" providerId="AD" clId="Web-{DAEFA16F-9381-EF26-8997-8DBE39AD2D5D}" dt="2021-12-05T17:40:59.398" v="39" actId="20577"/>
          <ac:spMkLst>
            <pc:docMk/>
            <pc:sldMk cId="295638333" sldId="291"/>
            <ac:spMk id="4" creationId="{E3BD8413-C238-49D7-A4E1-E8FEF1811A0E}"/>
          </ac:spMkLst>
        </pc:spChg>
      </pc:sldChg>
      <pc:sldChg chg="addSp delSp modSp">
        <pc:chgData name="Shah, Shlok N" userId="S::sshah672@gatech.edu::2ad69d8b-2d1d-4d46-86e7-b4fe941874ad" providerId="AD" clId="Web-{DAEFA16F-9381-EF26-8997-8DBE39AD2D5D}" dt="2021-12-05T20:34:51.275" v="213" actId="14100"/>
        <pc:sldMkLst>
          <pc:docMk/>
          <pc:sldMk cId="1499539692" sldId="292"/>
        </pc:sldMkLst>
        <pc:spChg chg="mod">
          <ac:chgData name="Shah, Shlok N" userId="S::sshah672@gatech.edu::2ad69d8b-2d1d-4d46-86e7-b4fe941874ad" providerId="AD" clId="Web-{DAEFA16F-9381-EF26-8997-8DBE39AD2D5D}" dt="2021-12-05T17:41:06.632" v="44" actId="14100"/>
          <ac:spMkLst>
            <pc:docMk/>
            <pc:sldMk cId="1499539692" sldId="292"/>
            <ac:spMk id="7" creationId="{7875C19A-1AAE-476A-A316-A2CF92D763D3}"/>
          </ac:spMkLst>
        </pc:spChg>
        <pc:picChg chg="del">
          <ac:chgData name="Shah, Shlok N" userId="S::sshah672@gatech.edu::2ad69d8b-2d1d-4d46-86e7-b4fe941874ad" providerId="AD" clId="Web-{DAEFA16F-9381-EF26-8997-8DBE39AD2D5D}" dt="2021-12-05T20:34:39.212" v="209"/>
          <ac:picMkLst>
            <pc:docMk/>
            <pc:sldMk cId="1499539692" sldId="292"/>
            <ac:picMk id="4" creationId="{088DF0A1-980E-4B0B-B34B-DC56E9099FAB}"/>
          </ac:picMkLst>
        </pc:picChg>
        <pc:picChg chg="add mod">
          <ac:chgData name="Shah, Shlok N" userId="S::sshah672@gatech.edu::2ad69d8b-2d1d-4d46-86e7-b4fe941874ad" providerId="AD" clId="Web-{DAEFA16F-9381-EF26-8997-8DBE39AD2D5D}" dt="2021-12-05T20:34:51.275" v="213" actId="14100"/>
          <ac:picMkLst>
            <pc:docMk/>
            <pc:sldMk cId="1499539692" sldId="292"/>
            <ac:picMk id="5" creationId="{4BC0EE81-AA17-4C85-93BA-77AA40B001EB}"/>
          </ac:picMkLst>
        </pc:picChg>
        <pc:cxnChg chg="add del mod">
          <ac:chgData name="Shah, Shlok N" userId="S::sshah672@gatech.edu::2ad69d8b-2d1d-4d46-86e7-b4fe941874ad" providerId="AD" clId="Web-{DAEFA16F-9381-EF26-8997-8DBE39AD2D5D}" dt="2021-12-05T20:34:41.509" v="210"/>
          <ac:cxnSpMkLst>
            <pc:docMk/>
            <pc:sldMk cId="1499539692" sldId="292"/>
            <ac:cxnSpMk id="3" creationId="{AE1FB7F1-BB78-4997-BD90-92D4DB0D73DB}"/>
          </ac:cxnSpMkLst>
        </pc:cxnChg>
      </pc:sldChg>
      <pc:sldChg chg="modSp">
        <pc:chgData name="Shah, Shlok N" userId="S::sshah672@gatech.edu::2ad69d8b-2d1d-4d46-86e7-b4fe941874ad" providerId="AD" clId="Web-{DAEFA16F-9381-EF26-8997-8DBE39AD2D5D}" dt="2021-12-05T18:21:47.173" v="204" actId="20577"/>
        <pc:sldMkLst>
          <pc:docMk/>
          <pc:sldMk cId="355085196" sldId="297"/>
        </pc:sldMkLst>
        <pc:spChg chg="mod">
          <ac:chgData name="Shah, Shlok N" userId="S::sshah672@gatech.edu::2ad69d8b-2d1d-4d46-86e7-b4fe941874ad" providerId="AD" clId="Web-{DAEFA16F-9381-EF26-8997-8DBE39AD2D5D}" dt="2021-12-05T18:21:47.173" v="204" actId="20577"/>
          <ac:spMkLst>
            <pc:docMk/>
            <pc:sldMk cId="355085196" sldId="297"/>
            <ac:spMk id="10" creationId="{EF2BC084-E6DB-4DE7-B309-042A85EBA700}"/>
          </ac:spMkLst>
        </pc:spChg>
      </pc:sldChg>
      <pc:sldChg chg="addSp delSp modSp ord">
        <pc:chgData name="Shah, Shlok N" userId="S::sshah672@gatech.edu::2ad69d8b-2d1d-4d46-86e7-b4fe941874ad" providerId="AD" clId="Web-{DAEFA16F-9381-EF26-8997-8DBE39AD2D5D}" dt="2021-12-05T22:30:00.629" v="886" actId="20577"/>
        <pc:sldMkLst>
          <pc:docMk/>
          <pc:sldMk cId="3780158280" sldId="298"/>
        </pc:sldMkLst>
        <pc:spChg chg="mod">
          <ac:chgData name="Shah, Shlok N" userId="S::sshah672@gatech.edu::2ad69d8b-2d1d-4d46-86e7-b4fe941874ad" providerId="AD" clId="Web-{DAEFA16F-9381-EF26-8997-8DBE39AD2D5D}" dt="2021-12-05T22:30:00.629" v="886" actId="20577"/>
          <ac:spMkLst>
            <pc:docMk/>
            <pc:sldMk cId="3780158280" sldId="298"/>
            <ac:spMk id="7" creationId="{7875C19A-1AAE-476A-A316-A2CF92D763D3}"/>
          </ac:spMkLst>
        </pc:spChg>
        <pc:spChg chg="mod">
          <ac:chgData name="Shah, Shlok N" userId="S::sshah672@gatech.edu::2ad69d8b-2d1d-4d46-86e7-b4fe941874ad" providerId="AD" clId="Web-{DAEFA16F-9381-EF26-8997-8DBE39AD2D5D}" dt="2021-12-05T20:45:36.186" v="383" actId="20577"/>
          <ac:spMkLst>
            <pc:docMk/>
            <pc:sldMk cId="3780158280" sldId="298"/>
            <ac:spMk id="10" creationId="{EF2BC084-E6DB-4DE7-B309-042A85EBA700}"/>
          </ac:spMkLst>
        </pc:spChg>
        <pc:graphicFrameChg chg="add mod modGraphic">
          <ac:chgData name="Shah, Shlok N" userId="S::sshah672@gatech.edu::2ad69d8b-2d1d-4d46-86e7-b4fe941874ad" providerId="AD" clId="Web-{DAEFA16F-9381-EF26-8997-8DBE39AD2D5D}" dt="2021-12-05T20:42:04.787" v="376"/>
          <ac:graphicFrameMkLst>
            <pc:docMk/>
            <pc:sldMk cId="3780158280" sldId="298"/>
            <ac:graphicFrameMk id="6" creationId="{6ED64BD1-6F72-4F2F-AE41-5C7317F661F2}"/>
          </ac:graphicFrameMkLst>
        </pc:graphicFrameChg>
        <pc:picChg chg="del">
          <ac:chgData name="Shah, Shlok N" userId="S::sshah672@gatech.edu::2ad69d8b-2d1d-4d46-86e7-b4fe941874ad" providerId="AD" clId="Web-{DAEFA16F-9381-EF26-8997-8DBE39AD2D5D}" dt="2021-12-05T20:42:38.585" v="377"/>
          <ac:picMkLst>
            <pc:docMk/>
            <pc:sldMk cId="3780158280" sldId="298"/>
            <ac:picMk id="4" creationId="{8473019A-7393-4310-8064-B1AD02BB7BF6}"/>
          </ac:picMkLst>
        </pc:picChg>
        <pc:picChg chg="add mod">
          <ac:chgData name="Shah, Shlok N" userId="S::sshah672@gatech.edu::2ad69d8b-2d1d-4d46-86e7-b4fe941874ad" providerId="AD" clId="Web-{DAEFA16F-9381-EF26-8997-8DBE39AD2D5D}" dt="2021-12-05T20:45:30.952" v="381" actId="1076"/>
          <ac:picMkLst>
            <pc:docMk/>
            <pc:sldMk cId="3780158280" sldId="298"/>
            <ac:picMk id="9" creationId="{E7C9C9EA-4103-4CCB-A952-A29F12D9D207}"/>
          </ac:picMkLst>
        </pc:picChg>
        <pc:inkChg chg="add del">
          <ac:chgData name="Shah, Shlok N" userId="S::sshah672@gatech.edu::2ad69d8b-2d1d-4d46-86e7-b4fe941874ad" providerId="AD" clId="Web-{DAEFA16F-9381-EF26-8997-8DBE39AD2D5D}" dt="2021-12-05T20:39:27.049" v="229"/>
          <ac:inkMkLst>
            <pc:docMk/>
            <pc:sldMk cId="3780158280" sldId="298"/>
            <ac:inkMk id="3" creationId="{F7607F0A-5130-4F73-9C5A-594C757D1CF1}"/>
          </ac:inkMkLst>
        </pc:inkChg>
        <pc:inkChg chg="add del">
          <ac:chgData name="Shah, Shlok N" userId="S::sshah672@gatech.edu::2ad69d8b-2d1d-4d46-86e7-b4fe941874ad" providerId="AD" clId="Web-{DAEFA16F-9381-EF26-8997-8DBE39AD2D5D}" dt="2021-12-05T20:39:48.081" v="232"/>
          <ac:inkMkLst>
            <pc:docMk/>
            <pc:sldMk cId="3780158280" sldId="298"/>
            <ac:inkMk id="8" creationId="{EDB4EED7-CB93-4203-B31E-0A5D1BAE945C}"/>
          </ac:inkMkLst>
        </pc:inkChg>
      </pc:sldChg>
      <pc:sldChg chg="addSp delSp modSp new">
        <pc:chgData name="Shah, Shlok N" userId="S::sshah672@gatech.edu::2ad69d8b-2d1d-4d46-86e7-b4fe941874ad" providerId="AD" clId="Web-{DAEFA16F-9381-EF26-8997-8DBE39AD2D5D}" dt="2021-12-05T22:27:03.328" v="869" actId="20577"/>
        <pc:sldMkLst>
          <pc:docMk/>
          <pc:sldMk cId="2759033615" sldId="299"/>
        </pc:sldMkLst>
        <pc:spChg chg="mod">
          <ac:chgData name="Shah, Shlok N" userId="S::sshah672@gatech.edu::2ad69d8b-2d1d-4d46-86e7-b4fe941874ad" providerId="AD" clId="Web-{DAEFA16F-9381-EF26-8997-8DBE39AD2D5D}" dt="2021-12-05T21:29:59.388" v="419" actId="14100"/>
          <ac:spMkLst>
            <pc:docMk/>
            <pc:sldMk cId="2759033615" sldId="299"/>
            <ac:spMk id="2" creationId="{9A35C60A-29C0-470B-A65C-C6FD508DB50A}"/>
          </ac:spMkLst>
        </pc:spChg>
        <pc:spChg chg="mod">
          <ac:chgData name="Shah, Shlok N" userId="S::sshah672@gatech.edu::2ad69d8b-2d1d-4d46-86e7-b4fe941874ad" providerId="AD" clId="Web-{DAEFA16F-9381-EF26-8997-8DBE39AD2D5D}" dt="2021-12-05T22:26:58.125" v="868" actId="20577"/>
          <ac:spMkLst>
            <pc:docMk/>
            <pc:sldMk cId="2759033615" sldId="299"/>
            <ac:spMk id="4" creationId="{68624B49-D4F7-4637-A89B-F4E726CB06DF}"/>
          </ac:spMkLst>
        </pc:spChg>
        <pc:spChg chg="add del">
          <ac:chgData name="Shah, Shlok N" userId="S::sshah672@gatech.edu::2ad69d8b-2d1d-4d46-86e7-b4fe941874ad" providerId="AD" clId="Web-{DAEFA16F-9381-EF26-8997-8DBE39AD2D5D}" dt="2021-12-05T21:34:27.159" v="423"/>
          <ac:spMkLst>
            <pc:docMk/>
            <pc:sldMk cId="2759033615" sldId="299"/>
            <ac:spMk id="6" creationId="{4DA98264-DD4E-48B3-A2A9-0BF848C26BDF}"/>
          </ac:spMkLst>
        </pc:spChg>
        <pc:spChg chg="add mod">
          <ac:chgData name="Shah, Shlok N" userId="S::sshah672@gatech.edu::2ad69d8b-2d1d-4d46-86e7-b4fe941874ad" providerId="AD" clId="Web-{DAEFA16F-9381-EF26-8997-8DBE39AD2D5D}" dt="2021-12-05T22:27:03.328" v="869" actId="20577"/>
          <ac:spMkLst>
            <pc:docMk/>
            <pc:sldMk cId="2759033615" sldId="299"/>
            <ac:spMk id="8" creationId="{646A2094-0DF0-43CA-88C8-0E9DD721B391}"/>
          </ac:spMkLst>
        </pc:spChg>
        <pc:picChg chg="add mod">
          <ac:chgData name="Shah, Shlok N" userId="S::sshah672@gatech.edu::2ad69d8b-2d1d-4d46-86e7-b4fe941874ad" providerId="AD" clId="Web-{DAEFA16F-9381-EF26-8997-8DBE39AD2D5D}" dt="2021-12-05T21:56:49.818" v="508" actId="1076"/>
          <ac:picMkLst>
            <pc:docMk/>
            <pc:sldMk cId="2759033615" sldId="299"/>
            <ac:picMk id="5" creationId="{55A56334-6024-4115-9571-4BBBF3D36EC1}"/>
          </ac:picMkLst>
        </pc:picChg>
      </pc:sldChg>
      <pc:sldChg chg="modSp new">
        <pc:chgData name="Shah, Shlok N" userId="S::sshah672@gatech.edu::2ad69d8b-2d1d-4d46-86e7-b4fe941874ad" providerId="AD" clId="Web-{DAEFA16F-9381-EF26-8997-8DBE39AD2D5D}" dt="2021-12-05T17:47:06.671" v="53" actId="20577"/>
        <pc:sldMkLst>
          <pc:docMk/>
          <pc:sldMk cId="2155896240" sldId="300"/>
        </pc:sldMkLst>
        <pc:spChg chg="mod">
          <ac:chgData name="Shah, Shlok N" userId="S::sshah672@gatech.edu::2ad69d8b-2d1d-4d46-86e7-b4fe941874ad" providerId="AD" clId="Web-{DAEFA16F-9381-EF26-8997-8DBE39AD2D5D}" dt="2021-12-05T17:47:06.671" v="53" actId="20577"/>
          <ac:spMkLst>
            <pc:docMk/>
            <pc:sldMk cId="2155896240" sldId="300"/>
            <ac:spMk id="2" creationId="{BFCE5DF0-8734-4F11-8D2B-D510C237ED19}"/>
          </ac:spMkLst>
        </pc:spChg>
      </pc:sldChg>
      <pc:sldChg chg="addCm">
        <pc:chgData name="Shah, Shlok N" userId="S::sshah672@gatech.edu::2ad69d8b-2d1d-4d46-86e7-b4fe941874ad" providerId="AD" clId="Web-{DAEFA16F-9381-EF26-8997-8DBE39AD2D5D}" dt="2021-12-05T22:02:54.638" v="642"/>
        <pc:sldMkLst>
          <pc:docMk/>
          <pc:sldMk cId="2661020104" sldId="301"/>
        </pc:sldMkLst>
      </pc:sldChg>
      <pc:sldChg chg="modSp">
        <pc:chgData name="Shah, Shlok N" userId="S::sshah672@gatech.edu::2ad69d8b-2d1d-4d46-86e7-b4fe941874ad" providerId="AD" clId="Web-{DAEFA16F-9381-EF26-8997-8DBE39AD2D5D}" dt="2021-12-05T22:15:59.922" v="736" actId="20577"/>
        <pc:sldMkLst>
          <pc:docMk/>
          <pc:sldMk cId="637756290" sldId="304"/>
        </pc:sldMkLst>
        <pc:spChg chg="mod">
          <ac:chgData name="Shah, Shlok N" userId="S::sshah672@gatech.edu::2ad69d8b-2d1d-4d46-86e7-b4fe941874ad" providerId="AD" clId="Web-{DAEFA16F-9381-EF26-8997-8DBE39AD2D5D}" dt="2021-12-05T22:15:59.922" v="736" actId="20577"/>
          <ac:spMkLst>
            <pc:docMk/>
            <pc:sldMk cId="637756290" sldId="304"/>
            <ac:spMk id="10" creationId="{EF2BC084-E6DB-4DE7-B309-042A85EBA7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12/6/2021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lanthology.org/2020.gebnlp-1.1.pdf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276" y="1715370"/>
            <a:ext cx="9426955" cy="2377512"/>
          </a:xfrm>
        </p:spPr>
        <p:txBody>
          <a:bodyPr/>
          <a:lstStyle/>
          <a:p>
            <a:r>
              <a:rPr lang="en-US" sz="4000" b="0">
                <a:ea typeface="+mj-lt"/>
                <a:cs typeface="+mj-lt"/>
              </a:rPr>
              <a:t>A Comparative Study of Gender Bias Associated with Professions in Benchmark Language Models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7664" y="4755098"/>
            <a:ext cx="8077748" cy="166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Project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Raj Kothari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Shlok</a:t>
            </a:r>
            <a:r>
              <a:rPr lang="en-US"/>
              <a:t> Shah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Ananya Malik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5DF0-8734-4F11-8D2B-D510C237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67A24-8F37-4B8F-9D27-A804A672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259AEA2-033F-4716-AB41-99CA493E3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11903" y="3971365"/>
            <a:ext cx="7293394" cy="2343710"/>
          </a:xfrm>
        </p:spPr>
        <p:txBody>
          <a:bodyPr/>
          <a:lstStyle/>
          <a:p>
            <a:r>
              <a:rPr lang="en-US" b="1"/>
              <a:t>Unmasked Models :</a:t>
            </a:r>
          </a:p>
          <a:p>
            <a:pPr lvl="1"/>
            <a:r>
              <a:rPr lang="en-IN" b="1"/>
              <a:t>Input: The &lt; profession &gt;,</a:t>
            </a:r>
          </a:p>
          <a:p>
            <a:pPr lvl="1"/>
            <a:r>
              <a:rPr lang="en-IN" b="1"/>
              <a:t>Output: &lt; model_output &gt;</a:t>
            </a:r>
          </a:p>
          <a:p>
            <a:pPr lvl="1"/>
            <a:r>
              <a:rPr lang="en-IN" b="1"/>
              <a:t>GOS: &lt; classified_gender &gt;</a:t>
            </a:r>
          </a:p>
          <a:p>
            <a:pPr lvl="1"/>
            <a:r>
              <a:rPr lang="en-IN" b="1"/>
              <a:t>Score: &lt; gos_confidence &gt;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24BD16-FAEA-46E8-AA51-699303C2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56562"/>
            <a:ext cx="7632065" cy="56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0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A953-8D44-446A-9FF4-5775E011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Results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4E376-8239-4B8E-9521-9B161AEF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89433-AAAC-4B71-B253-4D738067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1" y="1321901"/>
            <a:ext cx="4553175" cy="30275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4C54E1-7747-42BE-B0F1-2F98B7D42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6" t="17617"/>
          <a:stretch/>
        </p:blipFill>
        <p:spPr>
          <a:xfrm>
            <a:off x="1775718" y="5078438"/>
            <a:ext cx="9476482" cy="1601762"/>
          </a:xfrm>
          <a:prstGeom prst="rect">
            <a:avLst/>
          </a:prstGeom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921D6DE-99DD-4BD5-BA83-98BF6E75AB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3111" y="4453321"/>
            <a:ext cx="4738241" cy="457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Results of each model.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B18990A-8F75-4DA3-A680-2B7BBBB15CED}"/>
              </a:ext>
            </a:extLst>
          </p:cNvPr>
          <p:cNvSpPr txBox="1">
            <a:spLocks/>
          </p:cNvSpPr>
          <p:nvPr/>
        </p:nvSpPr>
        <p:spPr>
          <a:xfrm>
            <a:off x="8157883" y="4686105"/>
            <a:ext cx="3094318" cy="457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Comparison across models.</a:t>
            </a:r>
          </a:p>
        </p:txBody>
      </p:sp>
    </p:spTree>
    <p:extLst>
      <p:ext uri="{BB962C8B-B14F-4D97-AF65-F5344CB8AC3E}">
        <p14:creationId xmlns:p14="http://schemas.microsoft.com/office/powerpoint/2010/main" val="131780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/>
              <a:t>Metrics</a:t>
            </a:r>
            <a:br>
              <a:rPr lang="en-US"/>
            </a:b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80300" cy="40932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Voting:</a:t>
            </a:r>
          </a:p>
          <a:p>
            <a:pPr lvl="1"/>
            <a:r>
              <a:rPr lang="en-US" sz="1800"/>
              <a:t>Masked Models: </a:t>
            </a:r>
          </a:p>
          <a:p>
            <a:pPr lvl="2"/>
            <a:r>
              <a:rPr lang="en-US" sz="1600"/>
              <a:t>Output given by NLP model and classified by GOS model.</a:t>
            </a:r>
          </a:p>
          <a:p>
            <a:pPr lvl="1"/>
            <a:r>
              <a:rPr lang="en-US" sz="1800"/>
              <a:t>Unmasked Models:</a:t>
            </a:r>
          </a:p>
          <a:p>
            <a:pPr lvl="2"/>
            <a:r>
              <a:rPr lang="en-US" sz="1600"/>
              <a:t>Majority of one class after 10 iterations.</a:t>
            </a:r>
          </a:p>
          <a:p>
            <a:pPr lvl="2"/>
            <a:r>
              <a:rPr lang="en-US" sz="1600"/>
              <a:t>Equal number of predictions for neutral gender and one of male / female gender after 10 iterations.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/>
              <a:t>To–do: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120740" cy="40932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Arial"/>
              </a:rPr>
              <a:t>Analyze results of all models with ground truth.</a:t>
            </a:r>
          </a:p>
          <a:p>
            <a:pPr lvl="1"/>
            <a:r>
              <a:rPr lang="en-US" sz="1800"/>
              <a:t>( Predictions equal to ground truth ) / Total Predictions.</a:t>
            </a:r>
          </a:p>
          <a:p>
            <a:r>
              <a:rPr lang="en-US" sz="2000">
                <a:cs typeface="Arial"/>
              </a:rPr>
              <a:t>Find probable reasons as to why models show / do not show bias.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D427-CE0E-4242-AC94-27B4F8EA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6719A-622E-4036-9BD4-D82EFFF5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006BA-0402-4C46-9057-982BB2E12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Our challenges can be categorized into the following: </a:t>
            </a:r>
            <a:endParaRPr lang="en-US" dirty="0">
              <a:ea typeface="+mn-lt"/>
            </a:endParaRPr>
          </a:p>
          <a:p>
            <a:pPr marL="285750" indent="-285750"/>
            <a:r>
              <a:rPr lang="en-US" dirty="0">
                <a:ea typeface="+mn-lt"/>
                <a:cs typeface="+mn-lt"/>
              </a:rPr>
              <a:t>Dataset Creation: </a:t>
            </a:r>
            <a:endParaRPr lang="en-US" dirty="0">
              <a:ea typeface="+mn-lt"/>
            </a:endParaRPr>
          </a:p>
          <a:p>
            <a:pPr marL="742950" lvl="1"/>
            <a:r>
              <a:rPr lang="en-US" dirty="0">
                <a:ea typeface="+mn-lt"/>
                <a:cs typeface="+mn-lt"/>
              </a:rPr>
              <a:t>No comprehensive dataset available</a:t>
            </a:r>
            <a:endParaRPr lang="en-US" dirty="0">
              <a:ea typeface="+mn-lt"/>
            </a:endParaRPr>
          </a:p>
          <a:p>
            <a:pPr marL="742950" lvl="1"/>
            <a:r>
              <a:rPr lang="en-US" dirty="0">
                <a:ea typeface="+mn-lt"/>
                <a:cs typeface="+mn-lt"/>
              </a:rPr>
              <a:t>Achieve equal number of professions </a:t>
            </a:r>
            <a:endParaRPr lang="en-US">
              <a:ea typeface="+mn-lt"/>
            </a:endParaRPr>
          </a:p>
          <a:p>
            <a:pPr marL="742950" lvl="1"/>
            <a:r>
              <a:rPr lang="en-US" dirty="0">
                <a:ea typeface="+mn-lt"/>
                <a:cs typeface="+mn-lt"/>
              </a:rPr>
              <a:t>Achieve gender neutral names for professions </a:t>
            </a:r>
            <a:endParaRPr lang="en-US" dirty="0">
              <a:ea typeface="+mn-lt"/>
            </a:endParaRPr>
          </a:p>
          <a:p>
            <a:pPr marL="285750" indent="-285750"/>
            <a:r>
              <a:rPr lang="en-US" dirty="0">
                <a:ea typeface="+mn-lt"/>
                <a:cs typeface="+mn-lt"/>
              </a:rPr>
              <a:t>Data Annotation: </a:t>
            </a:r>
            <a:endParaRPr lang="en-US">
              <a:ea typeface="+mn-lt"/>
            </a:endParaRPr>
          </a:p>
          <a:p>
            <a:pPr marL="742950" lvl="1"/>
            <a:r>
              <a:rPr lang="en-US" dirty="0">
                <a:ea typeface="+mn-lt"/>
                <a:cs typeface="+mn-lt"/>
              </a:rPr>
              <a:t>To  follow the statistics or the absolute number or not</a:t>
            </a:r>
            <a:endParaRPr lang="en-US" dirty="0">
              <a:ea typeface="+mn-lt"/>
            </a:endParaRPr>
          </a:p>
          <a:p>
            <a:pPr marL="742950" lvl="1"/>
            <a:r>
              <a:rPr lang="en-US" dirty="0">
                <a:ea typeface="+mn-lt"/>
                <a:cs typeface="+mn-lt"/>
              </a:rPr>
              <a:t>Annotation by implicit profession name</a:t>
            </a:r>
            <a:endParaRPr lang="en-US" dirty="0">
              <a:ea typeface="+mn-lt"/>
            </a:endParaRPr>
          </a:p>
          <a:p>
            <a:pPr marL="742950" lvl="1"/>
            <a:r>
              <a:rPr lang="en-US" dirty="0">
                <a:ea typeface="+mn-lt"/>
                <a:cs typeface="+mn-lt"/>
              </a:rPr>
              <a:t>Projections of growth of a particular gender in the field (again based on statistics)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GOS: </a:t>
            </a:r>
            <a:endParaRPr lang="en-US" dirty="0">
              <a:ea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Domain under active research (biasly.ai)</a:t>
            </a:r>
            <a:endParaRPr lang="en-US" dirty="0">
              <a:ea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 gender-biased text labelled database is not available yet, thus our approach is limited</a:t>
            </a:r>
          </a:p>
          <a:p>
            <a:pPr lvl="1"/>
            <a:r>
              <a:rPr lang="en-US" dirty="0">
                <a:cs typeface="Arial"/>
              </a:rPr>
              <a:t>Create more complex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2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/>
              <a:t>Quote appears here </a:t>
            </a:r>
            <a:br>
              <a:rPr lang="en-US"/>
            </a:br>
            <a:r>
              <a:rPr lang="en-US"/>
              <a:t>Lorem ipsum dolor sit amet, consectetuer adipiscing elit.” </a:t>
            </a:r>
            <a:br>
              <a:rPr lang="en-US"/>
            </a:br>
            <a:r>
              <a:rPr lang="en-US" sz="2400"/>
              <a:t>- Author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302215" cy="4559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Arial"/>
              </a:rPr>
              <a:t>Gender bias in machine learning models.</a:t>
            </a:r>
          </a:p>
          <a:p>
            <a:r>
              <a:rPr lang="en-US" sz="2000">
                <a:cs typeface="Arial"/>
              </a:rPr>
              <a:t>Gender bias associated with professions.</a:t>
            </a:r>
          </a:p>
          <a:p>
            <a:r>
              <a:rPr lang="en-US" sz="2000">
                <a:cs typeface="Arial"/>
              </a:rPr>
              <a:t>Previous studies focused on one model such as either BERT or GPT-2, but not an ensemble of language models. </a:t>
            </a:r>
          </a:p>
          <a:p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745E7DF-E40A-4D01-A481-42707DB1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42" y="3729332"/>
            <a:ext cx="4943915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Key Idea(s)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959761" cy="40932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Arial"/>
              </a:rPr>
              <a:t>Ground truth dataset annotation.</a:t>
            </a:r>
          </a:p>
          <a:p>
            <a:r>
              <a:rPr lang="en-US" sz="2000" dirty="0">
                <a:cs typeface="Arial"/>
              </a:rPr>
              <a:t>Comparative research on gender bias associated with professions for two class of NLP models: Masked and Unmasked.</a:t>
            </a:r>
          </a:p>
          <a:p>
            <a:r>
              <a:rPr lang="en-US" sz="2000" dirty="0">
                <a:cs typeface="Arial"/>
              </a:rPr>
              <a:t>Masked models: identifies the result using keyword</a:t>
            </a:r>
          </a:p>
          <a:p>
            <a:r>
              <a:rPr lang="en-US" sz="2000" dirty="0">
                <a:cs typeface="Arial"/>
              </a:rPr>
              <a:t>Unmasked models: needs to be processed further for the result, </a:t>
            </a:r>
          </a:p>
          <a:p>
            <a:r>
              <a:rPr lang="en-US" sz="2000" dirty="0">
                <a:cs typeface="Arial"/>
              </a:rPr>
              <a:t>Comparison of results among models as well as with ground truth to quantify gender bias in benchmark language models.</a:t>
            </a:r>
          </a:p>
          <a:p>
            <a:r>
              <a:rPr lang="en-US" sz="2000" dirty="0">
                <a:cs typeface="Arial"/>
              </a:rPr>
              <a:t>Identify the probable reason for gender bias in each of the 4 models we have </a:t>
            </a:r>
            <a:r>
              <a:rPr lang="en-US" sz="2000">
                <a:cs typeface="Arial"/>
              </a:rPr>
              <a:t>chosen</a:t>
            </a:r>
            <a:r>
              <a:rPr lang="en-US" sz="2000" dirty="0">
                <a:cs typeface="Arial"/>
              </a:rPr>
              <a:t>. </a:t>
            </a:r>
          </a:p>
          <a:p>
            <a:endParaRPr lang="en-US" sz="2000"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614" y="5165725"/>
            <a:ext cx="4586877" cy="978729"/>
          </a:xfrm>
        </p:spPr>
        <p:txBody>
          <a:bodyPr/>
          <a:lstStyle/>
          <a:p>
            <a:r>
              <a:rPr lang="en-US"/>
              <a:t>Implemented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BC0EE81-AA17-4C85-93BA-77AA40B0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3" y="152088"/>
            <a:ext cx="5467130" cy="65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/>
              <a:t>Profession Dataset</a:t>
            </a:r>
            <a:br>
              <a:rPr lang="en-US"/>
            </a:b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535" y="1625385"/>
            <a:ext cx="7173747" cy="40932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Arial"/>
              </a:rPr>
              <a:t>Ground truth of professions manually annotated by us*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8A9CA-4133-42EA-A7EB-0885E145A981}"/>
              </a:ext>
            </a:extLst>
          </p:cNvPr>
          <p:cNvSpPr txBox="1"/>
          <p:nvPr/>
        </p:nvSpPr>
        <p:spPr>
          <a:xfrm>
            <a:off x="533400" y="5756870"/>
            <a:ext cx="10718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Unmasking Contextual Stereotypes: Measuring and Mitigating BERT’s Gender Bias, </a:t>
            </a:r>
            <a:r>
              <a:rPr lang="en-US" sz="1800" u="sng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https://aclanthology.org/2020.gebnlp-1.1.pdf</a:t>
            </a:r>
            <a:endParaRPr lang="en-IN" sz="1800">
              <a:solidFill>
                <a:schemeClr val="bg1"/>
              </a:solidFill>
              <a:effectLst/>
              <a:latin typeface="Calibri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6ED64BD1-6F72-4F2F-AE41-5C7317F66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2759"/>
              </p:ext>
            </p:extLst>
          </p:nvPr>
        </p:nvGraphicFramePr>
        <p:xfrm>
          <a:off x="636363" y="2348595"/>
          <a:ext cx="4005446" cy="194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74">
                  <a:extLst>
                    <a:ext uri="{9D8B030D-6E8A-4147-A177-3AD203B41FA5}">
                      <a16:colId xmlns:a16="http://schemas.microsoft.com/office/drawing/2014/main" val="4217181249"/>
                    </a:ext>
                  </a:extLst>
                </a:gridCol>
                <a:gridCol w="2515672">
                  <a:extLst>
                    <a:ext uri="{9D8B030D-6E8A-4147-A177-3AD203B41FA5}">
                      <a16:colId xmlns:a16="http://schemas.microsoft.com/office/drawing/2014/main" val="2372030383"/>
                    </a:ext>
                  </a:extLst>
                </a:gridCol>
              </a:tblGrid>
              <a:tr h="3949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Profession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01227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33184"/>
                  </a:ext>
                </a:extLst>
              </a:tr>
              <a:tr h="3949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14617"/>
                  </a:ext>
                </a:extLst>
              </a:tr>
              <a:tr h="3717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01757"/>
                  </a:ext>
                </a:extLst>
              </a:tr>
              <a:tr h="39499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51718"/>
                  </a:ext>
                </a:extLst>
              </a:tr>
            </a:tbl>
          </a:graphicData>
        </a:graphic>
      </p:graphicFrame>
      <p:pic>
        <p:nvPicPr>
          <p:cNvPr id="9" name="Picture 10" descr="Table&#10;&#10;Description automatically generated">
            <a:extLst>
              <a:ext uri="{FF2B5EF4-FFF2-40B4-BE49-F238E27FC236}">
                <a16:creationId xmlns:a16="http://schemas.microsoft.com/office/drawing/2014/main" id="{E7C9C9EA-4103-4CCB-A952-A29F12D9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59" y="1352981"/>
            <a:ext cx="2743200" cy="39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5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C60A-29C0-470B-A65C-C6FD508D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3194050" cy="535531"/>
          </a:xfrm>
        </p:spPr>
        <p:txBody>
          <a:bodyPr/>
          <a:lstStyle/>
          <a:p>
            <a:r>
              <a:rPr lang="en-US"/>
              <a:t>GoS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BA029-D239-4924-A0F4-A1B70456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4B49-D4F7-4637-A89B-F4E726CB0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618" y="1154943"/>
            <a:ext cx="6156325" cy="2350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u="sng">
                <a:cs typeface="Arial"/>
              </a:rPr>
              <a:t>Random Forest Name Classifier</a:t>
            </a:r>
          </a:p>
          <a:p>
            <a:r>
              <a:rPr lang="en-US">
                <a:cs typeface="Arial"/>
              </a:rPr>
              <a:t>Training data: Frequency of names from Social Security records per year</a:t>
            </a:r>
            <a:endParaRPr lang="en-US"/>
          </a:p>
          <a:p>
            <a:r>
              <a:rPr lang="en-US">
                <a:cs typeface="Arial"/>
              </a:rPr>
              <a:t>Number of values: 362,628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(2010-2020)</a:t>
            </a:r>
            <a:endParaRPr lang="en-US"/>
          </a:p>
          <a:p>
            <a:r>
              <a:rPr lang="en-US">
                <a:cs typeface="Arial"/>
              </a:rPr>
              <a:t>Structure: (Name, sex number)</a:t>
            </a:r>
          </a:p>
          <a:p>
            <a:r>
              <a:rPr lang="en-US">
                <a:cs typeface="Arial"/>
              </a:rPr>
              <a:t>Accuracy of Random Forest classifier: 92%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5A56334-6024-4115-9571-4BBBF3D3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8527"/>
            <a:ext cx="5581650" cy="457982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6A2094-0DF0-43CA-88C8-0E9DD721B391}"/>
              </a:ext>
            </a:extLst>
          </p:cNvPr>
          <p:cNvSpPr txBox="1">
            <a:spLocks/>
          </p:cNvSpPr>
          <p:nvPr/>
        </p:nvSpPr>
        <p:spPr>
          <a:xfrm>
            <a:off x="200335" y="3909294"/>
            <a:ext cx="6156325" cy="2350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>
                <a:cs typeface="Arial"/>
              </a:rPr>
              <a:t>Stop word based Classifier</a:t>
            </a:r>
          </a:p>
          <a:p>
            <a:r>
              <a:rPr lang="en-US">
                <a:cs typeface="Arial"/>
              </a:rPr>
              <a:t>Using Spacy, find all tokens which are pronouns and subject of the sentence</a:t>
            </a:r>
            <a:endParaRPr lang="en-US"/>
          </a:p>
          <a:p>
            <a:r>
              <a:rPr lang="en-US">
                <a:cs typeface="Arial"/>
              </a:rPr>
              <a:t>Generate list of identifier stop words of NLTK library</a:t>
            </a:r>
          </a:p>
          <a:p>
            <a:r>
              <a:rPr lang="en-US">
                <a:cs typeface="Arial"/>
              </a:rPr>
              <a:t>Find intersection of subject tokens in the identifier stop words</a:t>
            </a:r>
          </a:p>
        </p:txBody>
      </p:sp>
    </p:spTree>
    <p:extLst>
      <p:ext uri="{BB962C8B-B14F-4D97-AF65-F5344CB8AC3E}">
        <p14:creationId xmlns:p14="http://schemas.microsoft.com/office/powerpoint/2010/main" val="275903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5DF0-8734-4F11-8D2B-D510C237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67A24-8F37-4B8F-9D27-A804A672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278AA-7748-467F-8678-C92D55F6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49777"/>
            <a:ext cx="3600076" cy="4865298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259AEA2-033F-4716-AB41-99CA493E3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62485" y="1449777"/>
            <a:ext cx="7293394" cy="4951023"/>
          </a:xfrm>
        </p:spPr>
        <p:txBody>
          <a:bodyPr/>
          <a:lstStyle/>
          <a:p>
            <a:r>
              <a:rPr lang="en-US" b="1"/>
              <a:t>Masked Models :</a:t>
            </a:r>
          </a:p>
          <a:p>
            <a:pPr lvl="1"/>
            <a:r>
              <a:rPr lang="en-IN" b="1"/>
              <a:t>Input: [ MASK ] is a &lt; profession &gt;</a:t>
            </a:r>
          </a:p>
          <a:p>
            <a:pPr lvl="1"/>
            <a:r>
              <a:rPr lang="en-IN" b="1"/>
              <a:t>Output: &lt; </a:t>
            </a:r>
            <a:r>
              <a:rPr lang="en-IN" b="1" err="1"/>
              <a:t>model_output</a:t>
            </a:r>
            <a:r>
              <a:rPr lang="en-IN" b="1"/>
              <a:t> &gt;</a:t>
            </a:r>
          </a:p>
          <a:p>
            <a:pPr lvl="1"/>
            <a:r>
              <a:rPr lang="en-IN" b="1"/>
              <a:t>GOS: &lt; </a:t>
            </a:r>
            <a:r>
              <a:rPr lang="en-IN" b="1" err="1"/>
              <a:t>classified_gender</a:t>
            </a:r>
            <a:r>
              <a:rPr lang="en-IN" b="1"/>
              <a:t> &gt;</a:t>
            </a:r>
          </a:p>
          <a:p>
            <a:pPr lvl="1"/>
            <a:r>
              <a:rPr lang="en-IN" b="1"/>
              <a:t>Score: &lt; </a:t>
            </a:r>
            <a:r>
              <a:rPr lang="en-IN" b="1" err="1"/>
              <a:t>model_prediction_confidence</a:t>
            </a:r>
            <a:r>
              <a:rPr lang="en-IN" b="1"/>
              <a:t> &gt; </a:t>
            </a:r>
          </a:p>
        </p:txBody>
      </p:sp>
    </p:spTree>
    <p:extLst>
      <p:ext uri="{BB962C8B-B14F-4D97-AF65-F5344CB8AC3E}">
        <p14:creationId xmlns:p14="http://schemas.microsoft.com/office/powerpoint/2010/main" val="215589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B3D7E12E5884885757EFDE1791F7B" ma:contentTypeVersion="7" ma:contentTypeDescription="Create a new document." ma:contentTypeScope="" ma:versionID="16897314aa45c3d87d76d2d9c46351ed">
  <xsd:schema xmlns:xsd="http://www.w3.org/2001/XMLSchema" xmlns:xs="http://www.w3.org/2001/XMLSchema" xmlns:p="http://schemas.microsoft.com/office/2006/metadata/properties" xmlns:ns3="d624ff89-a3d8-48ad-8a73-6b7263eb58d2" xmlns:ns4="caebe9e7-4d6b-4886-b893-b59babeb2752" targetNamespace="http://schemas.microsoft.com/office/2006/metadata/properties" ma:root="true" ma:fieldsID="f2eff52c685f98bbae2ef8e18701b8f9" ns3:_="" ns4:_="">
    <xsd:import namespace="d624ff89-a3d8-48ad-8a73-6b7263eb58d2"/>
    <xsd:import namespace="caebe9e7-4d6b-4886-b893-b59babeb27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4ff89-a3d8-48ad-8a73-6b7263eb5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be9e7-4d6b-4886-b893-b59babeb2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624ff89-a3d8-48ad-8a73-6b7263eb58d2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F2B7FE-6BE9-43DA-9C05-0E738D0596E3}">
  <ds:schemaRefs>
    <ds:schemaRef ds:uri="caebe9e7-4d6b-4886-b893-b59babeb2752"/>
    <ds:schemaRef ds:uri="d624ff89-a3d8-48ad-8a73-6b7263eb58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caebe9e7-4d6b-4886-b893-b59babeb2752"/>
    <ds:schemaRef ds:uri="d624ff89-a3d8-48ad-8a73-6b7263eb58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Application>Microsoft Office PowerPoint</Application>
  <PresentationFormat>Widescreen</PresentationFormat>
  <Slides>18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 Comparative Study of Gender Bias Associated with Professions in Benchmark Language Models</vt:lpstr>
      <vt:lpstr>Introduction</vt:lpstr>
      <vt:lpstr>Problem Motivation</vt:lpstr>
      <vt:lpstr>Our Key Idea(s)</vt:lpstr>
      <vt:lpstr>Implemented Approach</vt:lpstr>
      <vt:lpstr>Implemented Approach</vt:lpstr>
      <vt:lpstr>Profession Dataset </vt:lpstr>
      <vt:lpstr>GoS classifier</vt:lpstr>
      <vt:lpstr>Storing Results</vt:lpstr>
      <vt:lpstr>Storing Results</vt:lpstr>
      <vt:lpstr>Storing Results</vt:lpstr>
      <vt:lpstr>Evaluation Plan</vt:lpstr>
      <vt:lpstr>Metrics </vt:lpstr>
      <vt:lpstr>To–do:</vt:lpstr>
      <vt:lpstr>Challenges </vt:lpstr>
      <vt:lpstr>Quote appears here  Lorem ipsum dolor sit amet, consectetuer adipiscing elit.”  - Author</vt:lpstr>
      <vt:lpstr>Thank You 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Kothari, Raj A</dc:creator>
  <cp:revision>183</cp:revision>
  <dcterms:created xsi:type="dcterms:W3CDTF">2021-10-30T21:42:07Z</dcterms:created>
  <dcterms:modified xsi:type="dcterms:W3CDTF">2021-12-06T16:38:10Z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0x010100C4AB3D7E12E5884885757EFDE1791F7B</vt:lpwstr>
  </property>
</Properties>
</file>