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96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9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9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527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3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6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313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6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46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4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2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1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F388-9DE4-4BE6-A92B-AD8103D9896B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9836-1B1E-4D02-A465-C5DCBCB08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25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4EA8-E5D2-4129-D6D0-5316470BF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Pdf In Java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1A8B4-728F-60D3-6C6F-2DF732D51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itextpdf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99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EB7F-D4FA-87E2-00CF-A81EE4F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49" y="63931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Steps to generate pdf : -</a:t>
            </a:r>
            <a:endParaRPr lang="en-GB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4846-B7AA-D421-B1C4-0158A213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Add </a:t>
            </a:r>
            <a:r>
              <a:rPr lang="en-US" dirty="0" err="1"/>
              <a:t>itextpdf</a:t>
            </a:r>
            <a:r>
              <a:rPr lang="en-US" dirty="0"/>
              <a:t> dependency in pom.xml</a:t>
            </a: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400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com.itextpdf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400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itextpdf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40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5.5.13.3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GB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74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8E73-2FA9-45B8-E842-09F8F0CC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379" y="901532"/>
            <a:ext cx="8610600" cy="1293028"/>
          </a:xfrm>
        </p:spPr>
        <p:txBody>
          <a:bodyPr/>
          <a:lstStyle/>
          <a:p>
            <a:pPr algn="l"/>
            <a:r>
              <a:rPr lang="en-US" b="1" cap="none" dirty="0"/>
              <a:t>Insert text </a:t>
            </a:r>
            <a:endParaRPr lang="en-GB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23FF-2E3F-CF94-8C04-F1ACCA2B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1290C3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Create object of document class and specify filename.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1290C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PdfWriter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i="1" dirty="0" err="1">
                <a:solidFill>
                  <a:srgbClr val="96EC3F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"iTextHelloWorld.pdf"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AAAAAA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AAAAAA"/>
                </a:solidFill>
                <a:latin typeface="+mj-lt"/>
              </a:rPr>
              <a:t>Customize font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FontFactory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i="1" dirty="0" err="1">
                <a:solidFill>
                  <a:srgbClr val="96EC3F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FontFactory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1" i="1" dirty="0" err="1">
                <a:solidFill>
                  <a:srgbClr val="8DDAF8"/>
                </a:solidFill>
                <a:effectLst/>
                <a:latin typeface="Consolas" panose="020B0609020204030204" pitchFamily="49" charset="0"/>
              </a:rPr>
              <a:t>COURIER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BaseColor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1" i="1" dirty="0" err="1">
                <a:solidFill>
                  <a:srgbClr val="8DDAF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F3EC79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400" dirty="0"/>
          </a:p>
          <a:p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4509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85E1-9D5A-0FF2-C359-4949376F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660" y="776729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To add 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419A-93A2-962A-AC2A-E54D92E5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1290C3"/>
                </a:solidFill>
                <a:latin typeface="+mj-lt"/>
              </a:rPr>
              <a:t> </a:t>
            </a:r>
            <a:r>
              <a:rPr lang="en-GB" sz="2400" dirty="0">
                <a:latin typeface="+mj-lt"/>
              </a:rPr>
              <a:t>Create object of </a:t>
            </a:r>
            <a:r>
              <a:rPr lang="en-GB" sz="2400" dirty="0" err="1">
                <a:latin typeface="+mj-lt"/>
              </a:rPr>
              <a:t>PdfPTable</a:t>
            </a:r>
            <a:endParaRPr lang="en-GB" sz="24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1290C3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PdfPTable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PdfPTable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CC6C1D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PdfPCell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PdfPCell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"Row "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", Col 0"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addCell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3EC79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PdfPCell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"Row "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", Col 1"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addCell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F3EC79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PdfPCell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"Row "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", Col 2"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addCell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D3CB-95C4-9188-62A9-D282251D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To edit specific cell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65B7-F7C8-3777-3074-D20C1C70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CC6C1D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CC6C1D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rowIndexToUpdate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colIndexToUpdate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PdfPCell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specificCell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			</a:t>
            </a: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getRow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rowIndexToUpdate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getCells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colIndexToUpdate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specificCell</a:t>
            </a:r>
            <a:r>
              <a:rPr lang="en-GB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setPhrase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"Updated Content"</a:t>
            </a:r>
            <a:r>
              <a:rPr lang="en-GB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GB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5460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275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Consolas</vt:lpstr>
      <vt:lpstr>Vapor Trail</vt:lpstr>
      <vt:lpstr>Generate Pdf In Java</vt:lpstr>
      <vt:lpstr>Steps to generate pdf : -</vt:lpstr>
      <vt:lpstr>Insert text </vt:lpstr>
      <vt:lpstr>To add table</vt:lpstr>
      <vt:lpstr>To edit specific cell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Pdf In Java</dc:title>
  <dc:creator>Anil Tamang</dc:creator>
  <cp:lastModifiedBy>Anil Tamang</cp:lastModifiedBy>
  <cp:revision>1</cp:revision>
  <dcterms:created xsi:type="dcterms:W3CDTF">2023-10-09T09:53:29Z</dcterms:created>
  <dcterms:modified xsi:type="dcterms:W3CDTF">2023-10-14T14:58:46Z</dcterms:modified>
</cp:coreProperties>
</file>