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79" y="9453370"/>
            <a:ext cx="2276856" cy="8336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3" y="9675875"/>
            <a:ext cx="1543812" cy="39014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0891" y="6024371"/>
            <a:ext cx="3599688" cy="346557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630400" y="0"/>
            <a:ext cx="2485390" cy="3107690"/>
          </a:xfrm>
          <a:custGeom>
            <a:avLst/>
            <a:gdLst/>
            <a:ahLst/>
            <a:cxnLst/>
            <a:rect l="l" t="t" r="r" b="b"/>
            <a:pathLst>
              <a:path w="2485390" h="3107690">
                <a:moveTo>
                  <a:pt x="2485263" y="0"/>
                </a:moveTo>
                <a:lnTo>
                  <a:pt x="0" y="0"/>
                </a:lnTo>
                <a:lnTo>
                  <a:pt x="0" y="3107181"/>
                </a:lnTo>
                <a:lnTo>
                  <a:pt x="1242567" y="2192654"/>
                </a:lnTo>
                <a:lnTo>
                  <a:pt x="2485263" y="3107181"/>
                </a:lnTo>
                <a:lnTo>
                  <a:pt x="24852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2276856" y="0"/>
                </a:moveTo>
                <a:lnTo>
                  <a:pt x="0" y="0"/>
                </a:lnTo>
                <a:lnTo>
                  <a:pt x="0" y="792480"/>
                </a:lnTo>
                <a:lnTo>
                  <a:pt x="2276856" y="792480"/>
                </a:lnTo>
                <a:lnTo>
                  <a:pt x="227685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0" y="792480"/>
                </a:moveTo>
                <a:lnTo>
                  <a:pt x="2276856" y="792480"/>
                </a:lnTo>
                <a:lnTo>
                  <a:pt x="2276856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7">
            <a:solidFill>
              <a:srgbClr val="095A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6464" y="9675875"/>
            <a:ext cx="1543812" cy="39014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76744" y="135381"/>
            <a:ext cx="3334511" cy="1005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8346" y="2273934"/>
            <a:ext cx="15291307" cy="5810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Relationship Id="rId4" Type="http://schemas.openxmlformats.org/officeDocument/2006/relationships/image" Target="../media/image2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hyperlink" Target="https://nodejs.org/en/" TargetMode="External"/><Relationship Id="rId4" Type="http://schemas.openxmlformats.org/officeDocument/2006/relationships/image" Target="../media/image64.jpg"/><Relationship Id="rId5" Type="http://schemas.openxmlformats.org/officeDocument/2006/relationships/image" Target="../media/image65.png"/><Relationship Id="rId6" Type="http://schemas.openxmlformats.org/officeDocument/2006/relationships/image" Target="../media/image6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71.jpg"/><Relationship Id="rId5" Type="http://schemas.openxmlformats.org/officeDocument/2006/relationships/image" Target="../media/image7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jpg"/><Relationship Id="rId3" Type="http://schemas.openxmlformats.org/officeDocument/2006/relationships/image" Target="../media/image74.jpg"/><Relationship Id="rId4" Type="http://schemas.openxmlformats.org/officeDocument/2006/relationships/image" Target="../media/image75.jp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jpg"/><Relationship Id="rId9" Type="http://schemas.openxmlformats.org/officeDocument/2006/relationships/image" Target="../media/image80.jpg"/><Relationship Id="rId10" Type="http://schemas.openxmlformats.org/officeDocument/2006/relationships/image" Target="../media/image81.png"/><Relationship Id="rId11" Type="http://schemas.openxmlformats.org/officeDocument/2006/relationships/image" Target="../media/image8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jp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jpg"/><Relationship Id="rId3" Type="http://schemas.openxmlformats.org/officeDocument/2006/relationships/image" Target="../media/image10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5.png"/><Relationship Id="rId4" Type="http://schemas.openxmlformats.org/officeDocument/2006/relationships/image" Target="../media/image107.jpg"/><Relationship Id="rId5" Type="http://schemas.openxmlformats.org/officeDocument/2006/relationships/image" Target="../media/image104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5.jpg"/><Relationship Id="rId3" Type="http://schemas.openxmlformats.org/officeDocument/2006/relationships/image" Target="../media/image126.png"/><Relationship Id="rId4" Type="http://schemas.openxmlformats.org/officeDocument/2006/relationships/image" Target="../media/image2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7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3719" y="5878525"/>
            <a:ext cx="110851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72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15" b="1">
                <a:solidFill>
                  <a:srgbClr val="FFFFFF"/>
                </a:solidFill>
                <a:latin typeface="Calibri"/>
                <a:cs typeface="Calibri"/>
              </a:rPr>
              <a:t>Certification</a:t>
            </a:r>
            <a:r>
              <a:rPr dirty="0" sz="72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200" spc="-70" b="1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7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1903476"/>
            <a:ext cx="4267200" cy="39715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754" y="4552264"/>
            <a:ext cx="1127188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095A82"/>
                </a:solidFill>
              </a:rPr>
              <a:t>Web</a:t>
            </a:r>
            <a:r>
              <a:rPr dirty="0" sz="7200" spc="-90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Application</a:t>
            </a:r>
            <a:r>
              <a:rPr dirty="0" sz="7200" spc="-120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Architecture</a:t>
            </a:r>
            <a:endParaRPr sz="7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8207" y="1932651"/>
            <a:ext cx="11841480" cy="5425440"/>
            <a:chOff x="3188207" y="1932651"/>
            <a:chExt cx="11841480" cy="5425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8207" y="1932651"/>
              <a:ext cx="11841480" cy="54252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76599" y="1976628"/>
              <a:ext cx="11737975" cy="5327650"/>
            </a:xfrm>
            <a:custGeom>
              <a:avLst/>
              <a:gdLst/>
              <a:ahLst/>
              <a:cxnLst/>
              <a:rect l="l" t="t" r="r" b="b"/>
              <a:pathLst>
                <a:path w="11737975" h="5327650">
                  <a:moveTo>
                    <a:pt x="10849737" y="0"/>
                  </a:moveTo>
                  <a:lnTo>
                    <a:pt x="887984" y="0"/>
                  </a:lnTo>
                  <a:lnTo>
                    <a:pt x="839215" y="1270"/>
                  </a:lnTo>
                  <a:lnTo>
                    <a:pt x="791210" y="5206"/>
                  </a:lnTo>
                  <a:lnTo>
                    <a:pt x="743965" y="11556"/>
                  </a:lnTo>
                  <a:lnTo>
                    <a:pt x="697484" y="20447"/>
                  </a:lnTo>
                  <a:lnTo>
                    <a:pt x="651890" y="31750"/>
                  </a:lnTo>
                  <a:lnTo>
                    <a:pt x="607313" y="45212"/>
                  </a:lnTo>
                  <a:lnTo>
                    <a:pt x="563752" y="61087"/>
                  </a:lnTo>
                  <a:lnTo>
                    <a:pt x="521208" y="78994"/>
                  </a:lnTo>
                  <a:lnTo>
                    <a:pt x="479933" y="99060"/>
                  </a:lnTo>
                  <a:lnTo>
                    <a:pt x="439800" y="121157"/>
                  </a:lnTo>
                  <a:lnTo>
                    <a:pt x="400938" y="145288"/>
                  </a:lnTo>
                  <a:lnTo>
                    <a:pt x="363474" y="171323"/>
                  </a:lnTo>
                  <a:lnTo>
                    <a:pt x="327533" y="199136"/>
                  </a:lnTo>
                  <a:lnTo>
                    <a:pt x="292988" y="228726"/>
                  </a:lnTo>
                  <a:lnTo>
                    <a:pt x="260096" y="260096"/>
                  </a:lnTo>
                  <a:lnTo>
                    <a:pt x="228726" y="292989"/>
                  </a:lnTo>
                  <a:lnTo>
                    <a:pt x="199136" y="327532"/>
                  </a:lnTo>
                  <a:lnTo>
                    <a:pt x="171323" y="363474"/>
                  </a:lnTo>
                  <a:lnTo>
                    <a:pt x="145287" y="400939"/>
                  </a:lnTo>
                  <a:lnTo>
                    <a:pt x="121158" y="439800"/>
                  </a:lnTo>
                  <a:lnTo>
                    <a:pt x="99060" y="479805"/>
                  </a:lnTo>
                  <a:lnTo>
                    <a:pt x="78994" y="521207"/>
                  </a:lnTo>
                  <a:lnTo>
                    <a:pt x="61087" y="563626"/>
                  </a:lnTo>
                  <a:lnTo>
                    <a:pt x="45212" y="607187"/>
                  </a:lnTo>
                  <a:lnTo>
                    <a:pt x="31750" y="651891"/>
                  </a:lnTo>
                  <a:lnTo>
                    <a:pt x="20447" y="697483"/>
                  </a:lnTo>
                  <a:lnTo>
                    <a:pt x="11557" y="743839"/>
                  </a:lnTo>
                  <a:lnTo>
                    <a:pt x="5207" y="791210"/>
                  </a:lnTo>
                  <a:lnTo>
                    <a:pt x="1270" y="839216"/>
                  </a:lnTo>
                  <a:lnTo>
                    <a:pt x="0" y="887856"/>
                  </a:lnTo>
                  <a:lnTo>
                    <a:pt x="0" y="4439666"/>
                  </a:lnTo>
                  <a:lnTo>
                    <a:pt x="1270" y="4488307"/>
                  </a:lnTo>
                  <a:lnTo>
                    <a:pt x="5207" y="4536313"/>
                  </a:lnTo>
                  <a:lnTo>
                    <a:pt x="11557" y="4583684"/>
                  </a:lnTo>
                  <a:lnTo>
                    <a:pt x="20447" y="4630039"/>
                  </a:lnTo>
                  <a:lnTo>
                    <a:pt x="31750" y="4675632"/>
                  </a:lnTo>
                  <a:lnTo>
                    <a:pt x="45212" y="4720336"/>
                  </a:lnTo>
                  <a:lnTo>
                    <a:pt x="61087" y="4763897"/>
                  </a:lnTo>
                  <a:lnTo>
                    <a:pt x="78994" y="4806315"/>
                  </a:lnTo>
                  <a:lnTo>
                    <a:pt x="99060" y="4847717"/>
                  </a:lnTo>
                  <a:lnTo>
                    <a:pt x="121158" y="4887722"/>
                  </a:lnTo>
                  <a:lnTo>
                    <a:pt x="145287" y="4926584"/>
                  </a:lnTo>
                  <a:lnTo>
                    <a:pt x="171323" y="4964049"/>
                  </a:lnTo>
                  <a:lnTo>
                    <a:pt x="199136" y="4999990"/>
                  </a:lnTo>
                  <a:lnTo>
                    <a:pt x="228726" y="5034534"/>
                  </a:lnTo>
                  <a:lnTo>
                    <a:pt x="260096" y="5067427"/>
                  </a:lnTo>
                  <a:lnTo>
                    <a:pt x="292988" y="5098796"/>
                  </a:lnTo>
                  <a:lnTo>
                    <a:pt x="327533" y="5128387"/>
                  </a:lnTo>
                  <a:lnTo>
                    <a:pt x="363474" y="5156200"/>
                  </a:lnTo>
                  <a:lnTo>
                    <a:pt x="400938" y="5182235"/>
                  </a:lnTo>
                  <a:lnTo>
                    <a:pt x="439800" y="5206365"/>
                  </a:lnTo>
                  <a:lnTo>
                    <a:pt x="479933" y="5228463"/>
                  </a:lnTo>
                  <a:lnTo>
                    <a:pt x="521208" y="5248529"/>
                  </a:lnTo>
                  <a:lnTo>
                    <a:pt x="563752" y="5266436"/>
                  </a:lnTo>
                  <a:lnTo>
                    <a:pt x="607313" y="5282311"/>
                  </a:lnTo>
                  <a:lnTo>
                    <a:pt x="651890" y="5295773"/>
                  </a:lnTo>
                  <a:lnTo>
                    <a:pt x="697484" y="5307076"/>
                  </a:lnTo>
                  <a:lnTo>
                    <a:pt x="743965" y="5315966"/>
                  </a:lnTo>
                  <a:lnTo>
                    <a:pt x="791210" y="5322316"/>
                  </a:lnTo>
                  <a:lnTo>
                    <a:pt x="839215" y="5326253"/>
                  </a:lnTo>
                  <a:lnTo>
                    <a:pt x="887984" y="5327523"/>
                  </a:lnTo>
                  <a:lnTo>
                    <a:pt x="10849737" y="5327523"/>
                  </a:lnTo>
                  <a:lnTo>
                    <a:pt x="10898505" y="5326253"/>
                  </a:lnTo>
                  <a:lnTo>
                    <a:pt x="10946511" y="5322316"/>
                  </a:lnTo>
                  <a:lnTo>
                    <a:pt x="10993755" y="5315966"/>
                  </a:lnTo>
                  <a:lnTo>
                    <a:pt x="11040237" y="5307076"/>
                  </a:lnTo>
                  <a:lnTo>
                    <a:pt x="11085830" y="5295773"/>
                  </a:lnTo>
                  <a:lnTo>
                    <a:pt x="11130407" y="5282311"/>
                  </a:lnTo>
                  <a:lnTo>
                    <a:pt x="11173967" y="5266436"/>
                  </a:lnTo>
                  <a:lnTo>
                    <a:pt x="11216513" y="5248529"/>
                  </a:lnTo>
                  <a:lnTo>
                    <a:pt x="11257788" y="5228463"/>
                  </a:lnTo>
                  <a:lnTo>
                    <a:pt x="11297919" y="5206365"/>
                  </a:lnTo>
                  <a:lnTo>
                    <a:pt x="11336782" y="5182235"/>
                  </a:lnTo>
                  <a:lnTo>
                    <a:pt x="11374246" y="5156200"/>
                  </a:lnTo>
                  <a:lnTo>
                    <a:pt x="11410188" y="5128387"/>
                  </a:lnTo>
                  <a:lnTo>
                    <a:pt x="11444732" y="5098796"/>
                  </a:lnTo>
                  <a:lnTo>
                    <a:pt x="11477625" y="5067427"/>
                  </a:lnTo>
                  <a:lnTo>
                    <a:pt x="11508994" y="5034534"/>
                  </a:lnTo>
                  <a:lnTo>
                    <a:pt x="11538585" y="4999990"/>
                  </a:lnTo>
                  <a:lnTo>
                    <a:pt x="11566398" y="4964049"/>
                  </a:lnTo>
                  <a:lnTo>
                    <a:pt x="11592433" y="4926584"/>
                  </a:lnTo>
                  <a:lnTo>
                    <a:pt x="11616436" y="4887722"/>
                  </a:lnTo>
                  <a:lnTo>
                    <a:pt x="11638661" y="4847717"/>
                  </a:lnTo>
                  <a:lnTo>
                    <a:pt x="11658727" y="4806315"/>
                  </a:lnTo>
                  <a:lnTo>
                    <a:pt x="11676634" y="4763897"/>
                  </a:lnTo>
                  <a:lnTo>
                    <a:pt x="11692509" y="4720336"/>
                  </a:lnTo>
                  <a:lnTo>
                    <a:pt x="11705971" y="4675632"/>
                  </a:lnTo>
                  <a:lnTo>
                    <a:pt x="11717273" y="4630039"/>
                  </a:lnTo>
                  <a:lnTo>
                    <a:pt x="11726037" y="4583684"/>
                  </a:lnTo>
                  <a:lnTo>
                    <a:pt x="11732514" y="4536313"/>
                  </a:lnTo>
                  <a:lnTo>
                    <a:pt x="11736451" y="4488307"/>
                  </a:lnTo>
                  <a:lnTo>
                    <a:pt x="11737721" y="4439666"/>
                  </a:lnTo>
                  <a:lnTo>
                    <a:pt x="11737721" y="887856"/>
                  </a:lnTo>
                  <a:lnTo>
                    <a:pt x="11736451" y="839216"/>
                  </a:lnTo>
                  <a:lnTo>
                    <a:pt x="11732514" y="791210"/>
                  </a:lnTo>
                  <a:lnTo>
                    <a:pt x="11726037" y="743839"/>
                  </a:lnTo>
                  <a:lnTo>
                    <a:pt x="11717273" y="697483"/>
                  </a:lnTo>
                  <a:lnTo>
                    <a:pt x="11705971" y="651891"/>
                  </a:lnTo>
                  <a:lnTo>
                    <a:pt x="11692509" y="607187"/>
                  </a:lnTo>
                  <a:lnTo>
                    <a:pt x="11676634" y="563626"/>
                  </a:lnTo>
                  <a:lnTo>
                    <a:pt x="11658727" y="521207"/>
                  </a:lnTo>
                  <a:lnTo>
                    <a:pt x="11638661" y="479805"/>
                  </a:lnTo>
                  <a:lnTo>
                    <a:pt x="11616436" y="439800"/>
                  </a:lnTo>
                  <a:lnTo>
                    <a:pt x="11592433" y="400939"/>
                  </a:lnTo>
                  <a:lnTo>
                    <a:pt x="11566398" y="363474"/>
                  </a:lnTo>
                  <a:lnTo>
                    <a:pt x="11538585" y="327532"/>
                  </a:lnTo>
                  <a:lnTo>
                    <a:pt x="11508994" y="292989"/>
                  </a:lnTo>
                  <a:lnTo>
                    <a:pt x="11477625" y="260096"/>
                  </a:lnTo>
                  <a:lnTo>
                    <a:pt x="11444732" y="228726"/>
                  </a:lnTo>
                  <a:lnTo>
                    <a:pt x="11410188" y="199136"/>
                  </a:lnTo>
                  <a:lnTo>
                    <a:pt x="11374246" y="171323"/>
                  </a:lnTo>
                  <a:lnTo>
                    <a:pt x="11336782" y="145288"/>
                  </a:lnTo>
                  <a:lnTo>
                    <a:pt x="11297919" y="121157"/>
                  </a:lnTo>
                  <a:lnTo>
                    <a:pt x="11257788" y="99060"/>
                  </a:lnTo>
                  <a:lnTo>
                    <a:pt x="11216513" y="78994"/>
                  </a:lnTo>
                  <a:lnTo>
                    <a:pt x="11173967" y="61087"/>
                  </a:lnTo>
                  <a:lnTo>
                    <a:pt x="11130407" y="45212"/>
                  </a:lnTo>
                  <a:lnTo>
                    <a:pt x="11085830" y="31750"/>
                  </a:lnTo>
                  <a:lnTo>
                    <a:pt x="11040237" y="20447"/>
                  </a:lnTo>
                  <a:lnTo>
                    <a:pt x="10993755" y="11556"/>
                  </a:lnTo>
                  <a:lnTo>
                    <a:pt x="10946511" y="5206"/>
                  </a:lnTo>
                  <a:lnTo>
                    <a:pt x="10898505" y="1270"/>
                  </a:lnTo>
                  <a:lnTo>
                    <a:pt x="10849737" y="0"/>
                  </a:lnTo>
                  <a:close/>
                </a:path>
              </a:pathLst>
            </a:custGeom>
            <a:solidFill>
              <a:srgbClr val="D0D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77361" y="1977390"/>
              <a:ext cx="11737975" cy="5327650"/>
            </a:xfrm>
            <a:custGeom>
              <a:avLst/>
              <a:gdLst/>
              <a:ahLst/>
              <a:cxnLst/>
              <a:rect l="l" t="t" r="r" b="b"/>
              <a:pathLst>
                <a:path w="11737975" h="5327650">
                  <a:moveTo>
                    <a:pt x="0" y="887856"/>
                  </a:moveTo>
                  <a:lnTo>
                    <a:pt x="1270" y="839215"/>
                  </a:lnTo>
                  <a:lnTo>
                    <a:pt x="5207" y="791209"/>
                  </a:lnTo>
                  <a:lnTo>
                    <a:pt x="11557" y="743838"/>
                  </a:lnTo>
                  <a:lnTo>
                    <a:pt x="20447" y="697483"/>
                  </a:lnTo>
                  <a:lnTo>
                    <a:pt x="31750" y="651890"/>
                  </a:lnTo>
                  <a:lnTo>
                    <a:pt x="45212" y="607186"/>
                  </a:lnTo>
                  <a:lnTo>
                    <a:pt x="61087" y="563626"/>
                  </a:lnTo>
                  <a:lnTo>
                    <a:pt x="78993" y="521207"/>
                  </a:lnTo>
                  <a:lnTo>
                    <a:pt x="99060" y="479805"/>
                  </a:lnTo>
                  <a:lnTo>
                    <a:pt x="121158" y="439800"/>
                  </a:lnTo>
                  <a:lnTo>
                    <a:pt x="145287" y="400938"/>
                  </a:lnTo>
                  <a:lnTo>
                    <a:pt x="171323" y="363474"/>
                  </a:lnTo>
                  <a:lnTo>
                    <a:pt x="199136" y="327532"/>
                  </a:lnTo>
                  <a:lnTo>
                    <a:pt x="228726" y="292988"/>
                  </a:lnTo>
                  <a:lnTo>
                    <a:pt x="260096" y="260095"/>
                  </a:lnTo>
                  <a:lnTo>
                    <a:pt x="292988" y="228726"/>
                  </a:lnTo>
                  <a:lnTo>
                    <a:pt x="327533" y="199135"/>
                  </a:lnTo>
                  <a:lnTo>
                    <a:pt x="363474" y="171323"/>
                  </a:lnTo>
                  <a:lnTo>
                    <a:pt x="400938" y="145287"/>
                  </a:lnTo>
                  <a:lnTo>
                    <a:pt x="439800" y="121157"/>
                  </a:lnTo>
                  <a:lnTo>
                    <a:pt x="479933" y="99059"/>
                  </a:lnTo>
                  <a:lnTo>
                    <a:pt x="521208" y="78993"/>
                  </a:lnTo>
                  <a:lnTo>
                    <a:pt x="563752" y="61086"/>
                  </a:lnTo>
                  <a:lnTo>
                    <a:pt x="607313" y="45211"/>
                  </a:lnTo>
                  <a:lnTo>
                    <a:pt x="651890" y="31750"/>
                  </a:lnTo>
                  <a:lnTo>
                    <a:pt x="697484" y="20446"/>
                  </a:lnTo>
                  <a:lnTo>
                    <a:pt x="743965" y="11556"/>
                  </a:lnTo>
                  <a:lnTo>
                    <a:pt x="791210" y="5206"/>
                  </a:lnTo>
                  <a:lnTo>
                    <a:pt x="839215" y="1269"/>
                  </a:lnTo>
                  <a:lnTo>
                    <a:pt x="887984" y="0"/>
                  </a:lnTo>
                  <a:lnTo>
                    <a:pt x="10849737" y="0"/>
                  </a:lnTo>
                  <a:lnTo>
                    <a:pt x="10898505" y="1269"/>
                  </a:lnTo>
                  <a:lnTo>
                    <a:pt x="10946511" y="5206"/>
                  </a:lnTo>
                  <a:lnTo>
                    <a:pt x="10993755" y="11556"/>
                  </a:lnTo>
                  <a:lnTo>
                    <a:pt x="11040237" y="20446"/>
                  </a:lnTo>
                  <a:lnTo>
                    <a:pt x="11085830" y="31750"/>
                  </a:lnTo>
                  <a:lnTo>
                    <a:pt x="11130407" y="45211"/>
                  </a:lnTo>
                  <a:lnTo>
                    <a:pt x="11173968" y="61086"/>
                  </a:lnTo>
                  <a:lnTo>
                    <a:pt x="11216513" y="78993"/>
                  </a:lnTo>
                  <a:lnTo>
                    <a:pt x="11257788" y="99059"/>
                  </a:lnTo>
                  <a:lnTo>
                    <a:pt x="11297920" y="121157"/>
                  </a:lnTo>
                  <a:lnTo>
                    <a:pt x="11336782" y="145287"/>
                  </a:lnTo>
                  <a:lnTo>
                    <a:pt x="11374247" y="171323"/>
                  </a:lnTo>
                  <a:lnTo>
                    <a:pt x="11410188" y="199135"/>
                  </a:lnTo>
                  <a:lnTo>
                    <a:pt x="11444732" y="228726"/>
                  </a:lnTo>
                  <a:lnTo>
                    <a:pt x="11477625" y="260095"/>
                  </a:lnTo>
                  <a:lnTo>
                    <a:pt x="11508994" y="292988"/>
                  </a:lnTo>
                  <a:lnTo>
                    <a:pt x="11538585" y="327532"/>
                  </a:lnTo>
                  <a:lnTo>
                    <a:pt x="11566398" y="363474"/>
                  </a:lnTo>
                  <a:lnTo>
                    <a:pt x="11592433" y="400938"/>
                  </a:lnTo>
                  <a:lnTo>
                    <a:pt x="11616436" y="439800"/>
                  </a:lnTo>
                  <a:lnTo>
                    <a:pt x="11638661" y="479805"/>
                  </a:lnTo>
                  <a:lnTo>
                    <a:pt x="11658727" y="521207"/>
                  </a:lnTo>
                  <a:lnTo>
                    <a:pt x="11676634" y="563626"/>
                  </a:lnTo>
                  <a:lnTo>
                    <a:pt x="11692509" y="607186"/>
                  </a:lnTo>
                  <a:lnTo>
                    <a:pt x="11705971" y="651890"/>
                  </a:lnTo>
                  <a:lnTo>
                    <a:pt x="11717274" y="697483"/>
                  </a:lnTo>
                  <a:lnTo>
                    <a:pt x="11726037" y="743838"/>
                  </a:lnTo>
                  <a:lnTo>
                    <a:pt x="11732514" y="791209"/>
                  </a:lnTo>
                  <a:lnTo>
                    <a:pt x="11736451" y="839215"/>
                  </a:lnTo>
                  <a:lnTo>
                    <a:pt x="11737721" y="887856"/>
                  </a:lnTo>
                  <a:lnTo>
                    <a:pt x="11737721" y="4439665"/>
                  </a:lnTo>
                  <a:lnTo>
                    <a:pt x="11736451" y="4488307"/>
                  </a:lnTo>
                  <a:lnTo>
                    <a:pt x="11732514" y="4536312"/>
                  </a:lnTo>
                  <a:lnTo>
                    <a:pt x="11726037" y="4583683"/>
                  </a:lnTo>
                  <a:lnTo>
                    <a:pt x="11717274" y="4630038"/>
                  </a:lnTo>
                  <a:lnTo>
                    <a:pt x="11705971" y="4675632"/>
                  </a:lnTo>
                  <a:lnTo>
                    <a:pt x="11692509" y="4720335"/>
                  </a:lnTo>
                  <a:lnTo>
                    <a:pt x="11676634" y="4763896"/>
                  </a:lnTo>
                  <a:lnTo>
                    <a:pt x="11658727" y="4806314"/>
                  </a:lnTo>
                  <a:lnTo>
                    <a:pt x="11638661" y="4847717"/>
                  </a:lnTo>
                  <a:lnTo>
                    <a:pt x="11616436" y="4887721"/>
                  </a:lnTo>
                  <a:lnTo>
                    <a:pt x="11592433" y="4926583"/>
                  </a:lnTo>
                  <a:lnTo>
                    <a:pt x="11566398" y="4964048"/>
                  </a:lnTo>
                  <a:lnTo>
                    <a:pt x="11538585" y="4999989"/>
                  </a:lnTo>
                  <a:lnTo>
                    <a:pt x="11508994" y="5034533"/>
                  </a:lnTo>
                  <a:lnTo>
                    <a:pt x="11477625" y="5067427"/>
                  </a:lnTo>
                  <a:lnTo>
                    <a:pt x="11444732" y="5098795"/>
                  </a:lnTo>
                  <a:lnTo>
                    <a:pt x="11410188" y="5128386"/>
                  </a:lnTo>
                  <a:lnTo>
                    <a:pt x="11374247" y="5156199"/>
                  </a:lnTo>
                  <a:lnTo>
                    <a:pt x="11336782" y="5182234"/>
                  </a:lnTo>
                  <a:lnTo>
                    <a:pt x="11297920" y="5206364"/>
                  </a:lnTo>
                  <a:lnTo>
                    <a:pt x="11257788" y="5228462"/>
                  </a:lnTo>
                  <a:lnTo>
                    <a:pt x="11216513" y="5248529"/>
                  </a:lnTo>
                  <a:lnTo>
                    <a:pt x="11173968" y="5266435"/>
                  </a:lnTo>
                  <a:lnTo>
                    <a:pt x="11130407" y="5282310"/>
                  </a:lnTo>
                  <a:lnTo>
                    <a:pt x="11085830" y="5295772"/>
                  </a:lnTo>
                  <a:lnTo>
                    <a:pt x="11040237" y="5307076"/>
                  </a:lnTo>
                  <a:lnTo>
                    <a:pt x="10993755" y="5315965"/>
                  </a:lnTo>
                  <a:lnTo>
                    <a:pt x="10946511" y="5322315"/>
                  </a:lnTo>
                  <a:lnTo>
                    <a:pt x="10898505" y="5326253"/>
                  </a:lnTo>
                  <a:lnTo>
                    <a:pt x="10849737" y="5327522"/>
                  </a:lnTo>
                  <a:lnTo>
                    <a:pt x="887984" y="5327522"/>
                  </a:lnTo>
                  <a:lnTo>
                    <a:pt x="839215" y="5326253"/>
                  </a:lnTo>
                  <a:lnTo>
                    <a:pt x="791210" y="5322315"/>
                  </a:lnTo>
                  <a:lnTo>
                    <a:pt x="743965" y="5315965"/>
                  </a:lnTo>
                  <a:lnTo>
                    <a:pt x="697484" y="5307076"/>
                  </a:lnTo>
                  <a:lnTo>
                    <a:pt x="651890" y="5295772"/>
                  </a:lnTo>
                  <a:lnTo>
                    <a:pt x="607313" y="5282310"/>
                  </a:lnTo>
                  <a:lnTo>
                    <a:pt x="563752" y="5266435"/>
                  </a:lnTo>
                  <a:lnTo>
                    <a:pt x="521208" y="5248529"/>
                  </a:lnTo>
                  <a:lnTo>
                    <a:pt x="479933" y="5228462"/>
                  </a:lnTo>
                  <a:lnTo>
                    <a:pt x="439800" y="5206364"/>
                  </a:lnTo>
                  <a:lnTo>
                    <a:pt x="400938" y="5182234"/>
                  </a:lnTo>
                  <a:lnTo>
                    <a:pt x="363474" y="5156199"/>
                  </a:lnTo>
                  <a:lnTo>
                    <a:pt x="327533" y="5128386"/>
                  </a:lnTo>
                  <a:lnTo>
                    <a:pt x="292988" y="5098795"/>
                  </a:lnTo>
                  <a:lnTo>
                    <a:pt x="260096" y="5067427"/>
                  </a:lnTo>
                  <a:lnTo>
                    <a:pt x="228726" y="5034533"/>
                  </a:lnTo>
                  <a:lnTo>
                    <a:pt x="199136" y="4999989"/>
                  </a:lnTo>
                  <a:lnTo>
                    <a:pt x="171323" y="4964048"/>
                  </a:lnTo>
                  <a:lnTo>
                    <a:pt x="145287" y="4926583"/>
                  </a:lnTo>
                  <a:lnTo>
                    <a:pt x="121158" y="4887721"/>
                  </a:lnTo>
                  <a:lnTo>
                    <a:pt x="99060" y="4847717"/>
                  </a:lnTo>
                  <a:lnTo>
                    <a:pt x="78993" y="4806314"/>
                  </a:lnTo>
                  <a:lnTo>
                    <a:pt x="61087" y="4763896"/>
                  </a:lnTo>
                  <a:lnTo>
                    <a:pt x="45212" y="4720335"/>
                  </a:lnTo>
                  <a:lnTo>
                    <a:pt x="31750" y="4675632"/>
                  </a:lnTo>
                  <a:lnTo>
                    <a:pt x="20447" y="4630038"/>
                  </a:lnTo>
                  <a:lnTo>
                    <a:pt x="11557" y="4583683"/>
                  </a:lnTo>
                  <a:lnTo>
                    <a:pt x="5207" y="4536312"/>
                  </a:lnTo>
                  <a:lnTo>
                    <a:pt x="1270" y="4488307"/>
                  </a:lnTo>
                  <a:lnTo>
                    <a:pt x="0" y="4439665"/>
                  </a:lnTo>
                  <a:lnTo>
                    <a:pt x="0" y="887856"/>
                  </a:lnTo>
                  <a:close/>
                </a:path>
              </a:pathLst>
            </a:custGeom>
            <a:ln w="28956">
              <a:solidFill>
                <a:srgbClr val="79999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2151" y="3081528"/>
              <a:ext cx="4059936" cy="40614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60964" y="3209544"/>
              <a:ext cx="3947160" cy="38557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02874" y="3251454"/>
              <a:ext cx="3816350" cy="3724910"/>
            </a:xfrm>
            <a:custGeom>
              <a:avLst/>
              <a:gdLst/>
              <a:ahLst/>
              <a:cxnLst/>
              <a:rect l="l" t="t" r="r" b="b"/>
              <a:pathLst>
                <a:path w="3816350" h="3724909">
                  <a:moveTo>
                    <a:pt x="0" y="620776"/>
                  </a:moveTo>
                  <a:lnTo>
                    <a:pt x="1904" y="572262"/>
                  </a:lnTo>
                  <a:lnTo>
                    <a:pt x="7366" y="524764"/>
                  </a:lnTo>
                  <a:lnTo>
                    <a:pt x="16382" y="478409"/>
                  </a:lnTo>
                  <a:lnTo>
                    <a:pt x="28828" y="433324"/>
                  </a:lnTo>
                  <a:lnTo>
                    <a:pt x="44323" y="389763"/>
                  </a:lnTo>
                  <a:lnTo>
                    <a:pt x="63119" y="347725"/>
                  </a:lnTo>
                  <a:lnTo>
                    <a:pt x="84708" y="307467"/>
                  </a:lnTo>
                  <a:lnTo>
                    <a:pt x="109220" y="268986"/>
                  </a:lnTo>
                  <a:lnTo>
                    <a:pt x="136398" y="232410"/>
                  </a:lnTo>
                  <a:lnTo>
                    <a:pt x="165989" y="198120"/>
                  </a:lnTo>
                  <a:lnTo>
                    <a:pt x="198120" y="165989"/>
                  </a:lnTo>
                  <a:lnTo>
                    <a:pt x="232409" y="136398"/>
                  </a:lnTo>
                  <a:lnTo>
                    <a:pt x="268985" y="109220"/>
                  </a:lnTo>
                  <a:lnTo>
                    <a:pt x="307467" y="84709"/>
                  </a:lnTo>
                  <a:lnTo>
                    <a:pt x="347725" y="63119"/>
                  </a:lnTo>
                  <a:lnTo>
                    <a:pt x="389762" y="44323"/>
                  </a:lnTo>
                  <a:lnTo>
                    <a:pt x="433324" y="28828"/>
                  </a:lnTo>
                  <a:lnTo>
                    <a:pt x="478408" y="16382"/>
                  </a:lnTo>
                  <a:lnTo>
                    <a:pt x="524764" y="7366"/>
                  </a:lnTo>
                  <a:lnTo>
                    <a:pt x="572261" y="1904"/>
                  </a:lnTo>
                  <a:lnTo>
                    <a:pt x="620776" y="0"/>
                  </a:lnTo>
                  <a:lnTo>
                    <a:pt x="3195066" y="0"/>
                  </a:lnTo>
                  <a:lnTo>
                    <a:pt x="3243579" y="1904"/>
                  </a:lnTo>
                  <a:lnTo>
                    <a:pt x="3291078" y="7366"/>
                  </a:lnTo>
                  <a:lnTo>
                    <a:pt x="3337433" y="16382"/>
                  </a:lnTo>
                  <a:lnTo>
                    <a:pt x="3382518" y="28828"/>
                  </a:lnTo>
                  <a:lnTo>
                    <a:pt x="3426079" y="44323"/>
                  </a:lnTo>
                  <a:lnTo>
                    <a:pt x="3468116" y="63119"/>
                  </a:lnTo>
                  <a:lnTo>
                    <a:pt x="3508374" y="84709"/>
                  </a:lnTo>
                  <a:lnTo>
                    <a:pt x="3546856" y="109220"/>
                  </a:lnTo>
                  <a:lnTo>
                    <a:pt x="3583304" y="136398"/>
                  </a:lnTo>
                  <a:lnTo>
                    <a:pt x="3617722" y="165989"/>
                  </a:lnTo>
                  <a:lnTo>
                    <a:pt x="3649853" y="198120"/>
                  </a:lnTo>
                  <a:lnTo>
                    <a:pt x="3679443" y="232410"/>
                  </a:lnTo>
                  <a:lnTo>
                    <a:pt x="3706622" y="268986"/>
                  </a:lnTo>
                  <a:lnTo>
                    <a:pt x="3731133" y="307467"/>
                  </a:lnTo>
                  <a:lnTo>
                    <a:pt x="3752722" y="347725"/>
                  </a:lnTo>
                  <a:lnTo>
                    <a:pt x="3771518" y="389763"/>
                  </a:lnTo>
                  <a:lnTo>
                    <a:pt x="3787012" y="433324"/>
                  </a:lnTo>
                  <a:lnTo>
                    <a:pt x="3799458" y="478409"/>
                  </a:lnTo>
                  <a:lnTo>
                    <a:pt x="3808476" y="524764"/>
                  </a:lnTo>
                  <a:lnTo>
                    <a:pt x="3813937" y="572262"/>
                  </a:lnTo>
                  <a:lnTo>
                    <a:pt x="3815841" y="620776"/>
                  </a:lnTo>
                  <a:lnTo>
                    <a:pt x="3815841" y="3103626"/>
                  </a:lnTo>
                  <a:lnTo>
                    <a:pt x="3813937" y="3152140"/>
                  </a:lnTo>
                  <a:lnTo>
                    <a:pt x="3808476" y="3199638"/>
                  </a:lnTo>
                  <a:lnTo>
                    <a:pt x="3799458" y="3245993"/>
                  </a:lnTo>
                  <a:lnTo>
                    <a:pt x="3787012" y="3291078"/>
                  </a:lnTo>
                  <a:lnTo>
                    <a:pt x="3771518" y="3334639"/>
                  </a:lnTo>
                  <a:lnTo>
                    <a:pt x="3752722" y="3376676"/>
                  </a:lnTo>
                  <a:lnTo>
                    <a:pt x="3731133" y="3416935"/>
                  </a:lnTo>
                  <a:lnTo>
                    <a:pt x="3706622" y="3455416"/>
                  </a:lnTo>
                  <a:lnTo>
                    <a:pt x="3679443" y="3491865"/>
                  </a:lnTo>
                  <a:lnTo>
                    <a:pt x="3649853" y="3526282"/>
                  </a:lnTo>
                  <a:lnTo>
                    <a:pt x="3617722" y="3558413"/>
                  </a:lnTo>
                  <a:lnTo>
                    <a:pt x="3583304" y="3588004"/>
                  </a:lnTo>
                  <a:lnTo>
                    <a:pt x="3546856" y="3615182"/>
                  </a:lnTo>
                  <a:lnTo>
                    <a:pt x="3508374" y="3639693"/>
                  </a:lnTo>
                  <a:lnTo>
                    <a:pt x="3468116" y="3661283"/>
                  </a:lnTo>
                  <a:lnTo>
                    <a:pt x="3426079" y="3680079"/>
                  </a:lnTo>
                  <a:lnTo>
                    <a:pt x="3382518" y="3695573"/>
                  </a:lnTo>
                  <a:lnTo>
                    <a:pt x="3337433" y="3708019"/>
                  </a:lnTo>
                  <a:lnTo>
                    <a:pt x="3291078" y="3717036"/>
                  </a:lnTo>
                  <a:lnTo>
                    <a:pt x="3243579" y="3722497"/>
                  </a:lnTo>
                  <a:lnTo>
                    <a:pt x="3195066" y="3724402"/>
                  </a:lnTo>
                  <a:lnTo>
                    <a:pt x="620776" y="3724402"/>
                  </a:lnTo>
                  <a:lnTo>
                    <a:pt x="572261" y="3722497"/>
                  </a:lnTo>
                  <a:lnTo>
                    <a:pt x="524764" y="3717036"/>
                  </a:lnTo>
                  <a:lnTo>
                    <a:pt x="478408" y="3708019"/>
                  </a:lnTo>
                  <a:lnTo>
                    <a:pt x="433324" y="3695573"/>
                  </a:lnTo>
                  <a:lnTo>
                    <a:pt x="389762" y="3680079"/>
                  </a:lnTo>
                  <a:lnTo>
                    <a:pt x="347725" y="3661283"/>
                  </a:lnTo>
                  <a:lnTo>
                    <a:pt x="307467" y="3639693"/>
                  </a:lnTo>
                  <a:lnTo>
                    <a:pt x="268985" y="3615182"/>
                  </a:lnTo>
                  <a:lnTo>
                    <a:pt x="232409" y="3588004"/>
                  </a:lnTo>
                  <a:lnTo>
                    <a:pt x="198120" y="3558413"/>
                  </a:lnTo>
                  <a:lnTo>
                    <a:pt x="165989" y="3526282"/>
                  </a:lnTo>
                  <a:lnTo>
                    <a:pt x="136398" y="3491865"/>
                  </a:lnTo>
                  <a:lnTo>
                    <a:pt x="109220" y="3455416"/>
                  </a:lnTo>
                  <a:lnTo>
                    <a:pt x="84708" y="3416935"/>
                  </a:lnTo>
                  <a:lnTo>
                    <a:pt x="63119" y="3376676"/>
                  </a:lnTo>
                  <a:lnTo>
                    <a:pt x="44323" y="3334639"/>
                  </a:lnTo>
                  <a:lnTo>
                    <a:pt x="28828" y="3291078"/>
                  </a:lnTo>
                  <a:lnTo>
                    <a:pt x="16382" y="3245993"/>
                  </a:lnTo>
                  <a:lnTo>
                    <a:pt x="7366" y="3199638"/>
                  </a:lnTo>
                  <a:lnTo>
                    <a:pt x="1904" y="3152140"/>
                  </a:lnTo>
                  <a:lnTo>
                    <a:pt x="0" y="3103626"/>
                  </a:lnTo>
                  <a:lnTo>
                    <a:pt x="0" y="620776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0731" y="3633216"/>
              <a:ext cx="3087624" cy="14310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230355" y="3674364"/>
              <a:ext cx="2956560" cy="1299845"/>
            </a:xfrm>
            <a:custGeom>
              <a:avLst/>
              <a:gdLst/>
              <a:ahLst/>
              <a:cxnLst/>
              <a:rect l="l" t="t" r="r" b="b"/>
              <a:pathLst>
                <a:path w="2956559" h="1299845">
                  <a:moveTo>
                    <a:pt x="2739898" y="0"/>
                  </a:moveTo>
                  <a:lnTo>
                    <a:pt x="216662" y="0"/>
                  </a:lnTo>
                  <a:lnTo>
                    <a:pt x="167004" y="5714"/>
                  </a:lnTo>
                  <a:lnTo>
                    <a:pt x="121412" y="21970"/>
                  </a:lnTo>
                  <a:lnTo>
                    <a:pt x="81152" y="47625"/>
                  </a:lnTo>
                  <a:lnTo>
                    <a:pt x="47625" y="81152"/>
                  </a:lnTo>
                  <a:lnTo>
                    <a:pt x="21971" y="121284"/>
                  </a:lnTo>
                  <a:lnTo>
                    <a:pt x="5715" y="166877"/>
                  </a:lnTo>
                  <a:lnTo>
                    <a:pt x="0" y="216534"/>
                  </a:lnTo>
                  <a:lnTo>
                    <a:pt x="0" y="1082928"/>
                  </a:lnTo>
                  <a:lnTo>
                    <a:pt x="5715" y="1132585"/>
                  </a:lnTo>
                  <a:lnTo>
                    <a:pt x="21971" y="1178178"/>
                  </a:lnTo>
                  <a:lnTo>
                    <a:pt x="47625" y="1218310"/>
                  </a:lnTo>
                  <a:lnTo>
                    <a:pt x="81152" y="1251838"/>
                  </a:lnTo>
                  <a:lnTo>
                    <a:pt x="121412" y="1277492"/>
                  </a:lnTo>
                  <a:lnTo>
                    <a:pt x="167004" y="1293748"/>
                  </a:lnTo>
                  <a:lnTo>
                    <a:pt x="216662" y="1299463"/>
                  </a:lnTo>
                  <a:lnTo>
                    <a:pt x="2739898" y="1299463"/>
                  </a:lnTo>
                  <a:lnTo>
                    <a:pt x="2789555" y="1293748"/>
                  </a:lnTo>
                  <a:lnTo>
                    <a:pt x="2835148" y="1277492"/>
                  </a:lnTo>
                  <a:lnTo>
                    <a:pt x="2875407" y="1251838"/>
                  </a:lnTo>
                  <a:lnTo>
                    <a:pt x="2908934" y="1218310"/>
                  </a:lnTo>
                  <a:lnTo>
                    <a:pt x="2934588" y="1178178"/>
                  </a:lnTo>
                  <a:lnTo>
                    <a:pt x="2950845" y="1132585"/>
                  </a:lnTo>
                  <a:lnTo>
                    <a:pt x="2956559" y="1082928"/>
                  </a:lnTo>
                  <a:lnTo>
                    <a:pt x="2956559" y="216534"/>
                  </a:lnTo>
                  <a:lnTo>
                    <a:pt x="2950845" y="166877"/>
                  </a:lnTo>
                  <a:lnTo>
                    <a:pt x="2934588" y="121284"/>
                  </a:lnTo>
                  <a:lnTo>
                    <a:pt x="2908934" y="81152"/>
                  </a:lnTo>
                  <a:lnTo>
                    <a:pt x="2875407" y="47625"/>
                  </a:lnTo>
                  <a:lnTo>
                    <a:pt x="2835148" y="21970"/>
                  </a:lnTo>
                  <a:lnTo>
                    <a:pt x="2789555" y="5714"/>
                  </a:lnTo>
                  <a:lnTo>
                    <a:pt x="2739898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231117" y="3675126"/>
              <a:ext cx="2956560" cy="1299845"/>
            </a:xfrm>
            <a:custGeom>
              <a:avLst/>
              <a:gdLst/>
              <a:ahLst/>
              <a:cxnLst/>
              <a:rect l="l" t="t" r="r" b="b"/>
              <a:pathLst>
                <a:path w="2956559" h="1299845">
                  <a:moveTo>
                    <a:pt x="0" y="216535"/>
                  </a:moveTo>
                  <a:lnTo>
                    <a:pt x="5714" y="166877"/>
                  </a:lnTo>
                  <a:lnTo>
                    <a:pt x="21971" y="121285"/>
                  </a:lnTo>
                  <a:lnTo>
                    <a:pt x="47625" y="81152"/>
                  </a:lnTo>
                  <a:lnTo>
                    <a:pt x="81152" y="47625"/>
                  </a:lnTo>
                  <a:lnTo>
                    <a:pt x="121411" y="21971"/>
                  </a:lnTo>
                  <a:lnTo>
                    <a:pt x="167004" y="5715"/>
                  </a:lnTo>
                  <a:lnTo>
                    <a:pt x="216661" y="0"/>
                  </a:lnTo>
                  <a:lnTo>
                    <a:pt x="2739897" y="0"/>
                  </a:lnTo>
                  <a:lnTo>
                    <a:pt x="2789554" y="5715"/>
                  </a:lnTo>
                  <a:lnTo>
                    <a:pt x="2835147" y="21971"/>
                  </a:lnTo>
                  <a:lnTo>
                    <a:pt x="2875406" y="47625"/>
                  </a:lnTo>
                  <a:lnTo>
                    <a:pt x="2908935" y="81152"/>
                  </a:lnTo>
                  <a:lnTo>
                    <a:pt x="2934589" y="121285"/>
                  </a:lnTo>
                  <a:lnTo>
                    <a:pt x="2950845" y="166877"/>
                  </a:lnTo>
                  <a:lnTo>
                    <a:pt x="2956560" y="216535"/>
                  </a:lnTo>
                  <a:lnTo>
                    <a:pt x="2956560" y="1082928"/>
                  </a:lnTo>
                  <a:lnTo>
                    <a:pt x="2950845" y="1132586"/>
                  </a:lnTo>
                  <a:lnTo>
                    <a:pt x="2934589" y="1178178"/>
                  </a:lnTo>
                  <a:lnTo>
                    <a:pt x="2908935" y="1218311"/>
                  </a:lnTo>
                  <a:lnTo>
                    <a:pt x="2875406" y="1251839"/>
                  </a:lnTo>
                  <a:lnTo>
                    <a:pt x="2835147" y="1277493"/>
                  </a:lnTo>
                  <a:lnTo>
                    <a:pt x="2789554" y="1293749"/>
                  </a:lnTo>
                  <a:lnTo>
                    <a:pt x="2739897" y="1299464"/>
                  </a:lnTo>
                  <a:lnTo>
                    <a:pt x="216661" y="1299464"/>
                  </a:lnTo>
                  <a:lnTo>
                    <a:pt x="167004" y="1293749"/>
                  </a:lnTo>
                  <a:lnTo>
                    <a:pt x="121411" y="1277493"/>
                  </a:lnTo>
                  <a:lnTo>
                    <a:pt x="81152" y="1251839"/>
                  </a:lnTo>
                  <a:lnTo>
                    <a:pt x="47625" y="1218311"/>
                  </a:lnTo>
                  <a:lnTo>
                    <a:pt x="21971" y="1178178"/>
                  </a:lnTo>
                  <a:lnTo>
                    <a:pt x="5714" y="1132586"/>
                  </a:lnTo>
                  <a:lnTo>
                    <a:pt x="0" y="1082928"/>
                  </a:lnTo>
                  <a:lnTo>
                    <a:pt x="0" y="21653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2469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Traditional/Multi</a:t>
            </a:r>
            <a:r>
              <a:rPr dirty="0" sz="5600" spc="-8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Page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Application</a:t>
            </a:r>
            <a:endParaRPr sz="5600"/>
          </a:p>
        </p:txBody>
      </p:sp>
      <p:sp>
        <p:nvSpPr>
          <p:cNvPr id="13" name="object 13"/>
          <p:cNvSpPr txBox="1"/>
          <p:nvPr/>
        </p:nvSpPr>
        <p:spPr>
          <a:xfrm>
            <a:off x="11854053" y="4089272"/>
            <a:ext cx="16852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 b="1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2400" spc="-11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2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190731" y="5263896"/>
            <a:ext cx="3088005" cy="1431290"/>
            <a:chOff x="11190731" y="5263896"/>
            <a:chExt cx="3088005" cy="143129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0731" y="5263896"/>
              <a:ext cx="3087624" cy="14310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230355" y="5305044"/>
              <a:ext cx="2956560" cy="1299845"/>
            </a:xfrm>
            <a:custGeom>
              <a:avLst/>
              <a:gdLst/>
              <a:ahLst/>
              <a:cxnLst/>
              <a:rect l="l" t="t" r="r" b="b"/>
              <a:pathLst>
                <a:path w="2956559" h="1299845">
                  <a:moveTo>
                    <a:pt x="2739898" y="0"/>
                  </a:moveTo>
                  <a:lnTo>
                    <a:pt x="216662" y="0"/>
                  </a:lnTo>
                  <a:lnTo>
                    <a:pt x="167004" y="5714"/>
                  </a:lnTo>
                  <a:lnTo>
                    <a:pt x="121412" y="21970"/>
                  </a:lnTo>
                  <a:lnTo>
                    <a:pt x="81152" y="47625"/>
                  </a:lnTo>
                  <a:lnTo>
                    <a:pt x="47625" y="81152"/>
                  </a:lnTo>
                  <a:lnTo>
                    <a:pt x="21971" y="121284"/>
                  </a:lnTo>
                  <a:lnTo>
                    <a:pt x="5715" y="166877"/>
                  </a:lnTo>
                  <a:lnTo>
                    <a:pt x="0" y="216534"/>
                  </a:lnTo>
                  <a:lnTo>
                    <a:pt x="0" y="1082928"/>
                  </a:lnTo>
                  <a:lnTo>
                    <a:pt x="5715" y="1132585"/>
                  </a:lnTo>
                  <a:lnTo>
                    <a:pt x="21971" y="1178178"/>
                  </a:lnTo>
                  <a:lnTo>
                    <a:pt x="47625" y="1218310"/>
                  </a:lnTo>
                  <a:lnTo>
                    <a:pt x="81152" y="1251839"/>
                  </a:lnTo>
                  <a:lnTo>
                    <a:pt x="121412" y="1277492"/>
                  </a:lnTo>
                  <a:lnTo>
                    <a:pt x="167004" y="1293748"/>
                  </a:lnTo>
                  <a:lnTo>
                    <a:pt x="216662" y="1299464"/>
                  </a:lnTo>
                  <a:lnTo>
                    <a:pt x="2739898" y="1299464"/>
                  </a:lnTo>
                  <a:lnTo>
                    <a:pt x="2789555" y="1293748"/>
                  </a:lnTo>
                  <a:lnTo>
                    <a:pt x="2835148" y="1277492"/>
                  </a:lnTo>
                  <a:lnTo>
                    <a:pt x="2875407" y="1251839"/>
                  </a:lnTo>
                  <a:lnTo>
                    <a:pt x="2908934" y="1218310"/>
                  </a:lnTo>
                  <a:lnTo>
                    <a:pt x="2934588" y="1178178"/>
                  </a:lnTo>
                  <a:lnTo>
                    <a:pt x="2950845" y="1132585"/>
                  </a:lnTo>
                  <a:lnTo>
                    <a:pt x="2956559" y="1082928"/>
                  </a:lnTo>
                  <a:lnTo>
                    <a:pt x="2956559" y="216534"/>
                  </a:lnTo>
                  <a:lnTo>
                    <a:pt x="2950845" y="166877"/>
                  </a:lnTo>
                  <a:lnTo>
                    <a:pt x="2934588" y="121284"/>
                  </a:lnTo>
                  <a:lnTo>
                    <a:pt x="2908934" y="81152"/>
                  </a:lnTo>
                  <a:lnTo>
                    <a:pt x="2875407" y="47625"/>
                  </a:lnTo>
                  <a:lnTo>
                    <a:pt x="2835148" y="21970"/>
                  </a:lnTo>
                  <a:lnTo>
                    <a:pt x="2789555" y="5714"/>
                  </a:lnTo>
                  <a:lnTo>
                    <a:pt x="2739898" y="0"/>
                  </a:lnTo>
                  <a:close/>
                </a:path>
              </a:pathLst>
            </a:custGeom>
            <a:solidFill>
              <a:srgbClr val="A187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231117" y="5305806"/>
              <a:ext cx="2956560" cy="1299845"/>
            </a:xfrm>
            <a:custGeom>
              <a:avLst/>
              <a:gdLst/>
              <a:ahLst/>
              <a:cxnLst/>
              <a:rect l="l" t="t" r="r" b="b"/>
              <a:pathLst>
                <a:path w="2956559" h="1299845">
                  <a:moveTo>
                    <a:pt x="0" y="216535"/>
                  </a:moveTo>
                  <a:lnTo>
                    <a:pt x="5714" y="166878"/>
                  </a:lnTo>
                  <a:lnTo>
                    <a:pt x="21971" y="121285"/>
                  </a:lnTo>
                  <a:lnTo>
                    <a:pt x="47625" y="81153"/>
                  </a:lnTo>
                  <a:lnTo>
                    <a:pt x="81152" y="47625"/>
                  </a:lnTo>
                  <a:lnTo>
                    <a:pt x="121411" y="21971"/>
                  </a:lnTo>
                  <a:lnTo>
                    <a:pt x="167004" y="5715"/>
                  </a:lnTo>
                  <a:lnTo>
                    <a:pt x="216661" y="0"/>
                  </a:lnTo>
                  <a:lnTo>
                    <a:pt x="2739897" y="0"/>
                  </a:lnTo>
                  <a:lnTo>
                    <a:pt x="2789554" y="5715"/>
                  </a:lnTo>
                  <a:lnTo>
                    <a:pt x="2835147" y="21971"/>
                  </a:lnTo>
                  <a:lnTo>
                    <a:pt x="2875406" y="47625"/>
                  </a:lnTo>
                  <a:lnTo>
                    <a:pt x="2908935" y="81153"/>
                  </a:lnTo>
                  <a:lnTo>
                    <a:pt x="2934589" y="121285"/>
                  </a:lnTo>
                  <a:lnTo>
                    <a:pt x="2950845" y="166878"/>
                  </a:lnTo>
                  <a:lnTo>
                    <a:pt x="2956560" y="216535"/>
                  </a:lnTo>
                  <a:lnTo>
                    <a:pt x="2956560" y="1082929"/>
                  </a:lnTo>
                  <a:lnTo>
                    <a:pt x="2950845" y="1132586"/>
                  </a:lnTo>
                  <a:lnTo>
                    <a:pt x="2934589" y="1178179"/>
                  </a:lnTo>
                  <a:lnTo>
                    <a:pt x="2908935" y="1218311"/>
                  </a:lnTo>
                  <a:lnTo>
                    <a:pt x="2875406" y="1251839"/>
                  </a:lnTo>
                  <a:lnTo>
                    <a:pt x="2835147" y="1277493"/>
                  </a:lnTo>
                  <a:lnTo>
                    <a:pt x="2789554" y="1293749"/>
                  </a:lnTo>
                  <a:lnTo>
                    <a:pt x="2739897" y="1299464"/>
                  </a:lnTo>
                  <a:lnTo>
                    <a:pt x="216661" y="1299464"/>
                  </a:lnTo>
                  <a:lnTo>
                    <a:pt x="167004" y="1293749"/>
                  </a:lnTo>
                  <a:lnTo>
                    <a:pt x="121411" y="1277493"/>
                  </a:lnTo>
                  <a:lnTo>
                    <a:pt x="81152" y="1251839"/>
                  </a:lnTo>
                  <a:lnTo>
                    <a:pt x="47625" y="1218311"/>
                  </a:lnTo>
                  <a:lnTo>
                    <a:pt x="21971" y="1178179"/>
                  </a:lnTo>
                  <a:lnTo>
                    <a:pt x="5714" y="1132586"/>
                  </a:lnTo>
                  <a:lnTo>
                    <a:pt x="0" y="1082929"/>
                  </a:lnTo>
                  <a:lnTo>
                    <a:pt x="0" y="21653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794617" y="5719698"/>
            <a:ext cx="18186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24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337035" y="2080260"/>
            <a:ext cx="2795270" cy="951230"/>
            <a:chOff x="11337035" y="2080260"/>
            <a:chExt cx="2795270" cy="95123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7035" y="2080260"/>
              <a:ext cx="2795016" cy="95097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376659" y="2121408"/>
              <a:ext cx="2665095" cy="819785"/>
            </a:xfrm>
            <a:custGeom>
              <a:avLst/>
              <a:gdLst/>
              <a:ahLst/>
              <a:cxnLst/>
              <a:rect l="l" t="t" r="r" b="b"/>
              <a:pathLst>
                <a:path w="2665094" h="819785">
                  <a:moveTo>
                    <a:pt x="2528316" y="0"/>
                  </a:moveTo>
                  <a:lnTo>
                    <a:pt x="136651" y="0"/>
                  </a:lnTo>
                  <a:lnTo>
                    <a:pt x="93472" y="6985"/>
                  </a:lnTo>
                  <a:lnTo>
                    <a:pt x="56007" y="26416"/>
                  </a:lnTo>
                  <a:lnTo>
                    <a:pt x="26416" y="55880"/>
                  </a:lnTo>
                  <a:lnTo>
                    <a:pt x="6985" y="93472"/>
                  </a:lnTo>
                  <a:lnTo>
                    <a:pt x="0" y="136525"/>
                  </a:lnTo>
                  <a:lnTo>
                    <a:pt x="0" y="682878"/>
                  </a:lnTo>
                  <a:lnTo>
                    <a:pt x="6985" y="725932"/>
                  </a:lnTo>
                  <a:lnTo>
                    <a:pt x="26416" y="763524"/>
                  </a:lnTo>
                  <a:lnTo>
                    <a:pt x="56007" y="792988"/>
                  </a:lnTo>
                  <a:lnTo>
                    <a:pt x="93472" y="812419"/>
                  </a:lnTo>
                  <a:lnTo>
                    <a:pt x="136651" y="819403"/>
                  </a:lnTo>
                  <a:lnTo>
                    <a:pt x="2528316" y="819403"/>
                  </a:lnTo>
                  <a:lnTo>
                    <a:pt x="2571496" y="812419"/>
                  </a:lnTo>
                  <a:lnTo>
                    <a:pt x="2608961" y="792988"/>
                  </a:lnTo>
                  <a:lnTo>
                    <a:pt x="2638552" y="763524"/>
                  </a:lnTo>
                  <a:lnTo>
                    <a:pt x="2657982" y="725932"/>
                  </a:lnTo>
                  <a:lnTo>
                    <a:pt x="2664968" y="682878"/>
                  </a:lnTo>
                  <a:lnTo>
                    <a:pt x="2664968" y="136525"/>
                  </a:lnTo>
                  <a:lnTo>
                    <a:pt x="2657982" y="93472"/>
                  </a:lnTo>
                  <a:lnTo>
                    <a:pt x="2638552" y="55880"/>
                  </a:lnTo>
                  <a:lnTo>
                    <a:pt x="2608961" y="26416"/>
                  </a:lnTo>
                  <a:lnTo>
                    <a:pt x="2571496" y="6985"/>
                  </a:lnTo>
                  <a:lnTo>
                    <a:pt x="252831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377421" y="2122170"/>
              <a:ext cx="2665095" cy="819785"/>
            </a:xfrm>
            <a:custGeom>
              <a:avLst/>
              <a:gdLst/>
              <a:ahLst/>
              <a:cxnLst/>
              <a:rect l="l" t="t" r="r" b="b"/>
              <a:pathLst>
                <a:path w="2665094" h="819785">
                  <a:moveTo>
                    <a:pt x="0" y="136525"/>
                  </a:moveTo>
                  <a:lnTo>
                    <a:pt x="6984" y="93472"/>
                  </a:lnTo>
                  <a:lnTo>
                    <a:pt x="26416" y="55879"/>
                  </a:lnTo>
                  <a:lnTo>
                    <a:pt x="56006" y="26415"/>
                  </a:lnTo>
                  <a:lnTo>
                    <a:pt x="93472" y="6984"/>
                  </a:lnTo>
                  <a:lnTo>
                    <a:pt x="136651" y="0"/>
                  </a:lnTo>
                  <a:lnTo>
                    <a:pt x="2528316" y="0"/>
                  </a:lnTo>
                  <a:lnTo>
                    <a:pt x="2571495" y="6984"/>
                  </a:lnTo>
                  <a:lnTo>
                    <a:pt x="2608960" y="26415"/>
                  </a:lnTo>
                  <a:lnTo>
                    <a:pt x="2638551" y="55879"/>
                  </a:lnTo>
                  <a:lnTo>
                    <a:pt x="2657983" y="93472"/>
                  </a:lnTo>
                  <a:lnTo>
                    <a:pt x="2664968" y="136525"/>
                  </a:lnTo>
                  <a:lnTo>
                    <a:pt x="2664968" y="682878"/>
                  </a:lnTo>
                  <a:lnTo>
                    <a:pt x="2657983" y="725931"/>
                  </a:lnTo>
                  <a:lnTo>
                    <a:pt x="2638551" y="763524"/>
                  </a:lnTo>
                  <a:lnTo>
                    <a:pt x="2608960" y="792987"/>
                  </a:lnTo>
                  <a:lnTo>
                    <a:pt x="2571495" y="812419"/>
                  </a:lnTo>
                  <a:lnTo>
                    <a:pt x="2528316" y="819403"/>
                  </a:lnTo>
                  <a:lnTo>
                    <a:pt x="136651" y="819403"/>
                  </a:lnTo>
                  <a:lnTo>
                    <a:pt x="93472" y="812419"/>
                  </a:lnTo>
                  <a:lnTo>
                    <a:pt x="56006" y="792987"/>
                  </a:lnTo>
                  <a:lnTo>
                    <a:pt x="26416" y="763524"/>
                  </a:lnTo>
                  <a:lnTo>
                    <a:pt x="6984" y="725931"/>
                  </a:lnTo>
                  <a:lnTo>
                    <a:pt x="0" y="682878"/>
                  </a:lnTo>
                  <a:lnTo>
                    <a:pt x="0" y="13652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841606" y="2112009"/>
            <a:ext cx="17119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0"/>
              </a:spcBef>
            </a:pP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&amp; 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160520" y="2080260"/>
            <a:ext cx="6640195" cy="4256405"/>
            <a:chOff x="4160520" y="2080260"/>
            <a:chExt cx="6640195" cy="4256405"/>
          </a:xfrm>
        </p:grpSpPr>
        <p:sp>
          <p:nvSpPr>
            <p:cNvPr id="25" name="object 25"/>
            <p:cNvSpPr/>
            <p:nvPr/>
          </p:nvSpPr>
          <p:spPr>
            <a:xfrm>
              <a:off x="7380732" y="4367783"/>
              <a:ext cx="3420110" cy="1969135"/>
            </a:xfrm>
            <a:custGeom>
              <a:avLst/>
              <a:gdLst/>
              <a:ahLst/>
              <a:cxnLst/>
              <a:rect l="l" t="t" r="r" b="b"/>
              <a:pathLst>
                <a:path w="3420109" h="1969135">
                  <a:moveTo>
                    <a:pt x="3419475" y="1892681"/>
                  </a:moveTo>
                  <a:lnTo>
                    <a:pt x="114300" y="1892681"/>
                  </a:lnTo>
                  <a:lnTo>
                    <a:pt x="114300" y="1854581"/>
                  </a:lnTo>
                  <a:lnTo>
                    <a:pt x="0" y="1911731"/>
                  </a:lnTo>
                  <a:lnTo>
                    <a:pt x="114300" y="1968881"/>
                  </a:lnTo>
                  <a:lnTo>
                    <a:pt x="114300" y="1930781"/>
                  </a:lnTo>
                  <a:lnTo>
                    <a:pt x="3419475" y="1930781"/>
                  </a:lnTo>
                  <a:lnTo>
                    <a:pt x="3419475" y="1892681"/>
                  </a:lnTo>
                  <a:close/>
                </a:path>
                <a:path w="3420109" h="1969135">
                  <a:moveTo>
                    <a:pt x="3419729" y="57150"/>
                  </a:moveTo>
                  <a:lnTo>
                    <a:pt x="3305429" y="0"/>
                  </a:lnTo>
                  <a:lnTo>
                    <a:pt x="3305429" y="38100"/>
                  </a:lnTo>
                  <a:lnTo>
                    <a:pt x="1548003" y="38100"/>
                  </a:lnTo>
                  <a:lnTo>
                    <a:pt x="1548003" y="76200"/>
                  </a:lnTo>
                  <a:lnTo>
                    <a:pt x="3305429" y="76200"/>
                  </a:lnTo>
                  <a:lnTo>
                    <a:pt x="3305429" y="114300"/>
                  </a:lnTo>
                  <a:lnTo>
                    <a:pt x="3419729" y="5715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0520" y="2080260"/>
              <a:ext cx="2795016" cy="95097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201668" y="2121408"/>
              <a:ext cx="2663825" cy="819785"/>
            </a:xfrm>
            <a:custGeom>
              <a:avLst/>
              <a:gdLst/>
              <a:ahLst/>
              <a:cxnLst/>
              <a:rect l="l" t="t" r="r" b="b"/>
              <a:pathLst>
                <a:path w="2663825" h="819785">
                  <a:moveTo>
                    <a:pt x="2526791" y="0"/>
                  </a:moveTo>
                  <a:lnTo>
                    <a:pt x="136652" y="0"/>
                  </a:lnTo>
                  <a:lnTo>
                    <a:pt x="93472" y="6985"/>
                  </a:lnTo>
                  <a:lnTo>
                    <a:pt x="56007" y="26416"/>
                  </a:lnTo>
                  <a:lnTo>
                    <a:pt x="26416" y="55880"/>
                  </a:lnTo>
                  <a:lnTo>
                    <a:pt x="6985" y="93472"/>
                  </a:lnTo>
                  <a:lnTo>
                    <a:pt x="0" y="136525"/>
                  </a:lnTo>
                  <a:lnTo>
                    <a:pt x="0" y="682878"/>
                  </a:lnTo>
                  <a:lnTo>
                    <a:pt x="6985" y="725932"/>
                  </a:lnTo>
                  <a:lnTo>
                    <a:pt x="26416" y="763524"/>
                  </a:lnTo>
                  <a:lnTo>
                    <a:pt x="56007" y="792988"/>
                  </a:lnTo>
                  <a:lnTo>
                    <a:pt x="93472" y="812419"/>
                  </a:lnTo>
                  <a:lnTo>
                    <a:pt x="136652" y="819403"/>
                  </a:lnTo>
                  <a:lnTo>
                    <a:pt x="2526791" y="819403"/>
                  </a:lnTo>
                  <a:lnTo>
                    <a:pt x="2569972" y="812419"/>
                  </a:lnTo>
                  <a:lnTo>
                    <a:pt x="2607437" y="792988"/>
                  </a:lnTo>
                  <a:lnTo>
                    <a:pt x="2637028" y="763524"/>
                  </a:lnTo>
                  <a:lnTo>
                    <a:pt x="2656459" y="725932"/>
                  </a:lnTo>
                  <a:lnTo>
                    <a:pt x="2663443" y="682878"/>
                  </a:lnTo>
                  <a:lnTo>
                    <a:pt x="2663443" y="136525"/>
                  </a:lnTo>
                  <a:lnTo>
                    <a:pt x="2656459" y="93472"/>
                  </a:lnTo>
                  <a:lnTo>
                    <a:pt x="2637028" y="55880"/>
                  </a:lnTo>
                  <a:lnTo>
                    <a:pt x="2607437" y="26416"/>
                  </a:lnTo>
                  <a:lnTo>
                    <a:pt x="2569972" y="6985"/>
                  </a:lnTo>
                  <a:lnTo>
                    <a:pt x="252679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202430" y="2122170"/>
              <a:ext cx="2663825" cy="819785"/>
            </a:xfrm>
            <a:custGeom>
              <a:avLst/>
              <a:gdLst/>
              <a:ahLst/>
              <a:cxnLst/>
              <a:rect l="l" t="t" r="r" b="b"/>
              <a:pathLst>
                <a:path w="2663825" h="819785">
                  <a:moveTo>
                    <a:pt x="0" y="136525"/>
                  </a:moveTo>
                  <a:lnTo>
                    <a:pt x="6985" y="93472"/>
                  </a:lnTo>
                  <a:lnTo>
                    <a:pt x="26416" y="55879"/>
                  </a:lnTo>
                  <a:lnTo>
                    <a:pt x="56007" y="26415"/>
                  </a:lnTo>
                  <a:lnTo>
                    <a:pt x="93472" y="6984"/>
                  </a:lnTo>
                  <a:lnTo>
                    <a:pt x="136652" y="0"/>
                  </a:lnTo>
                  <a:lnTo>
                    <a:pt x="2526792" y="0"/>
                  </a:lnTo>
                  <a:lnTo>
                    <a:pt x="2569972" y="6984"/>
                  </a:lnTo>
                  <a:lnTo>
                    <a:pt x="2607437" y="26415"/>
                  </a:lnTo>
                  <a:lnTo>
                    <a:pt x="2637028" y="55879"/>
                  </a:lnTo>
                  <a:lnTo>
                    <a:pt x="2656459" y="93472"/>
                  </a:lnTo>
                  <a:lnTo>
                    <a:pt x="2663444" y="136525"/>
                  </a:lnTo>
                  <a:lnTo>
                    <a:pt x="2663444" y="682878"/>
                  </a:lnTo>
                  <a:lnTo>
                    <a:pt x="2656459" y="725931"/>
                  </a:lnTo>
                  <a:lnTo>
                    <a:pt x="2637028" y="763524"/>
                  </a:lnTo>
                  <a:lnTo>
                    <a:pt x="2607437" y="792987"/>
                  </a:lnTo>
                  <a:lnTo>
                    <a:pt x="2569972" y="812419"/>
                  </a:lnTo>
                  <a:lnTo>
                    <a:pt x="2526792" y="819403"/>
                  </a:lnTo>
                  <a:lnTo>
                    <a:pt x="136652" y="819403"/>
                  </a:lnTo>
                  <a:lnTo>
                    <a:pt x="93472" y="812419"/>
                  </a:lnTo>
                  <a:lnTo>
                    <a:pt x="56007" y="792987"/>
                  </a:lnTo>
                  <a:lnTo>
                    <a:pt x="26416" y="763524"/>
                  </a:lnTo>
                  <a:lnTo>
                    <a:pt x="6985" y="725931"/>
                  </a:lnTo>
                  <a:lnTo>
                    <a:pt x="0" y="682878"/>
                  </a:lnTo>
                  <a:lnTo>
                    <a:pt x="0" y="13652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162550" y="2294890"/>
            <a:ext cx="732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79969" y="4426458"/>
            <a:ext cx="1697989" cy="0"/>
          </a:xfrm>
          <a:custGeom>
            <a:avLst/>
            <a:gdLst/>
            <a:ahLst/>
            <a:cxnLst/>
            <a:rect l="l" t="t" r="r" b="b"/>
            <a:pathLst>
              <a:path w="1697990" h="0">
                <a:moveTo>
                  <a:pt x="0" y="0"/>
                </a:moveTo>
                <a:lnTo>
                  <a:pt x="1697481" y="0"/>
                </a:lnTo>
              </a:path>
            </a:pathLst>
          </a:custGeom>
          <a:ln w="38100">
            <a:solidFill>
              <a:srgbClr val="095A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324215" y="3856101"/>
            <a:ext cx="1699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15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qu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96121" y="6408801"/>
            <a:ext cx="1162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32916" y="7816708"/>
            <a:ext cx="15883255" cy="1254760"/>
            <a:chOff x="1232916" y="7816708"/>
            <a:chExt cx="15883255" cy="1254760"/>
          </a:xfrm>
        </p:grpSpPr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2916" y="7816708"/>
              <a:ext cx="15883128" cy="125413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258824" y="7837932"/>
              <a:ext cx="15771494" cy="1147445"/>
            </a:xfrm>
            <a:custGeom>
              <a:avLst/>
              <a:gdLst/>
              <a:ahLst/>
              <a:cxnLst/>
              <a:rect l="l" t="t" r="r" b="b"/>
              <a:pathLst>
                <a:path w="15771494" h="1147445">
                  <a:moveTo>
                    <a:pt x="15580106" y="0"/>
                  </a:moveTo>
                  <a:lnTo>
                    <a:pt x="191262" y="0"/>
                  </a:lnTo>
                  <a:lnTo>
                    <a:pt x="147447" y="5080"/>
                  </a:lnTo>
                  <a:lnTo>
                    <a:pt x="107187" y="19431"/>
                  </a:lnTo>
                  <a:lnTo>
                    <a:pt x="71628" y="42037"/>
                  </a:lnTo>
                  <a:lnTo>
                    <a:pt x="42037" y="71628"/>
                  </a:lnTo>
                  <a:lnTo>
                    <a:pt x="19431" y="107061"/>
                  </a:lnTo>
                  <a:lnTo>
                    <a:pt x="5054" y="147320"/>
                  </a:lnTo>
                  <a:lnTo>
                    <a:pt x="0" y="191135"/>
                  </a:lnTo>
                  <a:lnTo>
                    <a:pt x="0" y="955929"/>
                  </a:lnTo>
                  <a:lnTo>
                    <a:pt x="5054" y="999744"/>
                  </a:lnTo>
                  <a:lnTo>
                    <a:pt x="19431" y="1040003"/>
                  </a:lnTo>
                  <a:lnTo>
                    <a:pt x="42037" y="1075436"/>
                  </a:lnTo>
                  <a:lnTo>
                    <a:pt x="71628" y="1105027"/>
                  </a:lnTo>
                  <a:lnTo>
                    <a:pt x="107187" y="1127633"/>
                  </a:lnTo>
                  <a:lnTo>
                    <a:pt x="147447" y="1141984"/>
                  </a:lnTo>
                  <a:lnTo>
                    <a:pt x="191262" y="1147064"/>
                  </a:lnTo>
                  <a:lnTo>
                    <a:pt x="15580106" y="1147064"/>
                  </a:lnTo>
                  <a:lnTo>
                    <a:pt x="15623921" y="1141984"/>
                  </a:lnTo>
                  <a:lnTo>
                    <a:pt x="15664180" y="1127633"/>
                  </a:lnTo>
                  <a:lnTo>
                    <a:pt x="15699739" y="1105027"/>
                  </a:lnTo>
                  <a:lnTo>
                    <a:pt x="15729331" y="1075436"/>
                  </a:lnTo>
                  <a:lnTo>
                    <a:pt x="15751937" y="1040003"/>
                  </a:lnTo>
                  <a:lnTo>
                    <a:pt x="15766288" y="999744"/>
                  </a:lnTo>
                  <a:lnTo>
                    <a:pt x="15771368" y="955929"/>
                  </a:lnTo>
                  <a:lnTo>
                    <a:pt x="15771368" y="191135"/>
                  </a:lnTo>
                  <a:lnTo>
                    <a:pt x="15766288" y="147320"/>
                  </a:lnTo>
                  <a:lnTo>
                    <a:pt x="15751937" y="107061"/>
                  </a:lnTo>
                  <a:lnTo>
                    <a:pt x="15729331" y="71628"/>
                  </a:lnTo>
                  <a:lnTo>
                    <a:pt x="15699739" y="42037"/>
                  </a:lnTo>
                  <a:lnTo>
                    <a:pt x="15664180" y="19431"/>
                  </a:lnTo>
                  <a:lnTo>
                    <a:pt x="15623921" y="5080"/>
                  </a:lnTo>
                  <a:lnTo>
                    <a:pt x="1558010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259586" y="7838694"/>
              <a:ext cx="15771494" cy="1147445"/>
            </a:xfrm>
            <a:custGeom>
              <a:avLst/>
              <a:gdLst/>
              <a:ahLst/>
              <a:cxnLst/>
              <a:rect l="l" t="t" r="r" b="b"/>
              <a:pathLst>
                <a:path w="15771494" h="1147445">
                  <a:moveTo>
                    <a:pt x="0" y="191134"/>
                  </a:moveTo>
                  <a:lnTo>
                    <a:pt x="5054" y="147319"/>
                  </a:lnTo>
                  <a:lnTo>
                    <a:pt x="19430" y="107060"/>
                  </a:lnTo>
                  <a:lnTo>
                    <a:pt x="42036" y="71627"/>
                  </a:lnTo>
                  <a:lnTo>
                    <a:pt x="71627" y="42036"/>
                  </a:lnTo>
                  <a:lnTo>
                    <a:pt x="107187" y="19430"/>
                  </a:lnTo>
                  <a:lnTo>
                    <a:pt x="147447" y="5079"/>
                  </a:lnTo>
                  <a:lnTo>
                    <a:pt x="191261" y="0"/>
                  </a:lnTo>
                  <a:lnTo>
                    <a:pt x="15580106" y="0"/>
                  </a:lnTo>
                  <a:lnTo>
                    <a:pt x="15623921" y="5079"/>
                  </a:lnTo>
                  <a:lnTo>
                    <a:pt x="15664179" y="19430"/>
                  </a:lnTo>
                  <a:lnTo>
                    <a:pt x="15699740" y="42036"/>
                  </a:lnTo>
                  <a:lnTo>
                    <a:pt x="15729331" y="71627"/>
                  </a:lnTo>
                  <a:lnTo>
                    <a:pt x="15751937" y="107060"/>
                  </a:lnTo>
                  <a:lnTo>
                    <a:pt x="15766287" y="147319"/>
                  </a:lnTo>
                  <a:lnTo>
                    <a:pt x="15771367" y="191134"/>
                  </a:lnTo>
                  <a:lnTo>
                    <a:pt x="15771367" y="955928"/>
                  </a:lnTo>
                  <a:lnTo>
                    <a:pt x="15766287" y="999743"/>
                  </a:lnTo>
                  <a:lnTo>
                    <a:pt x="15751937" y="1040002"/>
                  </a:lnTo>
                  <a:lnTo>
                    <a:pt x="15729331" y="1075435"/>
                  </a:lnTo>
                  <a:lnTo>
                    <a:pt x="15699740" y="1105026"/>
                  </a:lnTo>
                  <a:lnTo>
                    <a:pt x="15664179" y="1127632"/>
                  </a:lnTo>
                  <a:lnTo>
                    <a:pt x="15623921" y="1141983"/>
                  </a:lnTo>
                  <a:lnTo>
                    <a:pt x="15580106" y="1147063"/>
                  </a:lnTo>
                  <a:lnTo>
                    <a:pt x="191261" y="1147063"/>
                  </a:lnTo>
                  <a:lnTo>
                    <a:pt x="147447" y="1141983"/>
                  </a:lnTo>
                  <a:lnTo>
                    <a:pt x="107187" y="1127632"/>
                  </a:lnTo>
                  <a:lnTo>
                    <a:pt x="71627" y="1105026"/>
                  </a:lnTo>
                  <a:lnTo>
                    <a:pt x="42036" y="1075435"/>
                  </a:lnTo>
                  <a:lnTo>
                    <a:pt x="19430" y="1040002"/>
                  </a:lnTo>
                  <a:lnTo>
                    <a:pt x="5054" y="999743"/>
                  </a:lnTo>
                  <a:lnTo>
                    <a:pt x="0" y="955928"/>
                  </a:lnTo>
                  <a:lnTo>
                    <a:pt x="0" y="19113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590294" y="7994142"/>
            <a:ext cx="1499361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a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traditional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web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application,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 generally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website organised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bunch of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static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webpages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each time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interaction,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request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 passed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server,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respond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brand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9" name="object 3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582409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AJAX</a:t>
            </a:r>
            <a:r>
              <a:rPr dirty="0" sz="5600" spc="-12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Web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Application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188207" y="1932651"/>
            <a:ext cx="11841480" cy="5425440"/>
            <a:chOff x="3188207" y="1932651"/>
            <a:chExt cx="11841480" cy="5425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8207" y="1932651"/>
              <a:ext cx="11841480" cy="54252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6599" y="1976628"/>
              <a:ext cx="11737975" cy="5327650"/>
            </a:xfrm>
            <a:custGeom>
              <a:avLst/>
              <a:gdLst/>
              <a:ahLst/>
              <a:cxnLst/>
              <a:rect l="l" t="t" r="r" b="b"/>
              <a:pathLst>
                <a:path w="11737975" h="5327650">
                  <a:moveTo>
                    <a:pt x="10849737" y="0"/>
                  </a:moveTo>
                  <a:lnTo>
                    <a:pt x="887984" y="0"/>
                  </a:lnTo>
                  <a:lnTo>
                    <a:pt x="839215" y="1270"/>
                  </a:lnTo>
                  <a:lnTo>
                    <a:pt x="791210" y="5206"/>
                  </a:lnTo>
                  <a:lnTo>
                    <a:pt x="743965" y="11556"/>
                  </a:lnTo>
                  <a:lnTo>
                    <a:pt x="697484" y="20447"/>
                  </a:lnTo>
                  <a:lnTo>
                    <a:pt x="651890" y="31750"/>
                  </a:lnTo>
                  <a:lnTo>
                    <a:pt x="607313" y="45212"/>
                  </a:lnTo>
                  <a:lnTo>
                    <a:pt x="563752" y="61087"/>
                  </a:lnTo>
                  <a:lnTo>
                    <a:pt x="521208" y="78994"/>
                  </a:lnTo>
                  <a:lnTo>
                    <a:pt x="479933" y="99060"/>
                  </a:lnTo>
                  <a:lnTo>
                    <a:pt x="439800" y="121157"/>
                  </a:lnTo>
                  <a:lnTo>
                    <a:pt x="400938" y="145288"/>
                  </a:lnTo>
                  <a:lnTo>
                    <a:pt x="363474" y="171323"/>
                  </a:lnTo>
                  <a:lnTo>
                    <a:pt x="327533" y="199136"/>
                  </a:lnTo>
                  <a:lnTo>
                    <a:pt x="292988" y="228726"/>
                  </a:lnTo>
                  <a:lnTo>
                    <a:pt x="260096" y="260096"/>
                  </a:lnTo>
                  <a:lnTo>
                    <a:pt x="228726" y="292989"/>
                  </a:lnTo>
                  <a:lnTo>
                    <a:pt x="199136" y="327532"/>
                  </a:lnTo>
                  <a:lnTo>
                    <a:pt x="171323" y="363474"/>
                  </a:lnTo>
                  <a:lnTo>
                    <a:pt x="145287" y="400939"/>
                  </a:lnTo>
                  <a:lnTo>
                    <a:pt x="121158" y="439800"/>
                  </a:lnTo>
                  <a:lnTo>
                    <a:pt x="99060" y="479805"/>
                  </a:lnTo>
                  <a:lnTo>
                    <a:pt x="78994" y="521207"/>
                  </a:lnTo>
                  <a:lnTo>
                    <a:pt x="61087" y="563626"/>
                  </a:lnTo>
                  <a:lnTo>
                    <a:pt x="45212" y="607187"/>
                  </a:lnTo>
                  <a:lnTo>
                    <a:pt x="31750" y="651891"/>
                  </a:lnTo>
                  <a:lnTo>
                    <a:pt x="20447" y="697483"/>
                  </a:lnTo>
                  <a:lnTo>
                    <a:pt x="11557" y="743839"/>
                  </a:lnTo>
                  <a:lnTo>
                    <a:pt x="5207" y="791210"/>
                  </a:lnTo>
                  <a:lnTo>
                    <a:pt x="1270" y="839216"/>
                  </a:lnTo>
                  <a:lnTo>
                    <a:pt x="0" y="887856"/>
                  </a:lnTo>
                  <a:lnTo>
                    <a:pt x="0" y="4439666"/>
                  </a:lnTo>
                  <a:lnTo>
                    <a:pt x="1270" y="4488307"/>
                  </a:lnTo>
                  <a:lnTo>
                    <a:pt x="5207" y="4536313"/>
                  </a:lnTo>
                  <a:lnTo>
                    <a:pt x="11557" y="4583684"/>
                  </a:lnTo>
                  <a:lnTo>
                    <a:pt x="20447" y="4630039"/>
                  </a:lnTo>
                  <a:lnTo>
                    <a:pt x="31750" y="4675632"/>
                  </a:lnTo>
                  <a:lnTo>
                    <a:pt x="45212" y="4720336"/>
                  </a:lnTo>
                  <a:lnTo>
                    <a:pt x="61087" y="4763897"/>
                  </a:lnTo>
                  <a:lnTo>
                    <a:pt x="78994" y="4806315"/>
                  </a:lnTo>
                  <a:lnTo>
                    <a:pt x="99060" y="4847717"/>
                  </a:lnTo>
                  <a:lnTo>
                    <a:pt x="121158" y="4887722"/>
                  </a:lnTo>
                  <a:lnTo>
                    <a:pt x="145287" y="4926584"/>
                  </a:lnTo>
                  <a:lnTo>
                    <a:pt x="171323" y="4964049"/>
                  </a:lnTo>
                  <a:lnTo>
                    <a:pt x="199136" y="4999990"/>
                  </a:lnTo>
                  <a:lnTo>
                    <a:pt x="228726" y="5034534"/>
                  </a:lnTo>
                  <a:lnTo>
                    <a:pt x="260096" y="5067427"/>
                  </a:lnTo>
                  <a:lnTo>
                    <a:pt x="292988" y="5098796"/>
                  </a:lnTo>
                  <a:lnTo>
                    <a:pt x="327533" y="5128387"/>
                  </a:lnTo>
                  <a:lnTo>
                    <a:pt x="363474" y="5156200"/>
                  </a:lnTo>
                  <a:lnTo>
                    <a:pt x="400938" y="5182235"/>
                  </a:lnTo>
                  <a:lnTo>
                    <a:pt x="439800" y="5206365"/>
                  </a:lnTo>
                  <a:lnTo>
                    <a:pt x="479933" y="5228463"/>
                  </a:lnTo>
                  <a:lnTo>
                    <a:pt x="521208" y="5248529"/>
                  </a:lnTo>
                  <a:lnTo>
                    <a:pt x="563752" y="5266436"/>
                  </a:lnTo>
                  <a:lnTo>
                    <a:pt x="607313" y="5282311"/>
                  </a:lnTo>
                  <a:lnTo>
                    <a:pt x="651890" y="5295773"/>
                  </a:lnTo>
                  <a:lnTo>
                    <a:pt x="697484" y="5307076"/>
                  </a:lnTo>
                  <a:lnTo>
                    <a:pt x="743965" y="5315966"/>
                  </a:lnTo>
                  <a:lnTo>
                    <a:pt x="791210" y="5322316"/>
                  </a:lnTo>
                  <a:lnTo>
                    <a:pt x="839215" y="5326253"/>
                  </a:lnTo>
                  <a:lnTo>
                    <a:pt x="887984" y="5327523"/>
                  </a:lnTo>
                  <a:lnTo>
                    <a:pt x="10849737" y="5327523"/>
                  </a:lnTo>
                  <a:lnTo>
                    <a:pt x="10898505" y="5326253"/>
                  </a:lnTo>
                  <a:lnTo>
                    <a:pt x="10946511" y="5322316"/>
                  </a:lnTo>
                  <a:lnTo>
                    <a:pt x="10993755" y="5315966"/>
                  </a:lnTo>
                  <a:lnTo>
                    <a:pt x="11040237" y="5307076"/>
                  </a:lnTo>
                  <a:lnTo>
                    <a:pt x="11085830" y="5295773"/>
                  </a:lnTo>
                  <a:lnTo>
                    <a:pt x="11130407" y="5282311"/>
                  </a:lnTo>
                  <a:lnTo>
                    <a:pt x="11173967" y="5266436"/>
                  </a:lnTo>
                  <a:lnTo>
                    <a:pt x="11216513" y="5248529"/>
                  </a:lnTo>
                  <a:lnTo>
                    <a:pt x="11257788" y="5228463"/>
                  </a:lnTo>
                  <a:lnTo>
                    <a:pt x="11297919" y="5206365"/>
                  </a:lnTo>
                  <a:lnTo>
                    <a:pt x="11336782" y="5182235"/>
                  </a:lnTo>
                  <a:lnTo>
                    <a:pt x="11374246" y="5156200"/>
                  </a:lnTo>
                  <a:lnTo>
                    <a:pt x="11410188" y="5128387"/>
                  </a:lnTo>
                  <a:lnTo>
                    <a:pt x="11444732" y="5098796"/>
                  </a:lnTo>
                  <a:lnTo>
                    <a:pt x="11477625" y="5067427"/>
                  </a:lnTo>
                  <a:lnTo>
                    <a:pt x="11508994" y="5034534"/>
                  </a:lnTo>
                  <a:lnTo>
                    <a:pt x="11538585" y="4999990"/>
                  </a:lnTo>
                  <a:lnTo>
                    <a:pt x="11566398" y="4964049"/>
                  </a:lnTo>
                  <a:lnTo>
                    <a:pt x="11592433" y="4926584"/>
                  </a:lnTo>
                  <a:lnTo>
                    <a:pt x="11616436" y="4887722"/>
                  </a:lnTo>
                  <a:lnTo>
                    <a:pt x="11638661" y="4847717"/>
                  </a:lnTo>
                  <a:lnTo>
                    <a:pt x="11658727" y="4806315"/>
                  </a:lnTo>
                  <a:lnTo>
                    <a:pt x="11676634" y="4763897"/>
                  </a:lnTo>
                  <a:lnTo>
                    <a:pt x="11692509" y="4720336"/>
                  </a:lnTo>
                  <a:lnTo>
                    <a:pt x="11705971" y="4675632"/>
                  </a:lnTo>
                  <a:lnTo>
                    <a:pt x="11717273" y="4630039"/>
                  </a:lnTo>
                  <a:lnTo>
                    <a:pt x="11726037" y="4583684"/>
                  </a:lnTo>
                  <a:lnTo>
                    <a:pt x="11732514" y="4536313"/>
                  </a:lnTo>
                  <a:lnTo>
                    <a:pt x="11736451" y="4488307"/>
                  </a:lnTo>
                  <a:lnTo>
                    <a:pt x="11737721" y="4439666"/>
                  </a:lnTo>
                  <a:lnTo>
                    <a:pt x="11737721" y="887856"/>
                  </a:lnTo>
                  <a:lnTo>
                    <a:pt x="11736451" y="839216"/>
                  </a:lnTo>
                  <a:lnTo>
                    <a:pt x="11732514" y="791210"/>
                  </a:lnTo>
                  <a:lnTo>
                    <a:pt x="11726037" y="743839"/>
                  </a:lnTo>
                  <a:lnTo>
                    <a:pt x="11717273" y="697483"/>
                  </a:lnTo>
                  <a:lnTo>
                    <a:pt x="11705971" y="651891"/>
                  </a:lnTo>
                  <a:lnTo>
                    <a:pt x="11692509" y="607187"/>
                  </a:lnTo>
                  <a:lnTo>
                    <a:pt x="11676634" y="563626"/>
                  </a:lnTo>
                  <a:lnTo>
                    <a:pt x="11658727" y="521207"/>
                  </a:lnTo>
                  <a:lnTo>
                    <a:pt x="11638661" y="479805"/>
                  </a:lnTo>
                  <a:lnTo>
                    <a:pt x="11616436" y="439800"/>
                  </a:lnTo>
                  <a:lnTo>
                    <a:pt x="11592433" y="400939"/>
                  </a:lnTo>
                  <a:lnTo>
                    <a:pt x="11566398" y="363474"/>
                  </a:lnTo>
                  <a:lnTo>
                    <a:pt x="11538585" y="327532"/>
                  </a:lnTo>
                  <a:lnTo>
                    <a:pt x="11508994" y="292989"/>
                  </a:lnTo>
                  <a:lnTo>
                    <a:pt x="11477625" y="260096"/>
                  </a:lnTo>
                  <a:lnTo>
                    <a:pt x="11444732" y="228726"/>
                  </a:lnTo>
                  <a:lnTo>
                    <a:pt x="11410188" y="199136"/>
                  </a:lnTo>
                  <a:lnTo>
                    <a:pt x="11374246" y="171323"/>
                  </a:lnTo>
                  <a:lnTo>
                    <a:pt x="11336782" y="145288"/>
                  </a:lnTo>
                  <a:lnTo>
                    <a:pt x="11297919" y="121157"/>
                  </a:lnTo>
                  <a:lnTo>
                    <a:pt x="11257788" y="99060"/>
                  </a:lnTo>
                  <a:lnTo>
                    <a:pt x="11216513" y="78994"/>
                  </a:lnTo>
                  <a:lnTo>
                    <a:pt x="11173967" y="61087"/>
                  </a:lnTo>
                  <a:lnTo>
                    <a:pt x="11130407" y="45212"/>
                  </a:lnTo>
                  <a:lnTo>
                    <a:pt x="11085830" y="31750"/>
                  </a:lnTo>
                  <a:lnTo>
                    <a:pt x="11040237" y="20447"/>
                  </a:lnTo>
                  <a:lnTo>
                    <a:pt x="10993755" y="11556"/>
                  </a:lnTo>
                  <a:lnTo>
                    <a:pt x="10946511" y="5206"/>
                  </a:lnTo>
                  <a:lnTo>
                    <a:pt x="10898505" y="1270"/>
                  </a:lnTo>
                  <a:lnTo>
                    <a:pt x="10849737" y="0"/>
                  </a:lnTo>
                  <a:close/>
                </a:path>
              </a:pathLst>
            </a:custGeom>
            <a:solidFill>
              <a:srgbClr val="D0D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77361" y="1977390"/>
              <a:ext cx="11737975" cy="5327650"/>
            </a:xfrm>
            <a:custGeom>
              <a:avLst/>
              <a:gdLst/>
              <a:ahLst/>
              <a:cxnLst/>
              <a:rect l="l" t="t" r="r" b="b"/>
              <a:pathLst>
                <a:path w="11737975" h="5327650">
                  <a:moveTo>
                    <a:pt x="0" y="887856"/>
                  </a:moveTo>
                  <a:lnTo>
                    <a:pt x="1270" y="839215"/>
                  </a:lnTo>
                  <a:lnTo>
                    <a:pt x="5207" y="791209"/>
                  </a:lnTo>
                  <a:lnTo>
                    <a:pt x="11557" y="743838"/>
                  </a:lnTo>
                  <a:lnTo>
                    <a:pt x="20447" y="697483"/>
                  </a:lnTo>
                  <a:lnTo>
                    <a:pt x="31750" y="651890"/>
                  </a:lnTo>
                  <a:lnTo>
                    <a:pt x="45212" y="607186"/>
                  </a:lnTo>
                  <a:lnTo>
                    <a:pt x="61087" y="563626"/>
                  </a:lnTo>
                  <a:lnTo>
                    <a:pt x="78993" y="521207"/>
                  </a:lnTo>
                  <a:lnTo>
                    <a:pt x="99060" y="479805"/>
                  </a:lnTo>
                  <a:lnTo>
                    <a:pt x="121158" y="439800"/>
                  </a:lnTo>
                  <a:lnTo>
                    <a:pt x="145287" y="400938"/>
                  </a:lnTo>
                  <a:lnTo>
                    <a:pt x="171323" y="363474"/>
                  </a:lnTo>
                  <a:lnTo>
                    <a:pt x="199136" y="327532"/>
                  </a:lnTo>
                  <a:lnTo>
                    <a:pt x="228726" y="292988"/>
                  </a:lnTo>
                  <a:lnTo>
                    <a:pt x="260096" y="260095"/>
                  </a:lnTo>
                  <a:lnTo>
                    <a:pt x="292988" y="228726"/>
                  </a:lnTo>
                  <a:lnTo>
                    <a:pt x="327533" y="199135"/>
                  </a:lnTo>
                  <a:lnTo>
                    <a:pt x="363474" y="171323"/>
                  </a:lnTo>
                  <a:lnTo>
                    <a:pt x="400938" y="145287"/>
                  </a:lnTo>
                  <a:lnTo>
                    <a:pt x="439800" y="121157"/>
                  </a:lnTo>
                  <a:lnTo>
                    <a:pt x="479933" y="99059"/>
                  </a:lnTo>
                  <a:lnTo>
                    <a:pt x="521208" y="78993"/>
                  </a:lnTo>
                  <a:lnTo>
                    <a:pt x="563752" y="61086"/>
                  </a:lnTo>
                  <a:lnTo>
                    <a:pt x="607313" y="45211"/>
                  </a:lnTo>
                  <a:lnTo>
                    <a:pt x="651890" y="31750"/>
                  </a:lnTo>
                  <a:lnTo>
                    <a:pt x="697484" y="20446"/>
                  </a:lnTo>
                  <a:lnTo>
                    <a:pt x="743965" y="11556"/>
                  </a:lnTo>
                  <a:lnTo>
                    <a:pt x="791210" y="5206"/>
                  </a:lnTo>
                  <a:lnTo>
                    <a:pt x="839215" y="1269"/>
                  </a:lnTo>
                  <a:lnTo>
                    <a:pt x="887984" y="0"/>
                  </a:lnTo>
                  <a:lnTo>
                    <a:pt x="10849737" y="0"/>
                  </a:lnTo>
                  <a:lnTo>
                    <a:pt x="10898505" y="1269"/>
                  </a:lnTo>
                  <a:lnTo>
                    <a:pt x="10946511" y="5206"/>
                  </a:lnTo>
                  <a:lnTo>
                    <a:pt x="10993755" y="11556"/>
                  </a:lnTo>
                  <a:lnTo>
                    <a:pt x="11040237" y="20446"/>
                  </a:lnTo>
                  <a:lnTo>
                    <a:pt x="11085830" y="31750"/>
                  </a:lnTo>
                  <a:lnTo>
                    <a:pt x="11130407" y="45211"/>
                  </a:lnTo>
                  <a:lnTo>
                    <a:pt x="11173968" y="61086"/>
                  </a:lnTo>
                  <a:lnTo>
                    <a:pt x="11216513" y="78993"/>
                  </a:lnTo>
                  <a:lnTo>
                    <a:pt x="11257788" y="99059"/>
                  </a:lnTo>
                  <a:lnTo>
                    <a:pt x="11297920" y="121157"/>
                  </a:lnTo>
                  <a:lnTo>
                    <a:pt x="11336782" y="145287"/>
                  </a:lnTo>
                  <a:lnTo>
                    <a:pt x="11374247" y="171323"/>
                  </a:lnTo>
                  <a:lnTo>
                    <a:pt x="11410188" y="199135"/>
                  </a:lnTo>
                  <a:lnTo>
                    <a:pt x="11444732" y="228726"/>
                  </a:lnTo>
                  <a:lnTo>
                    <a:pt x="11477625" y="260095"/>
                  </a:lnTo>
                  <a:lnTo>
                    <a:pt x="11508994" y="292988"/>
                  </a:lnTo>
                  <a:lnTo>
                    <a:pt x="11538585" y="327532"/>
                  </a:lnTo>
                  <a:lnTo>
                    <a:pt x="11566398" y="363474"/>
                  </a:lnTo>
                  <a:lnTo>
                    <a:pt x="11592433" y="400938"/>
                  </a:lnTo>
                  <a:lnTo>
                    <a:pt x="11616436" y="439800"/>
                  </a:lnTo>
                  <a:lnTo>
                    <a:pt x="11638661" y="479805"/>
                  </a:lnTo>
                  <a:lnTo>
                    <a:pt x="11658727" y="521207"/>
                  </a:lnTo>
                  <a:lnTo>
                    <a:pt x="11676634" y="563626"/>
                  </a:lnTo>
                  <a:lnTo>
                    <a:pt x="11692509" y="607186"/>
                  </a:lnTo>
                  <a:lnTo>
                    <a:pt x="11705971" y="651890"/>
                  </a:lnTo>
                  <a:lnTo>
                    <a:pt x="11717274" y="697483"/>
                  </a:lnTo>
                  <a:lnTo>
                    <a:pt x="11726037" y="743838"/>
                  </a:lnTo>
                  <a:lnTo>
                    <a:pt x="11732514" y="791209"/>
                  </a:lnTo>
                  <a:lnTo>
                    <a:pt x="11736451" y="839215"/>
                  </a:lnTo>
                  <a:lnTo>
                    <a:pt x="11737721" y="887856"/>
                  </a:lnTo>
                  <a:lnTo>
                    <a:pt x="11737721" y="4439665"/>
                  </a:lnTo>
                  <a:lnTo>
                    <a:pt x="11736451" y="4488307"/>
                  </a:lnTo>
                  <a:lnTo>
                    <a:pt x="11732514" y="4536312"/>
                  </a:lnTo>
                  <a:lnTo>
                    <a:pt x="11726037" y="4583683"/>
                  </a:lnTo>
                  <a:lnTo>
                    <a:pt x="11717274" y="4630038"/>
                  </a:lnTo>
                  <a:lnTo>
                    <a:pt x="11705971" y="4675632"/>
                  </a:lnTo>
                  <a:lnTo>
                    <a:pt x="11692509" y="4720335"/>
                  </a:lnTo>
                  <a:lnTo>
                    <a:pt x="11676634" y="4763896"/>
                  </a:lnTo>
                  <a:lnTo>
                    <a:pt x="11658727" y="4806314"/>
                  </a:lnTo>
                  <a:lnTo>
                    <a:pt x="11638661" y="4847717"/>
                  </a:lnTo>
                  <a:lnTo>
                    <a:pt x="11616436" y="4887721"/>
                  </a:lnTo>
                  <a:lnTo>
                    <a:pt x="11592433" y="4926583"/>
                  </a:lnTo>
                  <a:lnTo>
                    <a:pt x="11566398" y="4964048"/>
                  </a:lnTo>
                  <a:lnTo>
                    <a:pt x="11538585" y="4999989"/>
                  </a:lnTo>
                  <a:lnTo>
                    <a:pt x="11508994" y="5034533"/>
                  </a:lnTo>
                  <a:lnTo>
                    <a:pt x="11477625" y="5067427"/>
                  </a:lnTo>
                  <a:lnTo>
                    <a:pt x="11444732" y="5098795"/>
                  </a:lnTo>
                  <a:lnTo>
                    <a:pt x="11410188" y="5128386"/>
                  </a:lnTo>
                  <a:lnTo>
                    <a:pt x="11374247" y="5156199"/>
                  </a:lnTo>
                  <a:lnTo>
                    <a:pt x="11336782" y="5182234"/>
                  </a:lnTo>
                  <a:lnTo>
                    <a:pt x="11297920" y="5206364"/>
                  </a:lnTo>
                  <a:lnTo>
                    <a:pt x="11257788" y="5228462"/>
                  </a:lnTo>
                  <a:lnTo>
                    <a:pt x="11216513" y="5248529"/>
                  </a:lnTo>
                  <a:lnTo>
                    <a:pt x="11173968" y="5266435"/>
                  </a:lnTo>
                  <a:lnTo>
                    <a:pt x="11130407" y="5282310"/>
                  </a:lnTo>
                  <a:lnTo>
                    <a:pt x="11085830" y="5295772"/>
                  </a:lnTo>
                  <a:lnTo>
                    <a:pt x="11040237" y="5307076"/>
                  </a:lnTo>
                  <a:lnTo>
                    <a:pt x="10993755" y="5315965"/>
                  </a:lnTo>
                  <a:lnTo>
                    <a:pt x="10946511" y="5322315"/>
                  </a:lnTo>
                  <a:lnTo>
                    <a:pt x="10898505" y="5326253"/>
                  </a:lnTo>
                  <a:lnTo>
                    <a:pt x="10849737" y="5327522"/>
                  </a:lnTo>
                  <a:lnTo>
                    <a:pt x="887984" y="5327522"/>
                  </a:lnTo>
                  <a:lnTo>
                    <a:pt x="839215" y="5326253"/>
                  </a:lnTo>
                  <a:lnTo>
                    <a:pt x="791210" y="5322315"/>
                  </a:lnTo>
                  <a:lnTo>
                    <a:pt x="743965" y="5315965"/>
                  </a:lnTo>
                  <a:lnTo>
                    <a:pt x="697484" y="5307076"/>
                  </a:lnTo>
                  <a:lnTo>
                    <a:pt x="651890" y="5295772"/>
                  </a:lnTo>
                  <a:lnTo>
                    <a:pt x="607313" y="5282310"/>
                  </a:lnTo>
                  <a:lnTo>
                    <a:pt x="563752" y="5266435"/>
                  </a:lnTo>
                  <a:lnTo>
                    <a:pt x="521208" y="5248529"/>
                  </a:lnTo>
                  <a:lnTo>
                    <a:pt x="479933" y="5228462"/>
                  </a:lnTo>
                  <a:lnTo>
                    <a:pt x="439800" y="5206364"/>
                  </a:lnTo>
                  <a:lnTo>
                    <a:pt x="400938" y="5182234"/>
                  </a:lnTo>
                  <a:lnTo>
                    <a:pt x="363474" y="5156199"/>
                  </a:lnTo>
                  <a:lnTo>
                    <a:pt x="327533" y="5128386"/>
                  </a:lnTo>
                  <a:lnTo>
                    <a:pt x="292988" y="5098795"/>
                  </a:lnTo>
                  <a:lnTo>
                    <a:pt x="260096" y="5067427"/>
                  </a:lnTo>
                  <a:lnTo>
                    <a:pt x="228726" y="5034533"/>
                  </a:lnTo>
                  <a:lnTo>
                    <a:pt x="199136" y="4999989"/>
                  </a:lnTo>
                  <a:lnTo>
                    <a:pt x="171323" y="4964048"/>
                  </a:lnTo>
                  <a:lnTo>
                    <a:pt x="145287" y="4926583"/>
                  </a:lnTo>
                  <a:lnTo>
                    <a:pt x="121158" y="4887721"/>
                  </a:lnTo>
                  <a:lnTo>
                    <a:pt x="99060" y="4847717"/>
                  </a:lnTo>
                  <a:lnTo>
                    <a:pt x="78993" y="4806314"/>
                  </a:lnTo>
                  <a:lnTo>
                    <a:pt x="61087" y="4763896"/>
                  </a:lnTo>
                  <a:lnTo>
                    <a:pt x="45212" y="4720335"/>
                  </a:lnTo>
                  <a:lnTo>
                    <a:pt x="31750" y="4675632"/>
                  </a:lnTo>
                  <a:lnTo>
                    <a:pt x="20447" y="4630038"/>
                  </a:lnTo>
                  <a:lnTo>
                    <a:pt x="11557" y="4583683"/>
                  </a:lnTo>
                  <a:lnTo>
                    <a:pt x="5207" y="4536312"/>
                  </a:lnTo>
                  <a:lnTo>
                    <a:pt x="1270" y="4488307"/>
                  </a:lnTo>
                  <a:lnTo>
                    <a:pt x="0" y="4439665"/>
                  </a:lnTo>
                  <a:lnTo>
                    <a:pt x="0" y="887856"/>
                  </a:lnTo>
                  <a:close/>
                </a:path>
              </a:pathLst>
            </a:custGeom>
            <a:ln w="28956">
              <a:solidFill>
                <a:srgbClr val="79999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2151" y="3081528"/>
              <a:ext cx="4059936" cy="40614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60964" y="3209544"/>
              <a:ext cx="3947160" cy="38557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02874" y="3251454"/>
              <a:ext cx="3816350" cy="3724910"/>
            </a:xfrm>
            <a:custGeom>
              <a:avLst/>
              <a:gdLst/>
              <a:ahLst/>
              <a:cxnLst/>
              <a:rect l="l" t="t" r="r" b="b"/>
              <a:pathLst>
                <a:path w="3816350" h="3724909">
                  <a:moveTo>
                    <a:pt x="0" y="620776"/>
                  </a:moveTo>
                  <a:lnTo>
                    <a:pt x="1904" y="572262"/>
                  </a:lnTo>
                  <a:lnTo>
                    <a:pt x="7366" y="524764"/>
                  </a:lnTo>
                  <a:lnTo>
                    <a:pt x="16382" y="478409"/>
                  </a:lnTo>
                  <a:lnTo>
                    <a:pt x="28828" y="433324"/>
                  </a:lnTo>
                  <a:lnTo>
                    <a:pt x="44323" y="389763"/>
                  </a:lnTo>
                  <a:lnTo>
                    <a:pt x="63119" y="347725"/>
                  </a:lnTo>
                  <a:lnTo>
                    <a:pt x="84708" y="307467"/>
                  </a:lnTo>
                  <a:lnTo>
                    <a:pt x="109220" y="268986"/>
                  </a:lnTo>
                  <a:lnTo>
                    <a:pt x="136398" y="232410"/>
                  </a:lnTo>
                  <a:lnTo>
                    <a:pt x="165989" y="198120"/>
                  </a:lnTo>
                  <a:lnTo>
                    <a:pt x="198120" y="165989"/>
                  </a:lnTo>
                  <a:lnTo>
                    <a:pt x="232409" y="136398"/>
                  </a:lnTo>
                  <a:lnTo>
                    <a:pt x="268985" y="109220"/>
                  </a:lnTo>
                  <a:lnTo>
                    <a:pt x="307467" y="84709"/>
                  </a:lnTo>
                  <a:lnTo>
                    <a:pt x="347725" y="63119"/>
                  </a:lnTo>
                  <a:lnTo>
                    <a:pt x="389762" y="44323"/>
                  </a:lnTo>
                  <a:lnTo>
                    <a:pt x="433324" y="28828"/>
                  </a:lnTo>
                  <a:lnTo>
                    <a:pt x="478408" y="16382"/>
                  </a:lnTo>
                  <a:lnTo>
                    <a:pt x="524764" y="7366"/>
                  </a:lnTo>
                  <a:lnTo>
                    <a:pt x="572261" y="1904"/>
                  </a:lnTo>
                  <a:lnTo>
                    <a:pt x="620776" y="0"/>
                  </a:lnTo>
                  <a:lnTo>
                    <a:pt x="3195066" y="0"/>
                  </a:lnTo>
                  <a:lnTo>
                    <a:pt x="3243579" y="1904"/>
                  </a:lnTo>
                  <a:lnTo>
                    <a:pt x="3291078" y="7366"/>
                  </a:lnTo>
                  <a:lnTo>
                    <a:pt x="3337433" y="16382"/>
                  </a:lnTo>
                  <a:lnTo>
                    <a:pt x="3382518" y="28828"/>
                  </a:lnTo>
                  <a:lnTo>
                    <a:pt x="3426079" y="44323"/>
                  </a:lnTo>
                  <a:lnTo>
                    <a:pt x="3468116" y="63119"/>
                  </a:lnTo>
                  <a:lnTo>
                    <a:pt x="3508374" y="84709"/>
                  </a:lnTo>
                  <a:lnTo>
                    <a:pt x="3546856" y="109220"/>
                  </a:lnTo>
                  <a:lnTo>
                    <a:pt x="3583304" y="136398"/>
                  </a:lnTo>
                  <a:lnTo>
                    <a:pt x="3617722" y="165989"/>
                  </a:lnTo>
                  <a:lnTo>
                    <a:pt x="3649853" y="198120"/>
                  </a:lnTo>
                  <a:lnTo>
                    <a:pt x="3679443" y="232410"/>
                  </a:lnTo>
                  <a:lnTo>
                    <a:pt x="3706622" y="268986"/>
                  </a:lnTo>
                  <a:lnTo>
                    <a:pt x="3731133" y="307467"/>
                  </a:lnTo>
                  <a:lnTo>
                    <a:pt x="3752722" y="347725"/>
                  </a:lnTo>
                  <a:lnTo>
                    <a:pt x="3771518" y="389763"/>
                  </a:lnTo>
                  <a:lnTo>
                    <a:pt x="3787012" y="433324"/>
                  </a:lnTo>
                  <a:lnTo>
                    <a:pt x="3799458" y="478409"/>
                  </a:lnTo>
                  <a:lnTo>
                    <a:pt x="3808476" y="524764"/>
                  </a:lnTo>
                  <a:lnTo>
                    <a:pt x="3813937" y="572262"/>
                  </a:lnTo>
                  <a:lnTo>
                    <a:pt x="3815841" y="620776"/>
                  </a:lnTo>
                  <a:lnTo>
                    <a:pt x="3815841" y="3103626"/>
                  </a:lnTo>
                  <a:lnTo>
                    <a:pt x="3813937" y="3152140"/>
                  </a:lnTo>
                  <a:lnTo>
                    <a:pt x="3808476" y="3199638"/>
                  </a:lnTo>
                  <a:lnTo>
                    <a:pt x="3799458" y="3245993"/>
                  </a:lnTo>
                  <a:lnTo>
                    <a:pt x="3787012" y="3291078"/>
                  </a:lnTo>
                  <a:lnTo>
                    <a:pt x="3771518" y="3334639"/>
                  </a:lnTo>
                  <a:lnTo>
                    <a:pt x="3752722" y="3376676"/>
                  </a:lnTo>
                  <a:lnTo>
                    <a:pt x="3731133" y="3416935"/>
                  </a:lnTo>
                  <a:lnTo>
                    <a:pt x="3706622" y="3455416"/>
                  </a:lnTo>
                  <a:lnTo>
                    <a:pt x="3679443" y="3491865"/>
                  </a:lnTo>
                  <a:lnTo>
                    <a:pt x="3649853" y="3526282"/>
                  </a:lnTo>
                  <a:lnTo>
                    <a:pt x="3617722" y="3558413"/>
                  </a:lnTo>
                  <a:lnTo>
                    <a:pt x="3583304" y="3588004"/>
                  </a:lnTo>
                  <a:lnTo>
                    <a:pt x="3546856" y="3615182"/>
                  </a:lnTo>
                  <a:lnTo>
                    <a:pt x="3508374" y="3639693"/>
                  </a:lnTo>
                  <a:lnTo>
                    <a:pt x="3468116" y="3661283"/>
                  </a:lnTo>
                  <a:lnTo>
                    <a:pt x="3426079" y="3680079"/>
                  </a:lnTo>
                  <a:lnTo>
                    <a:pt x="3382518" y="3695573"/>
                  </a:lnTo>
                  <a:lnTo>
                    <a:pt x="3337433" y="3708019"/>
                  </a:lnTo>
                  <a:lnTo>
                    <a:pt x="3291078" y="3717036"/>
                  </a:lnTo>
                  <a:lnTo>
                    <a:pt x="3243579" y="3722497"/>
                  </a:lnTo>
                  <a:lnTo>
                    <a:pt x="3195066" y="3724402"/>
                  </a:lnTo>
                  <a:lnTo>
                    <a:pt x="620776" y="3724402"/>
                  </a:lnTo>
                  <a:lnTo>
                    <a:pt x="572261" y="3722497"/>
                  </a:lnTo>
                  <a:lnTo>
                    <a:pt x="524764" y="3717036"/>
                  </a:lnTo>
                  <a:lnTo>
                    <a:pt x="478408" y="3708019"/>
                  </a:lnTo>
                  <a:lnTo>
                    <a:pt x="433324" y="3695573"/>
                  </a:lnTo>
                  <a:lnTo>
                    <a:pt x="389762" y="3680079"/>
                  </a:lnTo>
                  <a:lnTo>
                    <a:pt x="347725" y="3661283"/>
                  </a:lnTo>
                  <a:lnTo>
                    <a:pt x="307467" y="3639693"/>
                  </a:lnTo>
                  <a:lnTo>
                    <a:pt x="268985" y="3615182"/>
                  </a:lnTo>
                  <a:lnTo>
                    <a:pt x="232409" y="3588004"/>
                  </a:lnTo>
                  <a:lnTo>
                    <a:pt x="198120" y="3558413"/>
                  </a:lnTo>
                  <a:lnTo>
                    <a:pt x="165989" y="3526282"/>
                  </a:lnTo>
                  <a:lnTo>
                    <a:pt x="136398" y="3491865"/>
                  </a:lnTo>
                  <a:lnTo>
                    <a:pt x="109220" y="3455416"/>
                  </a:lnTo>
                  <a:lnTo>
                    <a:pt x="84708" y="3416935"/>
                  </a:lnTo>
                  <a:lnTo>
                    <a:pt x="63119" y="3376676"/>
                  </a:lnTo>
                  <a:lnTo>
                    <a:pt x="44323" y="3334639"/>
                  </a:lnTo>
                  <a:lnTo>
                    <a:pt x="28828" y="3291078"/>
                  </a:lnTo>
                  <a:lnTo>
                    <a:pt x="16382" y="3245993"/>
                  </a:lnTo>
                  <a:lnTo>
                    <a:pt x="7366" y="3199638"/>
                  </a:lnTo>
                  <a:lnTo>
                    <a:pt x="1904" y="3152140"/>
                  </a:lnTo>
                  <a:lnTo>
                    <a:pt x="0" y="3103626"/>
                  </a:lnTo>
                  <a:lnTo>
                    <a:pt x="0" y="620776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0731" y="3633216"/>
              <a:ext cx="3087624" cy="14310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230355" y="3674364"/>
              <a:ext cx="2956560" cy="1299845"/>
            </a:xfrm>
            <a:custGeom>
              <a:avLst/>
              <a:gdLst/>
              <a:ahLst/>
              <a:cxnLst/>
              <a:rect l="l" t="t" r="r" b="b"/>
              <a:pathLst>
                <a:path w="2956559" h="1299845">
                  <a:moveTo>
                    <a:pt x="2739898" y="0"/>
                  </a:moveTo>
                  <a:lnTo>
                    <a:pt x="216662" y="0"/>
                  </a:lnTo>
                  <a:lnTo>
                    <a:pt x="167004" y="5714"/>
                  </a:lnTo>
                  <a:lnTo>
                    <a:pt x="121412" y="21970"/>
                  </a:lnTo>
                  <a:lnTo>
                    <a:pt x="81152" y="47625"/>
                  </a:lnTo>
                  <a:lnTo>
                    <a:pt x="47625" y="81152"/>
                  </a:lnTo>
                  <a:lnTo>
                    <a:pt x="21971" y="121284"/>
                  </a:lnTo>
                  <a:lnTo>
                    <a:pt x="5715" y="166877"/>
                  </a:lnTo>
                  <a:lnTo>
                    <a:pt x="0" y="216534"/>
                  </a:lnTo>
                  <a:lnTo>
                    <a:pt x="0" y="1082928"/>
                  </a:lnTo>
                  <a:lnTo>
                    <a:pt x="5715" y="1132585"/>
                  </a:lnTo>
                  <a:lnTo>
                    <a:pt x="21971" y="1178178"/>
                  </a:lnTo>
                  <a:lnTo>
                    <a:pt x="47625" y="1218310"/>
                  </a:lnTo>
                  <a:lnTo>
                    <a:pt x="81152" y="1251838"/>
                  </a:lnTo>
                  <a:lnTo>
                    <a:pt x="121412" y="1277492"/>
                  </a:lnTo>
                  <a:lnTo>
                    <a:pt x="167004" y="1293748"/>
                  </a:lnTo>
                  <a:lnTo>
                    <a:pt x="216662" y="1299463"/>
                  </a:lnTo>
                  <a:lnTo>
                    <a:pt x="2739898" y="1299463"/>
                  </a:lnTo>
                  <a:lnTo>
                    <a:pt x="2789555" y="1293748"/>
                  </a:lnTo>
                  <a:lnTo>
                    <a:pt x="2835148" y="1277492"/>
                  </a:lnTo>
                  <a:lnTo>
                    <a:pt x="2875407" y="1251838"/>
                  </a:lnTo>
                  <a:lnTo>
                    <a:pt x="2908934" y="1218310"/>
                  </a:lnTo>
                  <a:lnTo>
                    <a:pt x="2934588" y="1178178"/>
                  </a:lnTo>
                  <a:lnTo>
                    <a:pt x="2950845" y="1132585"/>
                  </a:lnTo>
                  <a:lnTo>
                    <a:pt x="2956559" y="1082928"/>
                  </a:lnTo>
                  <a:lnTo>
                    <a:pt x="2956559" y="216534"/>
                  </a:lnTo>
                  <a:lnTo>
                    <a:pt x="2950845" y="166877"/>
                  </a:lnTo>
                  <a:lnTo>
                    <a:pt x="2934588" y="121284"/>
                  </a:lnTo>
                  <a:lnTo>
                    <a:pt x="2908934" y="81152"/>
                  </a:lnTo>
                  <a:lnTo>
                    <a:pt x="2875407" y="47625"/>
                  </a:lnTo>
                  <a:lnTo>
                    <a:pt x="2835148" y="21970"/>
                  </a:lnTo>
                  <a:lnTo>
                    <a:pt x="2789555" y="5714"/>
                  </a:lnTo>
                  <a:lnTo>
                    <a:pt x="2739898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117" y="3675126"/>
              <a:ext cx="2956560" cy="1299845"/>
            </a:xfrm>
            <a:custGeom>
              <a:avLst/>
              <a:gdLst/>
              <a:ahLst/>
              <a:cxnLst/>
              <a:rect l="l" t="t" r="r" b="b"/>
              <a:pathLst>
                <a:path w="2956559" h="1299845">
                  <a:moveTo>
                    <a:pt x="0" y="216535"/>
                  </a:moveTo>
                  <a:lnTo>
                    <a:pt x="5714" y="166877"/>
                  </a:lnTo>
                  <a:lnTo>
                    <a:pt x="21971" y="121285"/>
                  </a:lnTo>
                  <a:lnTo>
                    <a:pt x="47625" y="81152"/>
                  </a:lnTo>
                  <a:lnTo>
                    <a:pt x="81152" y="47625"/>
                  </a:lnTo>
                  <a:lnTo>
                    <a:pt x="121411" y="21971"/>
                  </a:lnTo>
                  <a:lnTo>
                    <a:pt x="167004" y="5715"/>
                  </a:lnTo>
                  <a:lnTo>
                    <a:pt x="216661" y="0"/>
                  </a:lnTo>
                  <a:lnTo>
                    <a:pt x="2739897" y="0"/>
                  </a:lnTo>
                  <a:lnTo>
                    <a:pt x="2789554" y="5715"/>
                  </a:lnTo>
                  <a:lnTo>
                    <a:pt x="2835147" y="21971"/>
                  </a:lnTo>
                  <a:lnTo>
                    <a:pt x="2875406" y="47625"/>
                  </a:lnTo>
                  <a:lnTo>
                    <a:pt x="2908935" y="81152"/>
                  </a:lnTo>
                  <a:lnTo>
                    <a:pt x="2934589" y="121285"/>
                  </a:lnTo>
                  <a:lnTo>
                    <a:pt x="2950845" y="166877"/>
                  </a:lnTo>
                  <a:lnTo>
                    <a:pt x="2956560" y="216535"/>
                  </a:lnTo>
                  <a:lnTo>
                    <a:pt x="2956560" y="1082928"/>
                  </a:lnTo>
                  <a:lnTo>
                    <a:pt x="2950845" y="1132586"/>
                  </a:lnTo>
                  <a:lnTo>
                    <a:pt x="2934589" y="1178178"/>
                  </a:lnTo>
                  <a:lnTo>
                    <a:pt x="2908935" y="1218311"/>
                  </a:lnTo>
                  <a:lnTo>
                    <a:pt x="2875406" y="1251839"/>
                  </a:lnTo>
                  <a:lnTo>
                    <a:pt x="2835147" y="1277493"/>
                  </a:lnTo>
                  <a:lnTo>
                    <a:pt x="2789554" y="1293749"/>
                  </a:lnTo>
                  <a:lnTo>
                    <a:pt x="2739897" y="1299464"/>
                  </a:lnTo>
                  <a:lnTo>
                    <a:pt x="216661" y="1299464"/>
                  </a:lnTo>
                  <a:lnTo>
                    <a:pt x="167004" y="1293749"/>
                  </a:lnTo>
                  <a:lnTo>
                    <a:pt x="121411" y="1277493"/>
                  </a:lnTo>
                  <a:lnTo>
                    <a:pt x="81152" y="1251839"/>
                  </a:lnTo>
                  <a:lnTo>
                    <a:pt x="47625" y="1218311"/>
                  </a:lnTo>
                  <a:lnTo>
                    <a:pt x="21971" y="1178178"/>
                  </a:lnTo>
                  <a:lnTo>
                    <a:pt x="5714" y="1132586"/>
                  </a:lnTo>
                  <a:lnTo>
                    <a:pt x="0" y="1082928"/>
                  </a:lnTo>
                  <a:lnTo>
                    <a:pt x="0" y="21653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854053" y="4089272"/>
            <a:ext cx="16852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 b="1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2400" spc="-11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2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190731" y="5263896"/>
            <a:ext cx="3088005" cy="1431290"/>
            <a:chOff x="11190731" y="5263896"/>
            <a:chExt cx="3088005" cy="143129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0731" y="5263896"/>
              <a:ext cx="3087624" cy="14310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230355" y="5305044"/>
              <a:ext cx="2956560" cy="1299845"/>
            </a:xfrm>
            <a:custGeom>
              <a:avLst/>
              <a:gdLst/>
              <a:ahLst/>
              <a:cxnLst/>
              <a:rect l="l" t="t" r="r" b="b"/>
              <a:pathLst>
                <a:path w="2956559" h="1299845">
                  <a:moveTo>
                    <a:pt x="2739898" y="0"/>
                  </a:moveTo>
                  <a:lnTo>
                    <a:pt x="216662" y="0"/>
                  </a:lnTo>
                  <a:lnTo>
                    <a:pt x="167004" y="5714"/>
                  </a:lnTo>
                  <a:lnTo>
                    <a:pt x="121412" y="21970"/>
                  </a:lnTo>
                  <a:lnTo>
                    <a:pt x="81152" y="47625"/>
                  </a:lnTo>
                  <a:lnTo>
                    <a:pt x="47625" y="81152"/>
                  </a:lnTo>
                  <a:lnTo>
                    <a:pt x="21971" y="121284"/>
                  </a:lnTo>
                  <a:lnTo>
                    <a:pt x="5715" y="166877"/>
                  </a:lnTo>
                  <a:lnTo>
                    <a:pt x="0" y="216534"/>
                  </a:lnTo>
                  <a:lnTo>
                    <a:pt x="0" y="1082928"/>
                  </a:lnTo>
                  <a:lnTo>
                    <a:pt x="5715" y="1132585"/>
                  </a:lnTo>
                  <a:lnTo>
                    <a:pt x="21971" y="1178178"/>
                  </a:lnTo>
                  <a:lnTo>
                    <a:pt x="47625" y="1218310"/>
                  </a:lnTo>
                  <a:lnTo>
                    <a:pt x="81152" y="1251839"/>
                  </a:lnTo>
                  <a:lnTo>
                    <a:pt x="121412" y="1277492"/>
                  </a:lnTo>
                  <a:lnTo>
                    <a:pt x="167004" y="1293748"/>
                  </a:lnTo>
                  <a:lnTo>
                    <a:pt x="216662" y="1299464"/>
                  </a:lnTo>
                  <a:lnTo>
                    <a:pt x="2739898" y="1299464"/>
                  </a:lnTo>
                  <a:lnTo>
                    <a:pt x="2789555" y="1293748"/>
                  </a:lnTo>
                  <a:lnTo>
                    <a:pt x="2835148" y="1277492"/>
                  </a:lnTo>
                  <a:lnTo>
                    <a:pt x="2875407" y="1251839"/>
                  </a:lnTo>
                  <a:lnTo>
                    <a:pt x="2908934" y="1218310"/>
                  </a:lnTo>
                  <a:lnTo>
                    <a:pt x="2934588" y="1178178"/>
                  </a:lnTo>
                  <a:lnTo>
                    <a:pt x="2950845" y="1132585"/>
                  </a:lnTo>
                  <a:lnTo>
                    <a:pt x="2956559" y="1082928"/>
                  </a:lnTo>
                  <a:lnTo>
                    <a:pt x="2956559" y="216534"/>
                  </a:lnTo>
                  <a:lnTo>
                    <a:pt x="2950845" y="166877"/>
                  </a:lnTo>
                  <a:lnTo>
                    <a:pt x="2934588" y="121284"/>
                  </a:lnTo>
                  <a:lnTo>
                    <a:pt x="2908934" y="81152"/>
                  </a:lnTo>
                  <a:lnTo>
                    <a:pt x="2875407" y="47625"/>
                  </a:lnTo>
                  <a:lnTo>
                    <a:pt x="2835148" y="21970"/>
                  </a:lnTo>
                  <a:lnTo>
                    <a:pt x="2789555" y="5714"/>
                  </a:lnTo>
                  <a:lnTo>
                    <a:pt x="2739898" y="0"/>
                  </a:lnTo>
                  <a:close/>
                </a:path>
              </a:pathLst>
            </a:custGeom>
            <a:solidFill>
              <a:srgbClr val="A187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231117" y="5305806"/>
              <a:ext cx="2956560" cy="1299845"/>
            </a:xfrm>
            <a:custGeom>
              <a:avLst/>
              <a:gdLst/>
              <a:ahLst/>
              <a:cxnLst/>
              <a:rect l="l" t="t" r="r" b="b"/>
              <a:pathLst>
                <a:path w="2956559" h="1299845">
                  <a:moveTo>
                    <a:pt x="0" y="216535"/>
                  </a:moveTo>
                  <a:lnTo>
                    <a:pt x="5714" y="166878"/>
                  </a:lnTo>
                  <a:lnTo>
                    <a:pt x="21971" y="121285"/>
                  </a:lnTo>
                  <a:lnTo>
                    <a:pt x="47625" y="81153"/>
                  </a:lnTo>
                  <a:lnTo>
                    <a:pt x="81152" y="47625"/>
                  </a:lnTo>
                  <a:lnTo>
                    <a:pt x="121411" y="21971"/>
                  </a:lnTo>
                  <a:lnTo>
                    <a:pt x="167004" y="5715"/>
                  </a:lnTo>
                  <a:lnTo>
                    <a:pt x="216661" y="0"/>
                  </a:lnTo>
                  <a:lnTo>
                    <a:pt x="2739897" y="0"/>
                  </a:lnTo>
                  <a:lnTo>
                    <a:pt x="2789554" y="5715"/>
                  </a:lnTo>
                  <a:lnTo>
                    <a:pt x="2835147" y="21971"/>
                  </a:lnTo>
                  <a:lnTo>
                    <a:pt x="2875406" y="47625"/>
                  </a:lnTo>
                  <a:lnTo>
                    <a:pt x="2908935" y="81153"/>
                  </a:lnTo>
                  <a:lnTo>
                    <a:pt x="2934589" y="121285"/>
                  </a:lnTo>
                  <a:lnTo>
                    <a:pt x="2950845" y="166878"/>
                  </a:lnTo>
                  <a:lnTo>
                    <a:pt x="2956560" y="216535"/>
                  </a:lnTo>
                  <a:lnTo>
                    <a:pt x="2956560" y="1082929"/>
                  </a:lnTo>
                  <a:lnTo>
                    <a:pt x="2950845" y="1132586"/>
                  </a:lnTo>
                  <a:lnTo>
                    <a:pt x="2934589" y="1178179"/>
                  </a:lnTo>
                  <a:lnTo>
                    <a:pt x="2908935" y="1218311"/>
                  </a:lnTo>
                  <a:lnTo>
                    <a:pt x="2875406" y="1251839"/>
                  </a:lnTo>
                  <a:lnTo>
                    <a:pt x="2835147" y="1277493"/>
                  </a:lnTo>
                  <a:lnTo>
                    <a:pt x="2789554" y="1293749"/>
                  </a:lnTo>
                  <a:lnTo>
                    <a:pt x="2739897" y="1299464"/>
                  </a:lnTo>
                  <a:lnTo>
                    <a:pt x="216661" y="1299464"/>
                  </a:lnTo>
                  <a:lnTo>
                    <a:pt x="167004" y="1293749"/>
                  </a:lnTo>
                  <a:lnTo>
                    <a:pt x="121411" y="1277493"/>
                  </a:lnTo>
                  <a:lnTo>
                    <a:pt x="81152" y="1251839"/>
                  </a:lnTo>
                  <a:lnTo>
                    <a:pt x="47625" y="1218311"/>
                  </a:lnTo>
                  <a:lnTo>
                    <a:pt x="21971" y="1178179"/>
                  </a:lnTo>
                  <a:lnTo>
                    <a:pt x="5714" y="1132586"/>
                  </a:lnTo>
                  <a:lnTo>
                    <a:pt x="0" y="1082929"/>
                  </a:lnTo>
                  <a:lnTo>
                    <a:pt x="0" y="21653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794617" y="5719698"/>
            <a:ext cx="18186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24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60919" y="2080260"/>
            <a:ext cx="6771640" cy="4256405"/>
            <a:chOff x="7360919" y="2080260"/>
            <a:chExt cx="6771640" cy="4256405"/>
          </a:xfrm>
        </p:grpSpPr>
        <p:sp>
          <p:nvSpPr>
            <p:cNvPr id="20" name="object 20"/>
            <p:cNvSpPr/>
            <p:nvPr/>
          </p:nvSpPr>
          <p:spPr>
            <a:xfrm>
              <a:off x="7380732" y="4367783"/>
              <a:ext cx="3420110" cy="1969135"/>
            </a:xfrm>
            <a:custGeom>
              <a:avLst/>
              <a:gdLst/>
              <a:ahLst/>
              <a:cxnLst/>
              <a:rect l="l" t="t" r="r" b="b"/>
              <a:pathLst>
                <a:path w="3420109" h="1969135">
                  <a:moveTo>
                    <a:pt x="3419475" y="1892681"/>
                  </a:moveTo>
                  <a:lnTo>
                    <a:pt x="114300" y="1892681"/>
                  </a:lnTo>
                  <a:lnTo>
                    <a:pt x="114300" y="1854581"/>
                  </a:lnTo>
                  <a:lnTo>
                    <a:pt x="0" y="1911731"/>
                  </a:lnTo>
                  <a:lnTo>
                    <a:pt x="114300" y="1968881"/>
                  </a:lnTo>
                  <a:lnTo>
                    <a:pt x="114300" y="1930781"/>
                  </a:lnTo>
                  <a:lnTo>
                    <a:pt x="3419475" y="1930781"/>
                  </a:lnTo>
                  <a:lnTo>
                    <a:pt x="3419475" y="1892681"/>
                  </a:lnTo>
                  <a:close/>
                </a:path>
                <a:path w="3420109" h="1969135">
                  <a:moveTo>
                    <a:pt x="3419729" y="57150"/>
                  </a:moveTo>
                  <a:lnTo>
                    <a:pt x="3305429" y="0"/>
                  </a:lnTo>
                  <a:lnTo>
                    <a:pt x="3305429" y="38100"/>
                  </a:lnTo>
                  <a:lnTo>
                    <a:pt x="1548003" y="38100"/>
                  </a:lnTo>
                  <a:lnTo>
                    <a:pt x="1548003" y="76200"/>
                  </a:lnTo>
                  <a:lnTo>
                    <a:pt x="3305429" y="76200"/>
                  </a:lnTo>
                  <a:lnTo>
                    <a:pt x="3305429" y="114300"/>
                  </a:lnTo>
                  <a:lnTo>
                    <a:pt x="3419729" y="5715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79969" y="4424933"/>
              <a:ext cx="1697989" cy="0"/>
            </a:xfrm>
            <a:custGeom>
              <a:avLst/>
              <a:gdLst/>
              <a:ahLst/>
              <a:cxnLst/>
              <a:rect l="l" t="t" r="r" b="b"/>
              <a:pathLst>
                <a:path w="1697990" h="0">
                  <a:moveTo>
                    <a:pt x="0" y="0"/>
                  </a:moveTo>
                  <a:lnTo>
                    <a:pt x="1697481" y="0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7035" y="2080260"/>
              <a:ext cx="2795016" cy="9509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376659" y="2121408"/>
              <a:ext cx="2665095" cy="819785"/>
            </a:xfrm>
            <a:custGeom>
              <a:avLst/>
              <a:gdLst/>
              <a:ahLst/>
              <a:cxnLst/>
              <a:rect l="l" t="t" r="r" b="b"/>
              <a:pathLst>
                <a:path w="2665094" h="819785">
                  <a:moveTo>
                    <a:pt x="2528316" y="0"/>
                  </a:moveTo>
                  <a:lnTo>
                    <a:pt x="136651" y="0"/>
                  </a:lnTo>
                  <a:lnTo>
                    <a:pt x="93472" y="6985"/>
                  </a:lnTo>
                  <a:lnTo>
                    <a:pt x="56007" y="26416"/>
                  </a:lnTo>
                  <a:lnTo>
                    <a:pt x="26416" y="55880"/>
                  </a:lnTo>
                  <a:lnTo>
                    <a:pt x="6985" y="93472"/>
                  </a:lnTo>
                  <a:lnTo>
                    <a:pt x="0" y="136525"/>
                  </a:lnTo>
                  <a:lnTo>
                    <a:pt x="0" y="682878"/>
                  </a:lnTo>
                  <a:lnTo>
                    <a:pt x="6985" y="725932"/>
                  </a:lnTo>
                  <a:lnTo>
                    <a:pt x="26416" y="763524"/>
                  </a:lnTo>
                  <a:lnTo>
                    <a:pt x="56007" y="792988"/>
                  </a:lnTo>
                  <a:lnTo>
                    <a:pt x="93472" y="812419"/>
                  </a:lnTo>
                  <a:lnTo>
                    <a:pt x="136651" y="819403"/>
                  </a:lnTo>
                  <a:lnTo>
                    <a:pt x="2528316" y="819403"/>
                  </a:lnTo>
                  <a:lnTo>
                    <a:pt x="2571496" y="812419"/>
                  </a:lnTo>
                  <a:lnTo>
                    <a:pt x="2608961" y="792988"/>
                  </a:lnTo>
                  <a:lnTo>
                    <a:pt x="2638552" y="763524"/>
                  </a:lnTo>
                  <a:lnTo>
                    <a:pt x="2657982" y="725932"/>
                  </a:lnTo>
                  <a:lnTo>
                    <a:pt x="2664968" y="682878"/>
                  </a:lnTo>
                  <a:lnTo>
                    <a:pt x="2664968" y="136525"/>
                  </a:lnTo>
                  <a:lnTo>
                    <a:pt x="2657982" y="93472"/>
                  </a:lnTo>
                  <a:lnTo>
                    <a:pt x="2638552" y="55880"/>
                  </a:lnTo>
                  <a:lnTo>
                    <a:pt x="2608961" y="26416"/>
                  </a:lnTo>
                  <a:lnTo>
                    <a:pt x="2571496" y="6985"/>
                  </a:lnTo>
                  <a:lnTo>
                    <a:pt x="2528316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377421" y="2122170"/>
              <a:ext cx="2665095" cy="819785"/>
            </a:xfrm>
            <a:custGeom>
              <a:avLst/>
              <a:gdLst/>
              <a:ahLst/>
              <a:cxnLst/>
              <a:rect l="l" t="t" r="r" b="b"/>
              <a:pathLst>
                <a:path w="2665094" h="819785">
                  <a:moveTo>
                    <a:pt x="0" y="136525"/>
                  </a:moveTo>
                  <a:lnTo>
                    <a:pt x="6984" y="93472"/>
                  </a:lnTo>
                  <a:lnTo>
                    <a:pt x="26416" y="55879"/>
                  </a:lnTo>
                  <a:lnTo>
                    <a:pt x="56006" y="26415"/>
                  </a:lnTo>
                  <a:lnTo>
                    <a:pt x="93472" y="6984"/>
                  </a:lnTo>
                  <a:lnTo>
                    <a:pt x="136651" y="0"/>
                  </a:lnTo>
                  <a:lnTo>
                    <a:pt x="2528316" y="0"/>
                  </a:lnTo>
                  <a:lnTo>
                    <a:pt x="2571495" y="6984"/>
                  </a:lnTo>
                  <a:lnTo>
                    <a:pt x="2608960" y="26415"/>
                  </a:lnTo>
                  <a:lnTo>
                    <a:pt x="2638551" y="55879"/>
                  </a:lnTo>
                  <a:lnTo>
                    <a:pt x="2657983" y="93472"/>
                  </a:lnTo>
                  <a:lnTo>
                    <a:pt x="2664968" y="136525"/>
                  </a:lnTo>
                  <a:lnTo>
                    <a:pt x="2664968" y="682878"/>
                  </a:lnTo>
                  <a:lnTo>
                    <a:pt x="2657983" y="725931"/>
                  </a:lnTo>
                  <a:lnTo>
                    <a:pt x="2638551" y="763524"/>
                  </a:lnTo>
                  <a:lnTo>
                    <a:pt x="2608960" y="792987"/>
                  </a:lnTo>
                  <a:lnTo>
                    <a:pt x="2571495" y="812419"/>
                  </a:lnTo>
                  <a:lnTo>
                    <a:pt x="2528316" y="819403"/>
                  </a:lnTo>
                  <a:lnTo>
                    <a:pt x="136651" y="819403"/>
                  </a:lnTo>
                  <a:lnTo>
                    <a:pt x="93472" y="812419"/>
                  </a:lnTo>
                  <a:lnTo>
                    <a:pt x="56006" y="792987"/>
                  </a:lnTo>
                  <a:lnTo>
                    <a:pt x="26416" y="763524"/>
                  </a:lnTo>
                  <a:lnTo>
                    <a:pt x="6984" y="725931"/>
                  </a:lnTo>
                  <a:lnTo>
                    <a:pt x="0" y="682878"/>
                  </a:lnTo>
                  <a:lnTo>
                    <a:pt x="0" y="13652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1232916" y="7816708"/>
            <a:ext cx="15883255" cy="1254760"/>
            <a:chOff x="1232916" y="7816708"/>
            <a:chExt cx="15883255" cy="125476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2916" y="7816708"/>
              <a:ext cx="15883128" cy="125413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258824" y="7837932"/>
              <a:ext cx="15771494" cy="1147445"/>
            </a:xfrm>
            <a:custGeom>
              <a:avLst/>
              <a:gdLst/>
              <a:ahLst/>
              <a:cxnLst/>
              <a:rect l="l" t="t" r="r" b="b"/>
              <a:pathLst>
                <a:path w="15771494" h="1147445">
                  <a:moveTo>
                    <a:pt x="15580106" y="0"/>
                  </a:moveTo>
                  <a:lnTo>
                    <a:pt x="191262" y="0"/>
                  </a:lnTo>
                  <a:lnTo>
                    <a:pt x="147447" y="5080"/>
                  </a:lnTo>
                  <a:lnTo>
                    <a:pt x="107187" y="19431"/>
                  </a:lnTo>
                  <a:lnTo>
                    <a:pt x="71628" y="42037"/>
                  </a:lnTo>
                  <a:lnTo>
                    <a:pt x="42037" y="71628"/>
                  </a:lnTo>
                  <a:lnTo>
                    <a:pt x="19431" y="107061"/>
                  </a:lnTo>
                  <a:lnTo>
                    <a:pt x="5054" y="147320"/>
                  </a:lnTo>
                  <a:lnTo>
                    <a:pt x="0" y="191135"/>
                  </a:lnTo>
                  <a:lnTo>
                    <a:pt x="0" y="955929"/>
                  </a:lnTo>
                  <a:lnTo>
                    <a:pt x="5054" y="999744"/>
                  </a:lnTo>
                  <a:lnTo>
                    <a:pt x="19431" y="1040003"/>
                  </a:lnTo>
                  <a:lnTo>
                    <a:pt x="42037" y="1075436"/>
                  </a:lnTo>
                  <a:lnTo>
                    <a:pt x="71628" y="1105027"/>
                  </a:lnTo>
                  <a:lnTo>
                    <a:pt x="107187" y="1127633"/>
                  </a:lnTo>
                  <a:lnTo>
                    <a:pt x="147447" y="1141984"/>
                  </a:lnTo>
                  <a:lnTo>
                    <a:pt x="191262" y="1147064"/>
                  </a:lnTo>
                  <a:lnTo>
                    <a:pt x="15580106" y="1147064"/>
                  </a:lnTo>
                  <a:lnTo>
                    <a:pt x="15623921" y="1141984"/>
                  </a:lnTo>
                  <a:lnTo>
                    <a:pt x="15664180" y="1127633"/>
                  </a:lnTo>
                  <a:lnTo>
                    <a:pt x="15699739" y="1105027"/>
                  </a:lnTo>
                  <a:lnTo>
                    <a:pt x="15729331" y="1075436"/>
                  </a:lnTo>
                  <a:lnTo>
                    <a:pt x="15751937" y="1040003"/>
                  </a:lnTo>
                  <a:lnTo>
                    <a:pt x="15766288" y="999744"/>
                  </a:lnTo>
                  <a:lnTo>
                    <a:pt x="15771368" y="955929"/>
                  </a:lnTo>
                  <a:lnTo>
                    <a:pt x="15771368" y="191135"/>
                  </a:lnTo>
                  <a:lnTo>
                    <a:pt x="15766288" y="147320"/>
                  </a:lnTo>
                  <a:lnTo>
                    <a:pt x="15751937" y="107061"/>
                  </a:lnTo>
                  <a:lnTo>
                    <a:pt x="15729331" y="71628"/>
                  </a:lnTo>
                  <a:lnTo>
                    <a:pt x="15699739" y="42037"/>
                  </a:lnTo>
                  <a:lnTo>
                    <a:pt x="15664180" y="19431"/>
                  </a:lnTo>
                  <a:lnTo>
                    <a:pt x="15623921" y="5080"/>
                  </a:lnTo>
                  <a:lnTo>
                    <a:pt x="1558010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259586" y="7838694"/>
              <a:ext cx="15771494" cy="1147445"/>
            </a:xfrm>
            <a:custGeom>
              <a:avLst/>
              <a:gdLst/>
              <a:ahLst/>
              <a:cxnLst/>
              <a:rect l="l" t="t" r="r" b="b"/>
              <a:pathLst>
                <a:path w="15771494" h="1147445">
                  <a:moveTo>
                    <a:pt x="0" y="191134"/>
                  </a:moveTo>
                  <a:lnTo>
                    <a:pt x="5054" y="147319"/>
                  </a:lnTo>
                  <a:lnTo>
                    <a:pt x="19430" y="107060"/>
                  </a:lnTo>
                  <a:lnTo>
                    <a:pt x="42036" y="71627"/>
                  </a:lnTo>
                  <a:lnTo>
                    <a:pt x="71627" y="42036"/>
                  </a:lnTo>
                  <a:lnTo>
                    <a:pt x="107187" y="19430"/>
                  </a:lnTo>
                  <a:lnTo>
                    <a:pt x="147447" y="5079"/>
                  </a:lnTo>
                  <a:lnTo>
                    <a:pt x="191261" y="0"/>
                  </a:lnTo>
                  <a:lnTo>
                    <a:pt x="15580106" y="0"/>
                  </a:lnTo>
                  <a:lnTo>
                    <a:pt x="15623921" y="5079"/>
                  </a:lnTo>
                  <a:lnTo>
                    <a:pt x="15664179" y="19430"/>
                  </a:lnTo>
                  <a:lnTo>
                    <a:pt x="15699740" y="42036"/>
                  </a:lnTo>
                  <a:lnTo>
                    <a:pt x="15729331" y="71627"/>
                  </a:lnTo>
                  <a:lnTo>
                    <a:pt x="15751937" y="107060"/>
                  </a:lnTo>
                  <a:lnTo>
                    <a:pt x="15766287" y="147319"/>
                  </a:lnTo>
                  <a:lnTo>
                    <a:pt x="15771367" y="191134"/>
                  </a:lnTo>
                  <a:lnTo>
                    <a:pt x="15771367" y="955928"/>
                  </a:lnTo>
                  <a:lnTo>
                    <a:pt x="15766287" y="999743"/>
                  </a:lnTo>
                  <a:lnTo>
                    <a:pt x="15751937" y="1040002"/>
                  </a:lnTo>
                  <a:lnTo>
                    <a:pt x="15729331" y="1075435"/>
                  </a:lnTo>
                  <a:lnTo>
                    <a:pt x="15699740" y="1105026"/>
                  </a:lnTo>
                  <a:lnTo>
                    <a:pt x="15664179" y="1127632"/>
                  </a:lnTo>
                  <a:lnTo>
                    <a:pt x="15623921" y="1141983"/>
                  </a:lnTo>
                  <a:lnTo>
                    <a:pt x="15580106" y="1147063"/>
                  </a:lnTo>
                  <a:lnTo>
                    <a:pt x="191261" y="1147063"/>
                  </a:lnTo>
                  <a:lnTo>
                    <a:pt x="147447" y="1141983"/>
                  </a:lnTo>
                  <a:lnTo>
                    <a:pt x="107187" y="1127632"/>
                  </a:lnTo>
                  <a:lnTo>
                    <a:pt x="71627" y="1105026"/>
                  </a:lnTo>
                  <a:lnTo>
                    <a:pt x="42036" y="1075435"/>
                  </a:lnTo>
                  <a:lnTo>
                    <a:pt x="19430" y="1040002"/>
                  </a:lnTo>
                  <a:lnTo>
                    <a:pt x="5054" y="999743"/>
                  </a:lnTo>
                  <a:lnTo>
                    <a:pt x="0" y="955928"/>
                  </a:lnTo>
                  <a:lnTo>
                    <a:pt x="0" y="19113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591817" y="7994142"/>
            <a:ext cx="150145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this type, each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client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separate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entities called </a:t>
            </a:r>
            <a:r>
              <a:rPr dirty="0" sz="2400" spc="-10" b="1" i="1">
                <a:solidFill>
                  <a:srgbClr val="FFFFFF"/>
                </a:solidFill>
                <a:latin typeface="Calibri"/>
                <a:cs typeface="Calibri"/>
              </a:rPr>
              <a:t>widgets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By submitting 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AJAX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(Asynchronous JavaScript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XML)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requests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services,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widgets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receive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chunks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4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dirty="0" sz="2400" spc="-2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r>
              <a:rPr dirty="0" sz="2400" spc="-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reloading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entire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66917" y="5577332"/>
            <a:ext cx="8801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5F5F5F"/>
                </a:solidFill>
                <a:latin typeface="Calibri"/>
                <a:cs typeface="Calibri"/>
              </a:rPr>
              <a:t>Widgets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66917" y="4395977"/>
            <a:ext cx="8801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5F5F5F"/>
                </a:solidFill>
                <a:latin typeface="Calibri"/>
                <a:cs typeface="Calibri"/>
              </a:rPr>
              <a:t>Widgets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03191" y="4988143"/>
            <a:ext cx="280035" cy="8801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05"/>
              </a:lnSpc>
            </a:pPr>
            <a:r>
              <a:rPr dirty="0" sz="2000" spc="-20" b="1">
                <a:solidFill>
                  <a:srgbClr val="5F5F5F"/>
                </a:solidFill>
                <a:latin typeface="Calibri"/>
                <a:cs typeface="Calibri"/>
              </a:rPr>
              <a:t>Widgets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841606" y="2112009"/>
            <a:ext cx="17119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0"/>
              </a:spcBef>
            </a:pP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&amp; 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160520" y="2080260"/>
            <a:ext cx="2795270" cy="951230"/>
            <a:chOff x="4160520" y="2080260"/>
            <a:chExt cx="2795270" cy="951230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0520" y="2080260"/>
              <a:ext cx="2795016" cy="95097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201668" y="2121408"/>
              <a:ext cx="2663825" cy="819785"/>
            </a:xfrm>
            <a:custGeom>
              <a:avLst/>
              <a:gdLst/>
              <a:ahLst/>
              <a:cxnLst/>
              <a:rect l="l" t="t" r="r" b="b"/>
              <a:pathLst>
                <a:path w="2663825" h="819785">
                  <a:moveTo>
                    <a:pt x="2526791" y="0"/>
                  </a:moveTo>
                  <a:lnTo>
                    <a:pt x="136652" y="0"/>
                  </a:lnTo>
                  <a:lnTo>
                    <a:pt x="93472" y="6985"/>
                  </a:lnTo>
                  <a:lnTo>
                    <a:pt x="56007" y="26416"/>
                  </a:lnTo>
                  <a:lnTo>
                    <a:pt x="26416" y="55880"/>
                  </a:lnTo>
                  <a:lnTo>
                    <a:pt x="6985" y="93472"/>
                  </a:lnTo>
                  <a:lnTo>
                    <a:pt x="0" y="136525"/>
                  </a:lnTo>
                  <a:lnTo>
                    <a:pt x="0" y="682878"/>
                  </a:lnTo>
                  <a:lnTo>
                    <a:pt x="6985" y="725932"/>
                  </a:lnTo>
                  <a:lnTo>
                    <a:pt x="26416" y="763524"/>
                  </a:lnTo>
                  <a:lnTo>
                    <a:pt x="56007" y="792988"/>
                  </a:lnTo>
                  <a:lnTo>
                    <a:pt x="93472" y="812419"/>
                  </a:lnTo>
                  <a:lnTo>
                    <a:pt x="136652" y="819403"/>
                  </a:lnTo>
                  <a:lnTo>
                    <a:pt x="2526791" y="819403"/>
                  </a:lnTo>
                  <a:lnTo>
                    <a:pt x="2569972" y="812419"/>
                  </a:lnTo>
                  <a:lnTo>
                    <a:pt x="2607437" y="792988"/>
                  </a:lnTo>
                  <a:lnTo>
                    <a:pt x="2637028" y="763524"/>
                  </a:lnTo>
                  <a:lnTo>
                    <a:pt x="2656459" y="725932"/>
                  </a:lnTo>
                  <a:lnTo>
                    <a:pt x="2663443" y="682878"/>
                  </a:lnTo>
                  <a:lnTo>
                    <a:pt x="2663443" y="136525"/>
                  </a:lnTo>
                  <a:lnTo>
                    <a:pt x="2656459" y="93472"/>
                  </a:lnTo>
                  <a:lnTo>
                    <a:pt x="2637028" y="55880"/>
                  </a:lnTo>
                  <a:lnTo>
                    <a:pt x="2607437" y="26416"/>
                  </a:lnTo>
                  <a:lnTo>
                    <a:pt x="2569972" y="6985"/>
                  </a:lnTo>
                  <a:lnTo>
                    <a:pt x="252679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202430" y="2122170"/>
              <a:ext cx="2663825" cy="819785"/>
            </a:xfrm>
            <a:custGeom>
              <a:avLst/>
              <a:gdLst/>
              <a:ahLst/>
              <a:cxnLst/>
              <a:rect l="l" t="t" r="r" b="b"/>
              <a:pathLst>
                <a:path w="2663825" h="819785">
                  <a:moveTo>
                    <a:pt x="0" y="136525"/>
                  </a:moveTo>
                  <a:lnTo>
                    <a:pt x="6985" y="93472"/>
                  </a:lnTo>
                  <a:lnTo>
                    <a:pt x="26416" y="55879"/>
                  </a:lnTo>
                  <a:lnTo>
                    <a:pt x="56007" y="26415"/>
                  </a:lnTo>
                  <a:lnTo>
                    <a:pt x="93472" y="6984"/>
                  </a:lnTo>
                  <a:lnTo>
                    <a:pt x="136652" y="0"/>
                  </a:lnTo>
                  <a:lnTo>
                    <a:pt x="2526792" y="0"/>
                  </a:lnTo>
                  <a:lnTo>
                    <a:pt x="2569972" y="6984"/>
                  </a:lnTo>
                  <a:lnTo>
                    <a:pt x="2607437" y="26415"/>
                  </a:lnTo>
                  <a:lnTo>
                    <a:pt x="2637028" y="55879"/>
                  </a:lnTo>
                  <a:lnTo>
                    <a:pt x="2656459" y="93472"/>
                  </a:lnTo>
                  <a:lnTo>
                    <a:pt x="2663444" y="136525"/>
                  </a:lnTo>
                  <a:lnTo>
                    <a:pt x="2663444" y="682878"/>
                  </a:lnTo>
                  <a:lnTo>
                    <a:pt x="2656459" y="725931"/>
                  </a:lnTo>
                  <a:lnTo>
                    <a:pt x="2637028" y="763524"/>
                  </a:lnTo>
                  <a:lnTo>
                    <a:pt x="2607437" y="792987"/>
                  </a:lnTo>
                  <a:lnTo>
                    <a:pt x="2569972" y="812419"/>
                  </a:lnTo>
                  <a:lnTo>
                    <a:pt x="2526792" y="819403"/>
                  </a:lnTo>
                  <a:lnTo>
                    <a:pt x="136652" y="819403"/>
                  </a:lnTo>
                  <a:lnTo>
                    <a:pt x="93472" y="812419"/>
                  </a:lnTo>
                  <a:lnTo>
                    <a:pt x="56007" y="792987"/>
                  </a:lnTo>
                  <a:lnTo>
                    <a:pt x="26416" y="763524"/>
                  </a:lnTo>
                  <a:lnTo>
                    <a:pt x="6985" y="725931"/>
                  </a:lnTo>
                  <a:lnTo>
                    <a:pt x="0" y="682878"/>
                  </a:lnTo>
                  <a:lnTo>
                    <a:pt x="0" y="13652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5162550" y="2294890"/>
            <a:ext cx="732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36406" y="3856101"/>
            <a:ext cx="1671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J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X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qu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96121" y="6408801"/>
            <a:ext cx="1162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2" name="object 4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6360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Single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Page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Application</a:t>
            </a:r>
            <a:r>
              <a:rPr dirty="0" sz="5600" spc="-14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(SPA)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3188207" y="1932651"/>
            <a:ext cx="11841480" cy="5425440"/>
            <a:chOff x="3188207" y="1932651"/>
            <a:chExt cx="11841480" cy="5425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8207" y="1932651"/>
              <a:ext cx="11841480" cy="54252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6599" y="1976628"/>
              <a:ext cx="11737975" cy="5327650"/>
            </a:xfrm>
            <a:custGeom>
              <a:avLst/>
              <a:gdLst/>
              <a:ahLst/>
              <a:cxnLst/>
              <a:rect l="l" t="t" r="r" b="b"/>
              <a:pathLst>
                <a:path w="11737975" h="5327650">
                  <a:moveTo>
                    <a:pt x="10849737" y="0"/>
                  </a:moveTo>
                  <a:lnTo>
                    <a:pt x="887984" y="0"/>
                  </a:lnTo>
                  <a:lnTo>
                    <a:pt x="839215" y="1270"/>
                  </a:lnTo>
                  <a:lnTo>
                    <a:pt x="791210" y="5206"/>
                  </a:lnTo>
                  <a:lnTo>
                    <a:pt x="743965" y="11556"/>
                  </a:lnTo>
                  <a:lnTo>
                    <a:pt x="697484" y="20447"/>
                  </a:lnTo>
                  <a:lnTo>
                    <a:pt x="651890" y="31750"/>
                  </a:lnTo>
                  <a:lnTo>
                    <a:pt x="607313" y="45212"/>
                  </a:lnTo>
                  <a:lnTo>
                    <a:pt x="563752" y="61087"/>
                  </a:lnTo>
                  <a:lnTo>
                    <a:pt x="521208" y="78994"/>
                  </a:lnTo>
                  <a:lnTo>
                    <a:pt x="479933" y="99060"/>
                  </a:lnTo>
                  <a:lnTo>
                    <a:pt x="439800" y="121157"/>
                  </a:lnTo>
                  <a:lnTo>
                    <a:pt x="400938" y="145288"/>
                  </a:lnTo>
                  <a:lnTo>
                    <a:pt x="363474" y="171323"/>
                  </a:lnTo>
                  <a:lnTo>
                    <a:pt x="327533" y="199136"/>
                  </a:lnTo>
                  <a:lnTo>
                    <a:pt x="292988" y="228726"/>
                  </a:lnTo>
                  <a:lnTo>
                    <a:pt x="260096" y="260096"/>
                  </a:lnTo>
                  <a:lnTo>
                    <a:pt x="228726" y="292989"/>
                  </a:lnTo>
                  <a:lnTo>
                    <a:pt x="199136" y="327532"/>
                  </a:lnTo>
                  <a:lnTo>
                    <a:pt x="171323" y="363474"/>
                  </a:lnTo>
                  <a:lnTo>
                    <a:pt x="145287" y="400939"/>
                  </a:lnTo>
                  <a:lnTo>
                    <a:pt x="121158" y="439800"/>
                  </a:lnTo>
                  <a:lnTo>
                    <a:pt x="99060" y="479805"/>
                  </a:lnTo>
                  <a:lnTo>
                    <a:pt x="78994" y="521207"/>
                  </a:lnTo>
                  <a:lnTo>
                    <a:pt x="61087" y="563626"/>
                  </a:lnTo>
                  <a:lnTo>
                    <a:pt x="45212" y="607187"/>
                  </a:lnTo>
                  <a:lnTo>
                    <a:pt x="31750" y="651891"/>
                  </a:lnTo>
                  <a:lnTo>
                    <a:pt x="20447" y="697483"/>
                  </a:lnTo>
                  <a:lnTo>
                    <a:pt x="11557" y="743839"/>
                  </a:lnTo>
                  <a:lnTo>
                    <a:pt x="5207" y="791210"/>
                  </a:lnTo>
                  <a:lnTo>
                    <a:pt x="1270" y="839216"/>
                  </a:lnTo>
                  <a:lnTo>
                    <a:pt x="0" y="887856"/>
                  </a:lnTo>
                  <a:lnTo>
                    <a:pt x="0" y="4439666"/>
                  </a:lnTo>
                  <a:lnTo>
                    <a:pt x="1270" y="4488307"/>
                  </a:lnTo>
                  <a:lnTo>
                    <a:pt x="5207" y="4536313"/>
                  </a:lnTo>
                  <a:lnTo>
                    <a:pt x="11557" y="4583684"/>
                  </a:lnTo>
                  <a:lnTo>
                    <a:pt x="20447" y="4630039"/>
                  </a:lnTo>
                  <a:lnTo>
                    <a:pt x="31750" y="4675632"/>
                  </a:lnTo>
                  <a:lnTo>
                    <a:pt x="45212" y="4720336"/>
                  </a:lnTo>
                  <a:lnTo>
                    <a:pt x="61087" y="4763897"/>
                  </a:lnTo>
                  <a:lnTo>
                    <a:pt x="78994" y="4806315"/>
                  </a:lnTo>
                  <a:lnTo>
                    <a:pt x="99060" y="4847717"/>
                  </a:lnTo>
                  <a:lnTo>
                    <a:pt x="121158" y="4887722"/>
                  </a:lnTo>
                  <a:lnTo>
                    <a:pt x="145287" y="4926584"/>
                  </a:lnTo>
                  <a:lnTo>
                    <a:pt x="171323" y="4964049"/>
                  </a:lnTo>
                  <a:lnTo>
                    <a:pt x="199136" y="4999990"/>
                  </a:lnTo>
                  <a:lnTo>
                    <a:pt x="228726" y="5034534"/>
                  </a:lnTo>
                  <a:lnTo>
                    <a:pt x="260096" y="5067427"/>
                  </a:lnTo>
                  <a:lnTo>
                    <a:pt x="292988" y="5098796"/>
                  </a:lnTo>
                  <a:lnTo>
                    <a:pt x="327533" y="5128387"/>
                  </a:lnTo>
                  <a:lnTo>
                    <a:pt x="363474" y="5156200"/>
                  </a:lnTo>
                  <a:lnTo>
                    <a:pt x="400938" y="5182235"/>
                  </a:lnTo>
                  <a:lnTo>
                    <a:pt x="439800" y="5206365"/>
                  </a:lnTo>
                  <a:lnTo>
                    <a:pt x="479933" y="5228463"/>
                  </a:lnTo>
                  <a:lnTo>
                    <a:pt x="521208" y="5248529"/>
                  </a:lnTo>
                  <a:lnTo>
                    <a:pt x="563752" y="5266436"/>
                  </a:lnTo>
                  <a:lnTo>
                    <a:pt x="607313" y="5282311"/>
                  </a:lnTo>
                  <a:lnTo>
                    <a:pt x="651890" y="5295773"/>
                  </a:lnTo>
                  <a:lnTo>
                    <a:pt x="697484" y="5307076"/>
                  </a:lnTo>
                  <a:lnTo>
                    <a:pt x="743965" y="5315966"/>
                  </a:lnTo>
                  <a:lnTo>
                    <a:pt x="791210" y="5322316"/>
                  </a:lnTo>
                  <a:lnTo>
                    <a:pt x="839215" y="5326253"/>
                  </a:lnTo>
                  <a:lnTo>
                    <a:pt x="887984" y="5327523"/>
                  </a:lnTo>
                  <a:lnTo>
                    <a:pt x="10849737" y="5327523"/>
                  </a:lnTo>
                  <a:lnTo>
                    <a:pt x="10898505" y="5326253"/>
                  </a:lnTo>
                  <a:lnTo>
                    <a:pt x="10946511" y="5322316"/>
                  </a:lnTo>
                  <a:lnTo>
                    <a:pt x="10993755" y="5315966"/>
                  </a:lnTo>
                  <a:lnTo>
                    <a:pt x="11040237" y="5307076"/>
                  </a:lnTo>
                  <a:lnTo>
                    <a:pt x="11085830" y="5295773"/>
                  </a:lnTo>
                  <a:lnTo>
                    <a:pt x="11130407" y="5282311"/>
                  </a:lnTo>
                  <a:lnTo>
                    <a:pt x="11173967" y="5266436"/>
                  </a:lnTo>
                  <a:lnTo>
                    <a:pt x="11216513" y="5248529"/>
                  </a:lnTo>
                  <a:lnTo>
                    <a:pt x="11257788" y="5228463"/>
                  </a:lnTo>
                  <a:lnTo>
                    <a:pt x="11297919" y="5206365"/>
                  </a:lnTo>
                  <a:lnTo>
                    <a:pt x="11336782" y="5182235"/>
                  </a:lnTo>
                  <a:lnTo>
                    <a:pt x="11374246" y="5156200"/>
                  </a:lnTo>
                  <a:lnTo>
                    <a:pt x="11410188" y="5128387"/>
                  </a:lnTo>
                  <a:lnTo>
                    <a:pt x="11444732" y="5098796"/>
                  </a:lnTo>
                  <a:lnTo>
                    <a:pt x="11477625" y="5067427"/>
                  </a:lnTo>
                  <a:lnTo>
                    <a:pt x="11508994" y="5034534"/>
                  </a:lnTo>
                  <a:lnTo>
                    <a:pt x="11538585" y="4999990"/>
                  </a:lnTo>
                  <a:lnTo>
                    <a:pt x="11566398" y="4964049"/>
                  </a:lnTo>
                  <a:lnTo>
                    <a:pt x="11592433" y="4926584"/>
                  </a:lnTo>
                  <a:lnTo>
                    <a:pt x="11616436" y="4887722"/>
                  </a:lnTo>
                  <a:lnTo>
                    <a:pt x="11638661" y="4847717"/>
                  </a:lnTo>
                  <a:lnTo>
                    <a:pt x="11658727" y="4806315"/>
                  </a:lnTo>
                  <a:lnTo>
                    <a:pt x="11676634" y="4763897"/>
                  </a:lnTo>
                  <a:lnTo>
                    <a:pt x="11692509" y="4720336"/>
                  </a:lnTo>
                  <a:lnTo>
                    <a:pt x="11705971" y="4675632"/>
                  </a:lnTo>
                  <a:lnTo>
                    <a:pt x="11717273" y="4630039"/>
                  </a:lnTo>
                  <a:lnTo>
                    <a:pt x="11726037" y="4583684"/>
                  </a:lnTo>
                  <a:lnTo>
                    <a:pt x="11732514" y="4536313"/>
                  </a:lnTo>
                  <a:lnTo>
                    <a:pt x="11736451" y="4488307"/>
                  </a:lnTo>
                  <a:lnTo>
                    <a:pt x="11737721" y="4439666"/>
                  </a:lnTo>
                  <a:lnTo>
                    <a:pt x="11737721" y="887856"/>
                  </a:lnTo>
                  <a:lnTo>
                    <a:pt x="11736451" y="839216"/>
                  </a:lnTo>
                  <a:lnTo>
                    <a:pt x="11732514" y="791210"/>
                  </a:lnTo>
                  <a:lnTo>
                    <a:pt x="11726037" y="743839"/>
                  </a:lnTo>
                  <a:lnTo>
                    <a:pt x="11717273" y="697483"/>
                  </a:lnTo>
                  <a:lnTo>
                    <a:pt x="11705971" y="651891"/>
                  </a:lnTo>
                  <a:lnTo>
                    <a:pt x="11692509" y="607187"/>
                  </a:lnTo>
                  <a:lnTo>
                    <a:pt x="11676634" y="563626"/>
                  </a:lnTo>
                  <a:lnTo>
                    <a:pt x="11658727" y="521207"/>
                  </a:lnTo>
                  <a:lnTo>
                    <a:pt x="11638661" y="479805"/>
                  </a:lnTo>
                  <a:lnTo>
                    <a:pt x="11616436" y="439800"/>
                  </a:lnTo>
                  <a:lnTo>
                    <a:pt x="11592433" y="400939"/>
                  </a:lnTo>
                  <a:lnTo>
                    <a:pt x="11566398" y="363474"/>
                  </a:lnTo>
                  <a:lnTo>
                    <a:pt x="11538585" y="327532"/>
                  </a:lnTo>
                  <a:lnTo>
                    <a:pt x="11508994" y="292989"/>
                  </a:lnTo>
                  <a:lnTo>
                    <a:pt x="11477625" y="260096"/>
                  </a:lnTo>
                  <a:lnTo>
                    <a:pt x="11444732" y="228726"/>
                  </a:lnTo>
                  <a:lnTo>
                    <a:pt x="11410188" y="199136"/>
                  </a:lnTo>
                  <a:lnTo>
                    <a:pt x="11374246" y="171323"/>
                  </a:lnTo>
                  <a:lnTo>
                    <a:pt x="11336782" y="145288"/>
                  </a:lnTo>
                  <a:lnTo>
                    <a:pt x="11297919" y="121157"/>
                  </a:lnTo>
                  <a:lnTo>
                    <a:pt x="11257788" y="99060"/>
                  </a:lnTo>
                  <a:lnTo>
                    <a:pt x="11216513" y="78994"/>
                  </a:lnTo>
                  <a:lnTo>
                    <a:pt x="11173967" y="61087"/>
                  </a:lnTo>
                  <a:lnTo>
                    <a:pt x="11130407" y="45212"/>
                  </a:lnTo>
                  <a:lnTo>
                    <a:pt x="11085830" y="31750"/>
                  </a:lnTo>
                  <a:lnTo>
                    <a:pt x="11040237" y="20447"/>
                  </a:lnTo>
                  <a:lnTo>
                    <a:pt x="10993755" y="11556"/>
                  </a:lnTo>
                  <a:lnTo>
                    <a:pt x="10946511" y="5206"/>
                  </a:lnTo>
                  <a:lnTo>
                    <a:pt x="10898505" y="1270"/>
                  </a:lnTo>
                  <a:lnTo>
                    <a:pt x="10849737" y="0"/>
                  </a:lnTo>
                  <a:close/>
                </a:path>
              </a:pathLst>
            </a:custGeom>
            <a:solidFill>
              <a:srgbClr val="D0DB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77361" y="1977390"/>
              <a:ext cx="11737975" cy="5327650"/>
            </a:xfrm>
            <a:custGeom>
              <a:avLst/>
              <a:gdLst/>
              <a:ahLst/>
              <a:cxnLst/>
              <a:rect l="l" t="t" r="r" b="b"/>
              <a:pathLst>
                <a:path w="11737975" h="5327650">
                  <a:moveTo>
                    <a:pt x="0" y="887856"/>
                  </a:moveTo>
                  <a:lnTo>
                    <a:pt x="1270" y="839215"/>
                  </a:lnTo>
                  <a:lnTo>
                    <a:pt x="5207" y="791209"/>
                  </a:lnTo>
                  <a:lnTo>
                    <a:pt x="11557" y="743838"/>
                  </a:lnTo>
                  <a:lnTo>
                    <a:pt x="20447" y="697483"/>
                  </a:lnTo>
                  <a:lnTo>
                    <a:pt x="31750" y="651890"/>
                  </a:lnTo>
                  <a:lnTo>
                    <a:pt x="45212" y="607186"/>
                  </a:lnTo>
                  <a:lnTo>
                    <a:pt x="61087" y="563626"/>
                  </a:lnTo>
                  <a:lnTo>
                    <a:pt x="78993" y="521207"/>
                  </a:lnTo>
                  <a:lnTo>
                    <a:pt x="99060" y="479805"/>
                  </a:lnTo>
                  <a:lnTo>
                    <a:pt x="121158" y="439800"/>
                  </a:lnTo>
                  <a:lnTo>
                    <a:pt x="145287" y="400938"/>
                  </a:lnTo>
                  <a:lnTo>
                    <a:pt x="171323" y="363474"/>
                  </a:lnTo>
                  <a:lnTo>
                    <a:pt x="199136" y="327532"/>
                  </a:lnTo>
                  <a:lnTo>
                    <a:pt x="228726" y="292988"/>
                  </a:lnTo>
                  <a:lnTo>
                    <a:pt x="260096" y="260095"/>
                  </a:lnTo>
                  <a:lnTo>
                    <a:pt x="292988" y="228726"/>
                  </a:lnTo>
                  <a:lnTo>
                    <a:pt x="327533" y="199135"/>
                  </a:lnTo>
                  <a:lnTo>
                    <a:pt x="363474" y="171323"/>
                  </a:lnTo>
                  <a:lnTo>
                    <a:pt x="400938" y="145287"/>
                  </a:lnTo>
                  <a:lnTo>
                    <a:pt x="439800" y="121157"/>
                  </a:lnTo>
                  <a:lnTo>
                    <a:pt x="479933" y="99059"/>
                  </a:lnTo>
                  <a:lnTo>
                    <a:pt x="521208" y="78993"/>
                  </a:lnTo>
                  <a:lnTo>
                    <a:pt x="563752" y="61086"/>
                  </a:lnTo>
                  <a:lnTo>
                    <a:pt x="607313" y="45211"/>
                  </a:lnTo>
                  <a:lnTo>
                    <a:pt x="651890" y="31750"/>
                  </a:lnTo>
                  <a:lnTo>
                    <a:pt x="697484" y="20446"/>
                  </a:lnTo>
                  <a:lnTo>
                    <a:pt x="743965" y="11556"/>
                  </a:lnTo>
                  <a:lnTo>
                    <a:pt x="791210" y="5206"/>
                  </a:lnTo>
                  <a:lnTo>
                    <a:pt x="839215" y="1269"/>
                  </a:lnTo>
                  <a:lnTo>
                    <a:pt x="887984" y="0"/>
                  </a:lnTo>
                  <a:lnTo>
                    <a:pt x="10849737" y="0"/>
                  </a:lnTo>
                  <a:lnTo>
                    <a:pt x="10898505" y="1269"/>
                  </a:lnTo>
                  <a:lnTo>
                    <a:pt x="10946511" y="5206"/>
                  </a:lnTo>
                  <a:lnTo>
                    <a:pt x="10993755" y="11556"/>
                  </a:lnTo>
                  <a:lnTo>
                    <a:pt x="11040237" y="20446"/>
                  </a:lnTo>
                  <a:lnTo>
                    <a:pt x="11085830" y="31750"/>
                  </a:lnTo>
                  <a:lnTo>
                    <a:pt x="11130407" y="45211"/>
                  </a:lnTo>
                  <a:lnTo>
                    <a:pt x="11173968" y="61086"/>
                  </a:lnTo>
                  <a:lnTo>
                    <a:pt x="11216513" y="78993"/>
                  </a:lnTo>
                  <a:lnTo>
                    <a:pt x="11257788" y="99059"/>
                  </a:lnTo>
                  <a:lnTo>
                    <a:pt x="11297920" y="121157"/>
                  </a:lnTo>
                  <a:lnTo>
                    <a:pt x="11336782" y="145287"/>
                  </a:lnTo>
                  <a:lnTo>
                    <a:pt x="11374247" y="171323"/>
                  </a:lnTo>
                  <a:lnTo>
                    <a:pt x="11410188" y="199135"/>
                  </a:lnTo>
                  <a:lnTo>
                    <a:pt x="11444732" y="228726"/>
                  </a:lnTo>
                  <a:lnTo>
                    <a:pt x="11477625" y="260095"/>
                  </a:lnTo>
                  <a:lnTo>
                    <a:pt x="11508994" y="292988"/>
                  </a:lnTo>
                  <a:lnTo>
                    <a:pt x="11538585" y="327532"/>
                  </a:lnTo>
                  <a:lnTo>
                    <a:pt x="11566398" y="363474"/>
                  </a:lnTo>
                  <a:lnTo>
                    <a:pt x="11592433" y="400938"/>
                  </a:lnTo>
                  <a:lnTo>
                    <a:pt x="11616436" y="439800"/>
                  </a:lnTo>
                  <a:lnTo>
                    <a:pt x="11638661" y="479805"/>
                  </a:lnTo>
                  <a:lnTo>
                    <a:pt x="11658727" y="521207"/>
                  </a:lnTo>
                  <a:lnTo>
                    <a:pt x="11676634" y="563626"/>
                  </a:lnTo>
                  <a:lnTo>
                    <a:pt x="11692509" y="607186"/>
                  </a:lnTo>
                  <a:lnTo>
                    <a:pt x="11705971" y="651890"/>
                  </a:lnTo>
                  <a:lnTo>
                    <a:pt x="11717274" y="697483"/>
                  </a:lnTo>
                  <a:lnTo>
                    <a:pt x="11726037" y="743838"/>
                  </a:lnTo>
                  <a:lnTo>
                    <a:pt x="11732514" y="791209"/>
                  </a:lnTo>
                  <a:lnTo>
                    <a:pt x="11736451" y="839215"/>
                  </a:lnTo>
                  <a:lnTo>
                    <a:pt x="11737721" y="887856"/>
                  </a:lnTo>
                  <a:lnTo>
                    <a:pt x="11737721" y="4439665"/>
                  </a:lnTo>
                  <a:lnTo>
                    <a:pt x="11736451" y="4488307"/>
                  </a:lnTo>
                  <a:lnTo>
                    <a:pt x="11732514" y="4536312"/>
                  </a:lnTo>
                  <a:lnTo>
                    <a:pt x="11726037" y="4583683"/>
                  </a:lnTo>
                  <a:lnTo>
                    <a:pt x="11717274" y="4630038"/>
                  </a:lnTo>
                  <a:lnTo>
                    <a:pt x="11705971" y="4675632"/>
                  </a:lnTo>
                  <a:lnTo>
                    <a:pt x="11692509" y="4720335"/>
                  </a:lnTo>
                  <a:lnTo>
                    <a:pt x="11676634" y="4763896"/>
                  </a:lnTo>
                  <a:lnTo>
                    <a:pt x="11658727" y="4806314"/>
                  </a:lnTo>
                  <a:lnTo>
                    <a:pt x="11638661" y="4847717"/>
                  </a:lnTo>
                  <a:lnTo>
                    <a:pt x="11616436" y="4887721"/>
                  </a:lnTo>
                  <a:lnTo>
                    <a:pt x="11592433" y="4926583"/>
                  </a:lnTo>
                  <a:lnTo>
                    <a:pt x="11566398" y="4964048"/>
                  </a:lnTo>
                  <a:lnTo>
                    <a:pt x="11538585" y="4999989"/>
                  </a:lnTo>
                  <a:lnTo>
                    <a:pt x="11508994" y="5034533"/>
                  </a:lnTo>
                  <a:lnTo>
                    <a:pt x="11477625" y="5067427"/>
                  </a:lnTo>
                  <a:lnTo>
                    <a:pt x="11444732" y="5098795"/>
                  </a:lnTo>
                  <a:lnTo>
                    <a:pt x="11410188" y="5128386"/>
                  </a:lnTo>
                  <a:lnTo>
                    <a:pt x="11374247" y="5156199"/>
                  </a:lnTo>
                  <a:lnTo>
                    <a:pt x="11336782" y="5182234"/>
                  </a:lnTo>
                  <a:lnTo>
                    <a:pt x="11297920" y="5206364"/>
                  </a:lnTo>
                  <a:lnTo>
                    <a:pt x="11257788" y="5228462"/>
                  </a:lnTo>
                  <a:lnTo>
                    <a:pt x="11216513" y="5248529"/>
                  </a:lnTo>
                  <a:lnTo>
                    <a:pt x="11173968" y="5266435"/>
                  </a:lnTo>
                  <a:lnTo>
                    <a:pt x="11130407" y="5282310"/>
                  </a:lnTo>
                  <a:lnTo>
                    <a:pt x="11085830" y="5295772"/>
                  </a:lnTo>
                  <a:lnTo>
                    <a:pt x="11040237" y="5307076"/>
                  </a:lnTo>
                  <a:lnTo>
                    <a:pt x="10993755" y="5315965"/>
                  </a:lnTo>
                  <a:lnTo>
                    <a:pt x="10946511" y="5322315"/>
                  </a:lnTo>
                  <a:lnTo>
                    <a:pt x="10898505" y="5326253"/>
                  </a:lnTo>
                  <a:lnTo>
                    <a:pt x="10849737" y="5327522"/>
                  </a:lnTo>
                  <a:lnTo>
                    <a:pt x="887984" y="5327522"/>
                  </a:lnTo>
                  <a:lnTo>
                    <a:pt x="839215" y="5326253"/>
                  </a:lnTo>
                  <a:lnTo>
                    <a:pt x="791210" y="5322315"/>
                  </a:lnTo>
                  <a:lnTo>
                    <a:pt x="743965" y="5315965"/>
                  </a:lnTo>
                  <a:lnTo>
                    <a:pt x="697484" y="5307076"/>
                  </a:lnTo>
                  <a:lnTo>
                    <a:pt x="651890" y="5295772"/>
                  </a:lnTo>
                  <a:lnTo>
                    <a:pt x="607313" y="5282310"/>
                  </a:lnTo>
                  <a:lnTo>
                    <a:pt x="563752" y="5266435"/>
                  </a:lnTo>
                  <a:lnTo>
                    <a:pt x="521208" y="5248529"/>
                  </a:lnTo>
                  <a:lnTo>
                    <a:pt x="479933" y="5228462"/>
                  </a:lnTo>
                  <a:lnTo>
                    <a:pt x="439800" y="5206364"/>
                  </a:lnTo>
                  <a:lnTo>
                    <a:pt x="400938" y="5182234"/>
                  </a:lnTo>
                  <a:lnTo>
                    <a:pt x="363474" y="5156199"/>
                  </a:lnTo>
                  <a:lnTo>
                    <a:pt x="327533" y="5128386"/>
                  </a:lnTo>
                  <a:lnTo>
                    <a:pt x="292988" y="5098795"/>
                  </a:lnTo>
                  <a:lnTo>
                    <a:pt x="260096" y="5067427"/>
                  </a:lnTo>
                  <a:lnTo>
                    <a:pt x="228726" y="5034533"/>
                  </a:lnTo>
                  <a:lnTo>
                    <a:pt x="199136" y="4999989"/>
                  </a:lnTo>
                  <a:lnTo>
                    <a:pt x="171323" y="4964048"/>
                  </a:lnTo>
                  <a:lnTo>
                    <a:pt x="145287" y="4926583"/>
                  </a:lnTo>
                  <a:lnTo>
                    <a:pt x="121158" y="4887721"/>
                  </a:lnTo>
                  <a:lnTo>
                    <a:pt x="99060" y="4847717"/>
                  </a:lnTo>
                  <a:lnTo>
                    <a:pt x="78993" y="4806314"/>
                  </a:lnTo>
                  <a:lnTo>
                    <a:pt x="61087" y="4763896"/>
                  </a:lnTo>
                  <a:lnTo>
                    <a:pt x="45212" y="4720335"/>
                  </a:lnTo>
                  <a:lnTo>
                    <a:pt x="31750" y="4675632"/>
                  </a:lnTo>
                  <a:lnTo>
                    <a:pt x="20447" y="4630038"/>
                  </a:lnTo>
                  <a:lnTo>
                    <a:pt x="11557" y="4583683"/>
                  </a:lnTo>
                  <a:lnTo>
                    <a:pt x="5207" y="4536312"/>
                  </a:lnTo>
                  <a:lnTo>
                    <a:pt x="1270" y="4488307"/>
                  </a:lnTo>
                  <a:lnTo>
                    <a:pt x="0" y="4439665"/>
                  </a:lnTo>
                  <a:lnTo>
                    <a:pt x="0" y="887856"/>
                  </a:lnTo>
                  <a:close/>
                </a:path>
              </a:pathLst>
            </a:custGeom>
            <a:ln w="28956">
              <a:solidFill>
                <a:srgbClr val="79999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2151" y="3081528"/>
              <a:ext cx="4059936" cy="40614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60964" y="3209544"/>
              <a:ext cx="3947160" cy="38557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02874" y="3251454"/>
              <a:ext cx="3816350" cy="3724910"/>
            </a:xfrm>
            <a:custGeom>
              <a:avLst/>
              <a:gdLst/>
              <a:ahLst/>
              <a:cxnLst/>
              <a:rect l="l" t="t" r="r" b="b"/>
              <a:pathLst>
                <a:path w="3816350" h="3724909">
                  <a:moveTo>
                    <a:pt x="0" y="620776"/>
                  </a:moveTo>
                  <a:lnTo>
                    <a:pt x="1904" y="572262"/>
                  </a:lnTo>
                  <a:lnTo>
                    <a:pt x="7366" y="524764"/>
                  </a:lnTo>
                  <a:lnTo>
                    <a:pt x="16382" y="478409"/>
                  </a:lnTo>
                  <a:lnTo>
                    <a:pt x="28828" y="433324"/>
                  </a:lnTo>
                  <a:lnTo>
                    <a:pt x="44323" y="389763"/>
                  </a:lnTo>
                  <a:lnTo>
                    <a:pt x="63119" y="347725"/>
                  </a:lnTo>
                  <a:lnTo>
                    <a:pt x="84708" y="307467"/>
                  </a:lnTo>
                  <a:lnTo>
                    <a:pt x="109220" y="268986"/>
                  </a:lnTo>
                  <a:lnTo>
                    <a:pt x="136398" y="232410"/>
                  </a:lnTo>
                  <a:lnTo>
                    <a:pt x="165989" y="198120"/>
                  </a:lnTo>
                  <a:lnTo>
                    <a:pt x="198120" y="165989"/>
                  </a:lnTo>
                  <a:lnTo>
                    <a:pt x="232409" y="136398"/>
                  </a:lnTo>
                  <a:lnTo>
                    <a:pt x="268985" y="109220"/>
                  </a:lnTo>
                  <a:lnTo>
                    <a:pt x="307467" y="84709"/>
                  </a:lnTo>
                  <a:lnTo>
                    <a:pt x="347725" y="63119"/>
                  </a:lnTo>
                  <a:lnTo>
                    <a:pt x="389762" y="44323"/>
                  </a:lnTo>
                  <a:lnTo>
                    <a:pt x="433324" y="28828"/>
                  </a:lnTo>
                  <a:lnTo>
                    <a:pt x="478408" y="16382"/>
                  </a:lnTo>
                  <a:lnTo>
                    <a:pt x="524764" y="7366"/>
                  </a:lnTo>
                  <a:lnTo>
                    <a:pt x="572261" y="1904"/>
                  </a:lnTo>
                  <a:lnTo>
                    <a:pt x="620776" y="0"/>
                  </a:lnTo>
                  <a:lnTo>
                    <a:pt x="3195066" y="0"/>
                  </a:lnTo>
                  <a:lnTo>
                    <a:pt x="3243579" y="1904"/>
                  </a:lnTo>
                  <a:lnTo>
                    <a:pt x="3291078" y="7366"/>
                  </a:lnTo>
                  <a:lnTo>
                    <a:pt x="3337433" y="16382"/>
                  </a:lnTo>
                  <a:lnTo>
                    <a:pt x="3382518" y="28828"/>
                  </a:lnTo>
                  <a:lnTo>
                    <a:pt x="3426079" y="44323"/>
                  </a:lnTo>
                  <a:lnTo>
                    <a:pt x="3468116" y="63119"/>
                  </a:lnTo>
                  <a:lnTo>
                    <a:pt x="3508374" y="84709"/>
                  </a:lnTo>
                  <a:lnTo>
                    <a:pt x="3546856" y="109220"/>
                  </a:lnTo>
                  <a:lnTo>
                    <a:pt x="3583304" y="136398"/>
                  </a:lnTo>
                  <a:lnTo>
                    <a:pt x="3617722" y="165989"/>
                  </a:lnTo>
                  <a:lnTo>
                    <a:pt x="3649853" y="198120"/>
                  </a:lnTo>
                  <a:lnTo>
                    <a:pt x="3679443" y="232410"/>
                  </a:lnTo>
                  <a:lnTo>
                    <a:pt x="3706622" y="268986"/>
                  </a:lnTo>
                  <a:lnTo>
                    <a:pt x="3731133" y="307467"/>
                  </a:lnTo>
                  <a:lnTo>
                    <a:pt x="3752722" y="347725"/>
                  </a:lnTo>
                  <a:lnTo>
                    <a:pt x="3771518" y="389763"/>
                  </a:lnTo>
                  <a:lnTo>
                    <a:pt x="3787012" y="433324"/>
                  </a:lnTo>
                  <a:lnTo>
                    <a:pt x="3799458" y="478409"/>
                  </a:lnTo>
                  <a:lnTo>
                    <a:pt x="3808476" y="524764"/>
                  </a:lnTo>
                  <a:lnTo>
                    <a:pt x="3813937" y="572262"/>
                  </a:lnTo>
                  <a:lnTo>
                    <a:pt x="3815841" y="620776"/>
                  </a:lnTo>
                  <a:lnTo>
                    <a:pt x="3815841" y="3103626"/>
                  </a:lnTo>
                  <a:lnTo>
                    <a:pt x="3813937" y="3152140"/>
                  </a:lnTo>
                  <a:lnTo>
                    <a:pt x="3808476" y="3199638"/>
                  </a:lnTo>
                  <a:lnTo>
                    <a:pt x="3799458" y="3245993"/>
                  </a:lnTo>
                  <a:lnTo>
                    <a:pt x="3787012" y="3291078"/>
                  </a:lnTo>
                  <a:lnTo>
                    <a:pt x="3771518" y="3334639"/>
                  </a:lnTo>
                  <a:lnTo>
                    <a:pt x="3752722" y="3376676"/>
                  </a:lnTo>
                  <a:lnTo>
                    <a:pt x="3731133" y="3416935"/>
                  </a:lnTo>
                  <a:lnTo>
                    <a:pt x="3706622" y="3455416"/>
                  </a:lnTo>
                  <a:lnTo>
                    <a:pt x="3679443" y="3491865"/>
                  </a:lnTo>
                  <a:lnTo>
                    <a:pt x="3649853" y="3526282"/>
                  </a:lnTo>
                  <a:lnTo>
                    <a:pt x="3617722" y="3558413"/>
                  </a:lnTo>
                  <a:lnTo>
                    <a:pt x="3583304" y="3588004"/>
                  </a:lnTo>
                  <a:lnTo>
                    <a:pt x="3546856" y="3615182"/>
                  </a:lnTo>
                  <a:lnTo>
                    <a:pt x="3508374" y="3639693"/>
                  </a:lnTo>
                  <a:lnTo>
                    <a:pt x="3468116" y="3661283"/>
                  </a:lnTo>
                  <a:lnTo>
                    <a:pt x="3426079" y="3680079"/>
                  </a:lnTo>
                  <a:lnTo>
                    <a:pt x="3382518" y="3695573"/>
                  </a:lnTo>
                  <a:lnTo>
                    <a:pt x="3337433" y="3708019"/>
                  </a:lnTo>
                  <a:lnTo>
                    <a:pt x="3291078" y="3717036"/>
                  </a:lnTo>
                  <a:lnTo>
                    <a:pt x="3243579" y="3722497"/>
                  </a:lnTo>
                  <a:lnTo>
                    <a:pt x="3195066" y="3724402"/>
                  </a:lnTo>
                  <a:lnTo>
                    <a:pt x="620776" y="3724402"/>
                  </a:lnTo>
                  <a:lnTo>
                    <a:pt x="572261" y="3722497"/>
                  </a:lnTo>
                  <a:lnTo>
                    <a:pt x="524764" y="3717036"/>
                  </a:lnTo>
                  <a:lnTo>
                    <a:pt x="478408" y="3708019"/>
                  </a:lnTo>
                  <a:lnTo>
                    <a:pt x="433324" y="3695573"/>
                  </a:lnTo>
                  <a:lnTo>
                    <a:pt x="389762" y="3680079"/>
                  </a:lnTo>
                  <a:lnTo>
                    <a:pt x="347725" y="3661283"/>
                  </a:lnTo>
                  <a:lnTo>
                    <a:pt x="307467" y="3639693"/>
                  </a:lnTo>
                  <a:lnTo>
                    <a:pt x="268985" y="3615182"/>
                  </a:lnTo>
                  <a:lnTo>
                    <a:pt x="232409" y="3588004"/>
                  </a:lnTo>
                  <a:lnTo>
                    <a:pt x="198120" y="3558413"/>
                  </a:lnTo>
                  <a:lnTo>
                    <a:pt x="165989" y="3526282"/>
                  </a:lnTo>
                  <a:lnTo>
                    <a:pt x="136398" y="3491865"/>
                  </a:lnTo>
                  <a:lnTo>
                    <a:pt x="109220" y="3455416"/>
                  </a:lnTo>
                  <a:lnTo>
                    <a:pt x="84708" y="3416935"/>
                  </a:lnTo>
                  <a:lnTo>
                    <a:pt x="63119" y="3376676"/>
                  </a:lnTo>
                  <a:lnTo>
                    <a:pt x="44323" y="3334639"/>
                  </a:lnTo>
                  <a:lnTo>
                    <a:pt x="28828" y="3291078"/>
                  </a:lnTo>
                  <a:lnTo>
                    <a:pt x="16382" y="3245993"/>
                  </a:lnTo>
                  <a:lnTo>
                    <a:pt x="7366" y="3199638"/>
                  </a:lnTo>
                  <a:lnTo>
                    <a:pt x="1904" y="3152140"/>
                  </a:lnTo>
                  <a:lnTo>
                    <a:pt x="0" y="3103626"/>
                  </a:lnTo>
                  <a:lnTo>
                    <a:pt x="0" y="620776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0731" y="3633216"/>
              <a:ext cx="3087624" cy="14310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230355" y="3674364"/>
              <a:ext cx="2956560" cy="1299845"/>
            </a:xfrm>
            <a:custGeom>
              <a:avLst/>
              <a:gdLst/>
              <a:ahLst/>
              <a:cxnLst/>
              <a:rect l="l" t="t" r="r" b="b"/>
              <a:pathLst>
                <a:path w="2956559" h="1299845">
                  <a:moveTo>
                    <a:pt x="2739898" y="0"/>
                  </a:moveTo>
                  <a:lnTo>
                    <a:pt x="216662" y="0"/>
                  </a:lnTo>
                  <a:lnTo>
                    <a:pt x="167004" y="5714"/>
                  </a:lnTo>
                  <a:lnTo>
                    <a:pt x="121412" y="21970"/>
                  </a:lnTo>
                  <a:lnTo>
                    <a:pt x="81152" y="47625"/>
                  </a:lnTo>
                  <a:lnTo>
                    <a:pt x="47625" y="81152"/>
                  </a:lnTo>
                  <a:lnTo>
                    <a:pt x="21971" y="121284"/>
                  </a:lnTo>
                  <a:lnTo>
                    <a:pt x="5715" y="166877"/>
                  </a:lnTo>
                  <a:lnTo>
                    <a:pt x="0" y="216534"/>
                  </a:lnTo>
                  <a:lnTo>
                    <a:pt x="0" y="1082928"/>
                  </a:lnTo>
                  <a:lnTo>
                    <a:pt x="5715" y="1132585"/>
                  </a:lnTo>
                  <a:lnTo>
                    <a:pt x="21971" y="1178178"/>
                  </a:lnTo>
                  <a:lnTo>
                    <a:pt x="47625" y="1218310"/>
                  </a:lnTo>
                  <a:lnTo>
                    <a:pt x="81152" y="1251838"/>
                  </a:lnTo>
                  <a:lnTo>
                    <a:pt x="121412" y="1277492"/>
                  </a:lnTo>
                  <a:lnTo>
                    <a:pt x="167004" y="1293748"/>
                  </a:lnTo>
                  <a:lnTo>
                    <a:pt x="216662" y="1299463"/>
                  </a:lnTo>
                  <a:lnTo>
                    <a:pt x="2739898" y="1299463"/>
                  </a:lnTo>
                  <a:lnTo>
                    <a:pt x="2789555" y="1293748"/>
                  </a:lnTo>
                  <a:lnTo>
                    <a:pt x="2835148" y="1277492"/>
                  </a:lnTo>
                  <a:lnTo>
                    <a:pt x="2875407" y="1251838"/>
                  </a:lnTo>
                  <a:lnTo>
                    <a:pt x="2908934" y="1218310"/>
                  </a:lnTo>
                  <a:lnTo>
                    <a:pt x="2934588" y="1178178"/>
                  </a:lnTo>
                  <a:lnTo>
                    <a:pt x="2950845" y="1132585"/>
                  </a:lnTo>
                  <a:lnTo>
                    <a:pt x="2956559" y="1082928"/>
                  </a:lnTo>
                  <a:lnTo>
                    <a:pt x="2956559" y="216534"/>
                  </a:lnTo>
                  <a:lnTo>
                    <a:pt x="2950845" y="166877"/>
                  </a:lnTo>
                  <a:lnTo>
                    <a:pt x="2934588" y="121284"/>
                  </a:lnTo>
                  <a:lnTo>
                    <a:pt x="2908934" y="81152"/>
                  </a:lnTo>
                  <a:lnTo>
                    <a:pt x="2875407" y="47625"/>
                  </a:lnTo>
                  <a:lnTo>
                    <a:pt x="2835148" y="21970"/>
                  </a:lnTo>
                  <a:lnTo>
                    <a:pt x="2789555" y="5714"/>
                  </a:lnTo>
                  <a:lnTo>
                    <a:pt x="2739898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31117" y="3675126"/>
              <a:ext cx="2956560" cy="1299845"/>
            </a:xfrm>
            <a:custGeom>
              <a:avLst/>
              <a:gdLst/>
              <a:ahLst/>
              <a:cxnLst/>
              <a:rect l="l" t="t" r="r" b="b"/>
              <a:pathLst>
                <a:path w="2956559" h="1299845">
                  <a:moveTo>
                    <a:pt x="0" y="216535"/>
                  </a:moveTo>
                  <a:lnTo>
                    <a:pt x="5714" y="166877"/>
                  </a:lnTo>
                  <a:lnTo>
                    <a:pt x="21971" y="121285"/>
                  </a:lnTo>
                  <a:lnTo>
                    <a:pt x="47625" y="81152"/>
                  </a:lnTo>
                  <a:lnTo>
                    <a:pt x="81152" y="47625"/>
                  </a:lnTo>
                  <a:lnTo>
                    <a:pt x="121411" y="21971"/>
                  </a:lnTo>
                  <a:lnTo>
                    <a:pt x="167004" y="5715"/>
                  </a:lnTo>
                  <a:lnTo>
                    <a:pt x="216661" y="0"/>
                  </a:lnTo>
                  <a:lnTo>
                    <a:pt x="2739897" y="0"/>
                  </a:lnTo>
                  <a:lnTo>
                    <a:pt x="2789554" y="5715"/>
                  </a:lnTo>
                  <a:lnTo>
                    <a:pt x="2835147" y="21971"/>
                  </a:lnTo>
                  <a:lnTo>
                    <a:pt x="2875406" y="47625"/>
                  </a:lnTo>
                  <a:lnTo>
                    <a:pt x="2908935" y="81152"/>
                  </a:lnTo>
                  <a:lnTo>
                    <a:pt x="2934589" y="121285"/>
                  </a:lnTo>
                  <a:lnTo>
                    <a:pt x="2950845" y="166877"/>
                  </a:lnTo>
                  <a:lnTo>
                    <a:pt x="2956560" y="216535"/>
                  </a:lnTo>
                  <a:lnTo>
                    <a:pt x="2956560" y="1082928"/>
                  </a:lnTo>
                  <a:lnTo>
                    <a:pt x="2950845" y="1132586"/>
                  </a:lnTo>
                  <a:lnTo>
                    <a:pt x="2934589" y="1178178"/>
                  </a:lnTo>
                  <a:lnTo>
                    <a:pt x="2908935" y="1218311"/>
                  </a:lnTo>
                  <a:lnTo>
                    <a:pt x="2875406" y="1251839"/>
                  </a:lnTo>
                  <a:lnTo>
                    <a:pt x="2835147" y="1277493"/>
                  </a:lnTo>
                  <a:lnTo>
                    <a:pt x="2789554" y="1293749"/>
                  </a:lnTo>
                  <a:lnTo>
                    <a:pt x="2739897" y="1299464"/>
                  </a:lnTo>
                  <a:lnTo>
                    <a:pt x="216661" y="1299464"/>
                  </a:lnTo>
                  <a:lnTo>
                    <a:pt x="167004" y="1293749"/>
                  </a:lnTo>
                  <a:lnTo>
                    <a:pt x="121411" y="1277493"/>
                  </a:lnTo>
                  <a:lnTo>
                    <a:pt x="81152" y="1251839"/>
                  </a:lnTo>
                  <a:lnTo>
                    <a:pt x="47625" y="1218311"/>
                  </a:lnTo>
                  <a:lnTo>
                    <a:pt x="21971" y="1178178"/>
                  </a:lnTo>
                  <a:lnTo>
                    <a:pt x="5714" y="1132586"/>
                  </a:lnTo>
                  <a:lnTo>
                    <a:pt x="0" y="1082928"/>
                  </a:lnTo>
                  <a:lnTo>
                    <a:pt x="0" y="21653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854053" y="4089272"/>
            <a:ext cx="16852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 b="1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2400" spc="-11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2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190731" y="5263896"/>
            <a:ext cx="3088005" cy="1431290"/>
            <a:chOff x="11190731" y="5263896"/>
            <a:chExt cx="3088005" cy="143129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0731" y="5263896"/>
              <a:ext cx="3087624" cy="14310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230355" y="5305044"/>
              <a:ext cx="2956560" cy="1299845"/>
            </a:xfrm>
            <a:custGeom>
              <a:avLst/>
              <a:gdLst/>
              <a:ahLst/>
              <a:cxnLst/>
              <a:rect l="l" t="t" r="r" b="b"/>
              <a:pathLst>
                <a:path w="2956559" h="1299845">
                  <a:moveTo>
                    <a:pt x="2739898" y="0"/>
                  </a:moveTo>
                  <a:lnTo>
                    <a:pt x="216662" y="0"/>
                  </a:lnTo>
                  <a:lnTo>
                    <a:pt x="167004" y="5714"/>
                  </a:lnTo>
                  <a:lnTo>
                    <a:pt x="121412" y="21970"/>
                  </a:lnTo>
                  <a:lnTo>
                    <a:pt x="81152" y="47625"/>
                  </a:lnTo>
                  <a:lnTo>
                    <a:pt x="47625" y="81152"/>
                  </a:lnTo>
                  <a:lnTo>
                    <a:pt x="21971" y="121284"/>
                  </a:lnTo>
                  <a:lnTo>
                    <a:pt x="5715" y="166877"/>
                  </a:lnTo>
                  <a:lnTo>
                    <a:pt x="0" y="216534"/>
                  </a:lnTo>
                  <a:lnTo>
                    <a:pt x="0" y="1082928"/>
                  </a:lnTo>
                  <a:lnTo>
                    <a:pt x="5715" y="1132585"/>
                  </a:lnTo>
                  <a:lnTo>
                    <a:pt x="21971" y="1178178"/>
                  </a:lnTo>
                  <a:lnTo>
                    <a:pt x="47625" y="1218310"/>
                  </a:lnTo>
                  <a:lnTo>
                    <a:pt x="81152" y="1251839"/>
                  </a:lnTo>
                  <a:lnTo>
                    <a:pt x="121412" y="1277492"/>
                  </a:lnTo>
                  <a:lnTo>
                    <a:pt x="167004" y="1293748"/>
                  </a:lnTo>
                  <a:lnTo>
                    <a:pt x="216662" y="1299464"/>
                  </a:lnTo>
                  <a:lnTo>
                    <a:pt x="2739898" y="1299464"/>
                  </a:lnTo>
                  <a:lnTo>
                    <a:pt x="2789555" y="1293748"/>
                  </a:lnTo>
                  <a:lnTo>
                    <a:pt x="2835148" y="1277492"/>
                  </a:lnTo>
                  <a:lnTo>
                    <a:pt x="2875407" y="1251839"/>
                  </a:lnTo>
                  <a:lnTo>
                    <a:pt x="2908934" y="1218310"/>
                  </a:lnTo>
                  <a:lnTo>
                    <a:pt x="2934588" y="1178178"/>
                  </a:lnTo>
                  <a:lnTo>
                    <a:pt x="2950845" y="1132585"/>
                  </a:lnTo>
                  <a:lnTo>
                    <a:pt x="2956559" y="1082928"/>
                  </a:lnTo>
                  <a:lnTo>
                    <a:pt x="2956559" y="216534"/>
                  </a:lnTo>
                  <a:lnTo>
                    <a:pt x="2950845" y="166877"/>
                  </a:lnTo>
                  <a:lnTo>
                    <a:pt x="2934588" y="121284"/>
                  </a:lnTo>
                  <a:lnTo>
                    <a:pt x="2908934" y="81152"/>
                  </a:lnTo>
                  <a:lnTo>
                    <a:pt x="2875407" y="47625"/>
                  </a:lnTo>
                  <a:lnTo>
                    <a:pt x="2835148" y="21970"/>
                  </a:lnTo>
                  <a:lnTo>
                    <a:pt x="2789555" y="5714"/>
                  </a:lnTo>
                  <a:lnTo>
                    <a:pt x="2739898" y="0"/>
                  </a:lnTo>
                  <a:close/>
                </a:path>
              </a:pathLst>
            </a:custGeom>
            <a:solidFill>
              <a:srgbClr val="A187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231117" y="5305806"/>
              <a:ext cx="2956560" cy="1299845"/>
            </a:xfrm>
            <a:custGeom>
              <a:avLst/>
              <a:gdLst/>
              <a:ahLst/>
              <a:cxnLst/>
              <a:rect l="l" t="t" r="r" b="b"/>
              <a:pathLst>
                <a:path w="2956559" h="1299845">
                  <a:moveTo>
                    <a:pt x="0" y="216535"/>
                  </a:moveTo>
                  <a:lnTo>
                    <a:pt x="5714" y="166878"/>
                  </a:lnTo>
                  <a:lnTo>
                    <a:pt x="21971" y="121285"/>
                  </a:lnTo>
                  <a:lnTo>
                    <a:pt x="47625" y="81153"/>
                  </a:lnTo>
                  <a:lnTo>
                    <a:pt x="81152" y="47625"/>
                  </a:lnTo>
                  <a:lnTo>
                    <a:pt x="121411" y="21971"/>
                  </a:lnTo>
                  <a:lnTo>
                    <a:pt x="167004" y="5715"/>
                  </a:lnTo>
                  <a:lnTo>
                    <a:pt x="216661" y="0"/>
                  </a:lnTo>
                  <a:lnTo>
                    <a:pt x="2739897" y="0"/>
                  </a:lnTo>
                  <a:lnTo>
                    <a:pt x="2789554" y="5715"/>
                  </a:lnTo>
                  <a:lnTo>
                    <a:pt x="2835147" y="21971"/>
                  </a:lnTo>
                  <a:lnTo>
                    <a:pt x="2875406" y="47625"/>
                  </a:lnTo>
                  <a:lnTo>
                    <a:pt x="2908935" y="81153"/>
                  </a:lnTo>
                  <a:lnTo>
                    <a:pt x="2934589" y="121285"/>
                  </a:lnTo>
                  <a:lnTo>
                    <a:pt x="2950845" y="166878"/>
                  </a:lnTo>
                  <a:lnTo>
                    <a:pt x="2956560" y="216535"/>
                  </a:lnTo>
                  <a:lnTo>
                    <a:pt x="2956560" y="1082929"/>
                  </a:lnTo>
                  <a:lnTo>
                    <a:pt x="2950845" y="1132586"/>
                  </a:lnTo>
                  <a:lnTo>
                    <a:pt x="2934589" y="1178179"/>
                  </a:lnTo>
                  <a:lnTo>
                    <a:pt x="2908935" y="1218311"/>
                  </a:lnTo>
                  <a:lnTo>
                    <a:pt x="2875406" y="1251839"/>
                  </a:lnTo>
                  <a:lnTo>
                    <a:pt x="2835147" y="1277493"/>
                  </a:lnTo>
                  <a:lnTo>
                    <a:pt x="2789554" y="1293749"/>
                  </a:lnTo>
                  <a:lnTo>
                    <a:pt x="2739897" y="1299464"/>
                  </a:lnTo>
                  <a:lnTo>
                    <a:pt x="216661" y="1299464"/>
                  </a:lnTo>
                  <a:lnTo>
                    <a:pt x="167004" y="1293749"/>
                  </a:lnTo>
                  <a:lnTo>
                    <a:pt x="121411" y="1277493"/>
                  </a:lnTo>
                  <a:lnTo>
                    <a:pt x="81152" y="1251839"/>
                  </a:lnTo>
                  <a:lnTo>
                    <a:pt x="47625" y="1218311"/>
                  </a:lnTo>
                  <a:lnTo>
                    <a:pt x="21971" y="1178179"/>
                  </a:lnTo>
                  <a:lnTo>
                    <a:pt x="5714" y="1132586"/>
                  </a:lnTo>
                  <a:lnTo>
                    <a:pt x="0" y="1082929"/>
                  </a:lnTo>
                  <a:lnTo>
                    <a:pt x="0" y="21653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794617" y="5719698"/>
            <a:ext cx="18186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24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03777" y="2080260"/>
            <a:ext cx="10328275" cy="4494530"/>
            <a:chOff x="3803777" y="2080260"/>
            <a:chExt cx="10328275" cy="4494530"/>
          </a:xfrm>
        </p:grpSpPr>
        <p:sp>
          <p:nvSpPr>
            <p:cNvPr id="20" name="object 20"/>
            <p:cNvSpPr/>
            <p:nvPr/>
          </p:nvSpPr>
          <p:spPr>
            <a:xfrm>
              <a:off x="7380732" y="4367783"/>
              <a:ext cx="3420110" cy="1969135"/>
            </a:xfrm>
            <a:custGeom>
              <a:avLst/>
              <a:gdLst/>
              <a:ahLst/>
              <a:cxnLst/>
              <a:rect l="l" t="t" r="r" b="b"/>
              <a:pathLst>
                <a:path w="3420109" h="1969135">
                  <a:moveTo>
                    <a:pt x="3419475" y="1892681"/>
                  </a:moveTo>
                  <a:lnTo>
                    <a:pt x="114300" y="1892681"/>
                  </a:lnTo>
                  <a:lnTo>
                    <a:pt x="114300" y="1854581"/>
                  </a:lnTo>
                  <a:lnTo>
                    <a:pt x="0" y="1911731"/>
                  </a:lnTo>
                  <a:lnTo>
                    <a:pt x="114300" y="1968881"/>
                  </a:lnTo>
                  <a:lnTo>
                    <a:pt x="114300" y="1930781"/>
                  </a:lnTo>
                  <a:lnTo>
                    <a:pt x="3419475" y="1930781"/>
                  </a:lnTo>
                  <a:lnTo>
                    <a:pt x="3419475" y="1892681"/>
                  </a:lnTo>
                  <a:close/>
                </a:path>
                <a:path w="3420109" h="1969135">
                  <a:moveTo>
                    <a:pt x="3419602" y="57150"/>
                  </a:moveTo>
                  <a:lnTo>
                    <a:pt x="3305302" y="0"/>
                  </a:lnTo>
                  <a:lnTo>
                    <a:pt x="3305302" y="38100"/>
                  </a:lnTo>
                  <a:lnTo>
                    <a:pt x="1386459" y="38100"/>
                  </a:lnTo>
                  <a:lnTo>
                    <a:pt x="1386459" y="76200"/>
                  </a:lnTo>
                  <a:lnTo>
                    <a:pt x="3305302" y="76200"/>
                  </a:lnTo>
                  <a:lnTo>
                    <a:pt x="3305302" y="114300"/>
                  </a:lnTo>
                  <a:lnTo>
                    <a:pt x="3419602" y="5715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81494" y="4424933"/>
              <a:ext cx="1696085" cy="0"/>
            </a:xfrm>
            <a:custGeom>
              <a:avLst/>
              <a:gdLst/>
              <a:ahLst/>
              <a:cxnLst/>
              <a:rect l="l" t="t" r="r" b="b"/>
              <a:pathLst>
                <a:path w="1696084" h="0">
                  <a:moveTo>
                    <a:pt x="0" y="0"/>
                  </a:moveTo>
                  <a:lnTo>
                    <a:pt x="1695957" y="0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17620" y="4280916"/>
              <a:ext cx="3380104" cy="2278380"/>
            </a:xfrm>
            <a:custGeom>
              <a:avLst/>
              <a:gdLst/>
              <a:ahLst/>
              <a:cxnLst/>
              <a:rect l="l" t="t" r="r" b="b"/>
              <a:pathLst>
                <a:path w="3380104" h="2278379">
                  <a:moveTo>
                    <a:pt x="3379724" y="0"/>
                  </a:moveTo>
                  <a:lnTo>
                    <a:pt x="0" y="0"/>
                  </a:lnTo>
                  <a:lnTo>
                    <a:pt x="0" y="2278379"/>
                  </a:lnTo>
                  <a:lnTo>
                    <a:pt x="3379724" y="2278379"/>
                  </a:lnTo>
                  <a:lnTo>
                    <a:pt x="3379724" y="0"/>
                  </a:lnTo>
                  <a:close/>
                </a:path>
              </a:pathLst>
            </a:custGeom>
            <a:solidFill>
              <a:srgbClr val="464646">
                <a:alpha val="580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18382" y="4281677"/>
              <a:ext cx="3380104" cy="2278380"/>
            </a:xfrm>
            <a:custGeom>
              <a:avLst/>
              <a:gdLst/>
              <a:ahLst/>
              <a:cxnLst/>
              <a:rect l="l" t="t" r="r" b="b"/>
              <a:pathLst>
                <a:path w="3380104" h="2278379">
                  <a:moveTo>
                    <a:pt x="0" y="2278380"/>
                  </a:moveTo>
                  <a:lnTo>
                    <a:pt x="3379723" y="2278380"/>
                  </a:lnTo>
                  <a:lnTo>
                    <a:pt x="3379723" y="0"/>
                  </a:lnTo>
                  <a:lnTo>
                    <a:pt x="0" y="0"/>
                  </a:lnTo>
                  <a:lnTo>
                    <a:pt x="0" y="2278380"/>
                  </a:lnTo>
                  <a:close/>
                </a:path>
              </a:pathLst>
            </a:custGeom>
            <a:ln w="2895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1832" y="5119116"/>
              <a:ext cx="1295400" cy="6659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37035" y="2080260"/>
              <a:ext cx="2795016" cy="95097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1378183" y="2121408"/>
              <a:ext cx="2663825" cy="819785"/>
            </a:xfrm>
            <a:custGeom>
              <a:avLst/>
              <a:gdLst/>
              <a:ahLst/>
              <a:cxnLst/>
              <a:rect l="l" t="t" r="r" b="b"/>
              <a:pathLst>
                <a:path w="2663825" h="819785">
                  <a:moveTo>
                    <a:pt x="2526792" y="0"/>
                  </a:moveTo>
                  <a:lnTo>
                    <a:pt x="136651" y="0"/>
                  </a:lnTo>
                  <a:lnTo>
                    <a:pt x="93472" y="6985"/>
                  </a:lnTo>
                  <a:lnTo>
                    <a:pt x="56007" y="26416"/>
                  </a:lnTo>
                  <a:lnTo>
                    <a:pt x="26416" y="55880"/>
                  </a:lnTo>
                  <a:lnTo>
                    <a:pt x="6985" y="93472"/>
                  </a:lnTo>
                  <a:lnTo>
                    <a:pt x="0" y="136525"/>
                  </a:lnTo>
                  <a:lnTo>
                    <a:pt x="0" y="682878"/>
                  </a:lnTo>
                  <a:lnTo>
                    <a:pt x="6985" y="725932"/>
                  </a:lnTo>
                  <a:lnTo>
                    <a:pt x="26416" y="763524"/>
                  </a:lnTo>
                  <a:lnTo>
                    <a:pt x="56007" y="792988"/>
                  </a:lnTo>
                  <a:lnTo>
                    <a:pt x="93472" y="812419"/>
                  </a:lnTo>
                  <a:lnTo>
                    <a:pt x="136651" y="819403"/>
                  </a:lnTo>
                  <a:lnTo>
                    <a:pt x="2526792" y="819403"/>
                  </a:lnTo>
                  <a:lnTo>
                    <a:pt x="2569972" y="812419"/>
                  </a:lnTo>
                  <a:lnTo>
                    <a:pt x="2607437" y="792988"/>
                  </a:lnTo>
                  <a:lnTo>
                    <a:pt x="2637028" y="763524"/>
                  </a:lnTo>
                  <a:lnTo>
                    <a:pt x="2656458" y="725932"/>
                  </a:lnTo>
                  <a:lnTo>
                    <a:pt x="2663444" y="682878"/>
                  </a:lnTo>
                  <a:lnTo>
                    <a:pt x="2663444" y="136525"/>
                  </a:lnTo>
                  <a:lnTo>
                    <a:pt x="2656458" y="93472"/>
                  </a:lnTo>
                  <a:lnTo>
                    <a:pt x="2637028" y="55880"/>
                  </a:lnTo>
                  <a:lnTo>
                    <a:pt x="2607437" y="26416"/>
                  </a:lnTo>
                  <a:lnTo>
                    <a:pt x="2569972" y="6985"/>
                  </a:lnTo>
                  <a:lnTo>
                    <a:pt x="252679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378945" y="2122170"/>
              <a:ext cx="2663825" cy="819785"/>
            </a:xfrm>
            <a:custGeom>
              <a:avLst/>
              <a:gdLst/>
              <a:ahLst/>
              <a:cxnLst/>
              <a:rect l="l" t="t" r="r" b="b"/>
              <a:pathLst>
                <a:path w="2663825" h="819785">
                  <a:moveTo>
                    <a:pt x="0" y="136525"/>
                  </a:moveTo>
                  <a:lnTo>
                    <a:pt x="6984" y="93472"/>
                  </a:lnTo>
                  <a:lnTo>
                    <a:pt x="26415" y="55879"/>
                  </a:lnTo>
                  <a:lnTo>
                    <a:pt x="56006" y="26415"/>
                  </a:lnTo>
                  <a:lnTo>
                    <a:pt x="93472" y="6984"/>
                  </a:lnTo>
                  <a:lnTo>
                    <a:pt x="136651" y="0"/>
                  </a:lnTo>
                  <a:lnTo>
                    <a:pt x="2526792" y="0"/>
                  </a:lnTo>
                  <a:lnTo>
                    <a:pt x="2569971" y="6984"/>
                  </a:lnTo>
                  <a:lnTo>
                    <a:pt x="2607436" y="26415"/>
                  </a:lnTo>
                  <a:lnTo>
                    <a:pt x="2637027" y="55879"/>
                  </a:lnTo>
                  <a:lnTo>
                    <a:pt x="2656459" y="93472"/>
                  </a:lnTo>
                  <a:lnTo>
                    <a:pt x="2663444" y="136525"/>
                  </a:lnTo>
                  <a:lnTo>
                    <a:pt x="2663444" y="682878"/>
                  </a:lnTo>
                  <a:lnTo>
                    <a:pt x="2656459" y="725931"/>
                  </a:lnTo>
                  <a:lnTo>
                    <a:pt x="2637027" y="763524"/>
                  </a:lnTo>
                  <a:lnTo>
                    <a:pt x="2607436" y="792987"/>
                  </a:lnTo>
                  <a:lnTo>
                    <a:pt x="2569971" y="812419"/>
                  </a:lnTo>
                  <a:lnTo>
                    <a:pt x="2526792" y="819403"/>
                  </a:lnTo>
                  <a:lnTo>
                    <a:pt x="136651" y="819403"/>
                  </a:lnTo>
                  <a:lnTo>
                    <a:pt x="93472" y="812419"/>
                  </a:lnTo>
                  <a:lnTo>
                    <a:pt x="56006" y="792987"/>
                  </a:lnTo>
                  <a:lnTo>
                    <a:pt x="26415" y="763524"/>
                  </a:lnTo>
                  <a:lnTo>
                    <a:pt x="6984" y="725931"/>
                  </a:lnTo>
                  <a:lnTo>
                    <a:pt x="0" y="682878"/>
                  </a:lnTo>
                  <a:lnTo>
                    <a:pt x="0" y="13652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1841606" y="2112009"/>
            <a:ext cx="17119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0"/>
              </a:spcBef>
            </a:pP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&amp; 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60520" y="2080260"/>
            <a:ext cx="2795270" cy="951230"/>
            <a:chOff x="4160520" y="2080260"/>
            <a:chExt cx="2795270" cy="951230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0520" y="2080260"/>
              <a:ext cx="2795016" cy="95097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201668" y="2121408"/>
              <a:ext cx="2663825" cy="819785"/>
            </a:xfrm>
            <a:custGeom>
              <a:avLst/>
              <a:gdLst/>
              <a:ahLst/>
              <a:cxnLst/>
              <a:rect l="l" t="t" r="r" b="b"/>
              <a:pathLst>
                <a:path w="2663825" h="819785">
                  <a:moveTo>
                    <a:pt x="2526791" y="0"/>
                  </a:moveTo>
                  <a:lnTo>
                    <a:pt x="136652" y="0"/>
                  </a:lnTo>
                  <a:lnTo>
                    <a:pt x="93472" y="6985"/>
                  </a:lnTo>
                  <a:lnTo>
                    <a:pt x="56007" y="26416"/>
                  </a:lnTo>
                  <a:lnTo>
                    <a:pt x="26416" y="55880"/>
                  </a:lnTo>
                  <a:lnTo>
                    <a:pt x="6985" y="93472"/>
                  </a:lnTo>
                  <a:lnTo>
                    <a:pt x="0" y="136525"/>
                  </a:lnTo>
                  <a:lnTo>
                    <a:pt x="0" y="682878"/>
                  </a:lnTo>
                  <a:lnTo>
                    <a:pt x="6985" y="725932"/>
                  </a:lnTo>
                  <a:lnTo>
                    <a:pt x="26416" y="763524"/>
                  </a:lnTo>
                  <a:lnTo>
                    <a:pt x="56007" y="792988"/>
                  </a:lnTo>
                  <a:lnTo>
                    <a:pt x="93472" y="812419"/>
                  </a:lnTo>
                  <a:lnTo>
                    <a:pt x="136652" y="819403"/>
                  </a:lnTo>
                  <a:lnTo>
                    <a:pt x="2526791" y="819403"/>
                  </a:lnTo>
                  <a:lnTo>
                    <a:pt x="2569972" y="812419"/>
                  </a:lnTo>
                  <a:lnTo>
                    <a:pt x="2607437" y="792988"/>
                  </a:lnTo>
                  <a:lnTo>
                    <a:pt x="2637028" y="763524"/>
                  </a:lnTo>
                  <a:lnTo>
                    <a:pt x="2656459" y="725932"/>
                  </a:lnTo>
                  <a:lnTo>
                    <a:pt x="2663443" y="682878"/>
                  </a:lnTo>
                  <a:lnTo>
                    <a:pt x="2663443" y="136525"/>
                  </a:lnTo>
                  <a:lnTo>
                    <a:pt x="2656459" y="93472"/>
                  </a:lnTo>
                  <a:lnTo>
                    <a:pt x="2637028" y="55880"/>
                  </a:lnTo>
                  <a:lnTo>
                    <a:pt x="2607437" y="26416"/>
                  </a:lnTo>
                  <a:lnTo>
                    <a:pt x="2569972" y="6985"/>
                  </a:lnTo>
                  <a:lnTo>
                    <a:pt x="252679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202430" y="2122170"/>
              <a:ext cx="2663825" cy="819785"/>
            </a:xfrm>
            <a:custGeom>
              <a:avLst/>
              <a:gdLst/>
              <a:ahLst/>
              <a:cxnLst/>
              <a:rect l="l" t="t" r="r" b="b"/>
              <a:pathLst>
                <a:path w="2663825" h="819785">
                  <a:moveTo>
                    <a:pt x="0" y="136525"/>
                  </a:moveTo>
                  <a:lnTo>
                    <a:pt x="6985" y="93472"/>
                  </a:lnTo>
                  <a:lnTo>
                    <a:pt x="26416" y="55879"/>
                  </a:lnTo>
                  <a:lnTo>
                    <a:pt x="56007" y="26415"/>
                  </a:lnTo>
                  <a:lnTo>
                    <a:pt x="93472" y="6984"/>
                  </a:lnTo>
                  <a:lnTo>
                    <a:pt x="136652" y="0"/>
                  </a:lnTo>
                  <a:lnTo>
                    <a:pt x="2526792" y="0"/>
                  </a:lnTo>
                  <a:lnTo>
                    <a:pt x="2569972" y="6984"/>
                  </a:lnTo>
                  <a:lnTo>
                    <a:pt x="2607437" y="26415"/>
                  </a:lnTo>
                  <a:lnTo>
                    <a:pt x="2637028" y="55879"/>
                  </a:lnTo>
                  <a:lnTo>
                    <a:pt x="2656459" y="93472"/>
                  </a:lnTo>
                  <a:lnTo>
                    <a:pt x="2663444" y="136525"/>
                  </a:lnTo>
                  <a:lnTo>
                    <a:pt x="2663444" y="682878"/>
                  </a:lnTo>
                  <a:lnTo>
                    <a:pt x="2656459" y="725931"/>
                  </a:lnTo>
                  <a:lnTo>
                    <a:pt x="2637028" y="763524"/>
                  </a:lnTo>
                  <a:lnTo>
                    <a:pt x="2607437" y="792987"/>
                  </a:lnTo>
                  <a:lnTo>
                    <a:pt x="2569972" y="812419"/>
                  </a:lnTo>
                  <a:lnTo>
                    <a:pt x="2526792" y="819403"/>
                  </a:lnTo>
                  <a:lnTo>
                    <a:pt x="136652" y="819403"/>
                  </a:lnTo>
                  <a:lnTo>
                    <a:pt x="93472" y="812419"/>
                  </a:lnTo>
                  <a:lnTo>
                    <a:pt x="56007" y="792987"/>
                  </a:lnTo>
                  <a:lnTo>
                    <a:pt x="26416" y="763524"/>
                  </a:lnTo>
                  <a:lnTo>
                    <a:pt x="6985" y="725931"/>
                  </a:lnTo>
                  <a:lnTo>
                    <a:pt x="0" y="682878"/>
                  </a:lnTo>
                  <a:lnTo>
                    <a:pt x="0" y="13652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162550" y="2294890"/>
            <a:ext cx="732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24215" y="3856101"/>
            <a:ext cx="1699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dirty="0" sz="2400" spc="15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7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qu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96121" y="6408801"/>
            <a:ext cx="1162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es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32916" y="7816708"/>
            <a:ext cx="15883255" cy="1254760"/>
            <a:chOff x="1232916" y="7816708"/>
            <a:chExt cx="15883255" cy="1254760"/>
          </a:xfrm>
        </p:grpSpPr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2916" y="7816708"/>
              <a:ext cx="15883128" cy="125413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258824" y="7837932"/>
              <a:ext cx="15771494" cy="1147445"/>
            </a:xfrm>
            <a:custGeom>
              <a:avLst/>
              <a:gdLst/>
              <a:ahLst/>
              <a:cxnLst/>
              <a:rect l="l" t="t" r="r" b="b"/>
              <a:pathLst>
                <a:path w="15771494" h="1147445">
                  <a:moveTo>
                    <a:pt x="15580106" y="0"/>
                  </a:moveTo>
                  <a:lnTo>
                    <a:pt x="191262" y="0"/>
                  </a:lnTo>
                  <a:lnTo>
                    <a:pt x="147447" y="5080"/>
                  </a:lnTo>
                  <a:lnTo>
                    <a:pt x="107187" y="19431"/>
                  </a:lnTo>
                  <a:lnTo>
                    <a:pt x="71628" y="42037"/>
                  </a:lnTo>
                  <a:lnTo>
                    <a:pt x="42037" y="71628"/>
                  </a:lnTo>
                  <a:lnTo>
                    <a:pt x="19431" y="107061"/>
                  </a:lnTo>
                  <a:lnTo>
                    <a:pt x="5054" y="147320"/>
                  </a:lnTo>
                  <a:lnTo>
                    <a:pt x="0" y="191135"/>
                  </a:lnTo>
                  <a:lnTo>
                    <a:pt x="0" y="955929"/>
                  </a:lnTo>
                  <a:lnTo>
                    <a:pt x="5054" y="999744"/>
                  </a:lnTo>
                  <a:lnTo>
                    <a:pt x="19431" y="1040003"/>
                  </a:lnTo>
                  <a:lnTo>
                    <a:pt x="42037" y="1075436"/>
                  </a:lnTo>
                  <a:lnTo>
                    <a:pt x="71628" y="1105027"/>
                  </a:lnTo>
                  <a:lnTo>
                    <a:pt x="107187" y="1127633"/>
                  </a:lnTo>
                  <a:lnTo>
                    <a:pt x="147447" y="1141984"/>
                  </a:lnTo>
                  <a:lnTo>
                    <a:pt x="191262" y="1147064"/>
                  </a:lnTo>
                  <a:lnTo>
                    <a:pt x="15580106" y="1147064"/>
                  </a:lnTo>
                  <a:lnTo>
                    <a:pt x="15623921" y="1141984"/>
                  </a:lnTo>
                  <a:lnTo>
                    <a:pt x="15664180" y="1127633"/>
                  </a:lnTo>
                  <a:lnTo>
                    <a:pt x="15699739" y="1105027"/>
                  </a:lnTo>
                  <a:lnTo>
                    <a:pt x="15729331" y="1075436"/>
                  </a:lnTo>
                  <a:lnTo>
                    <a:pt x="15751937" y="1040003"/>
                  </a:lnTo>
                  <a:lnTo>
                    <a:pt x="15766288" y="999744"/>
                  </a:lnTo>
                  <a:lnTo>
                    <a:pt x="15771368" y="955929"/>
                  </a:lnTo>
                  <a:lnTo>
                    <a:pt x="15771368" y="191135"/>
                  </a:lnTo>
                  <a:lnTo>
                    <a:pt x="15766288" y="147320"/>
                  </a:lnTo>
                  <a:lnTo>
                    <a:pt x="15751937" y="107061"/>
                  </a:lnTo>
                  <a:lnTo>
                    <a:pt x="15729331" y="71628"/>
                  </a:lnTo>
                  <a:lnTo>
                    <a:pt x="15699739" y="42037"/>
                  </a:lnTo>
                  <a:lnTo>
                    <a:pt x="15664180" y="19431"/>
                  </a:lnTo>
                  <a:lnTo>
                    <a:pt x="15623921" y="5080"/>
                  </a:lnTo>
                  <a:lnTo>
                    <a:pt x="1558010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259586" y="7838694"/>
              <a:ext cx="15771494" cy="1147445"/>
            </a:xfrm>
            <a:custGeom>
              <a:avLst/>
              <a:gdLst/>
              <a:ahLst/>
              <a:cxnLst/>
              <a:rect l="l" t="t" r="r" b="b"/>
              <a:pathLst>
                <a:path w="15771494" h="1147445">
                  <a:moveTo>
                    <a:pt x="0" y="191134"/>
                  </a:moveTo>
                  <a:lnTo>
                    <a:pt x="5054" y="147319"/>
                  </a:lnTo>
                  <a:lnTo>
                    <a:pt x="19430" y="107060"/>
                  </a:lnTo>
                  <a:lnTo>
                    <a:pt x="42036" y="71627"/>
                  </a:lnTo>
                  <a:lnTo>
                    <a:pt x="71627" y="42036"/>
                  </a:lnTo>
                  <a:lnTo>
                    <a:pt x="107187" y="19430"/>
                  </a:lnTo>
                  <a:lnTo>
                    <a:pt x="147447" y="5079"/>
                  </a:lnTo>
                  <a:lnTo>
                    <a:pt x="191261" y="0"/>
                  </a:lnTo>
                  <a:lnTo>
                    <a:pt x="15580106" y="0"/>
                  </a:lnTo>
                  <a:lnTo>
                    <a:pt x="15623921" y="5079"/>
                  </a:lnTo>
                  <a:lnTo>
                    <a:pt x="15664179" y="19430"/>
                  </a:lnTo>
                  <a:lnTo>
                    <a:pt x="15699740" y="42036"/>
                  </a:lnTo>
                  <a:lnTo>
                    <a:pt x="15729331" y="71627"/>
                  </a:lnTo>
                  <a:lnTo>
                    <a:pt x="15751937" y="107060"/>
                  </a:lnTo>
                  <a:lnTo>
                    <a:pt x="15766287" y="147319"/>
                  </a:lnTo>
                  <a:lnTo>
                    <a:pt x="15771367" y="191134"/>
                  </a:lnTo>
                  <a:lnTo>
                    <a:pt x="15771367" y="955928"/>
                  </a:lnTo>
                  <a:lnTo>
                    <a:pt x="15766287" y="999743"/>
                  </a:lnTo>
                  <a:lnTo>
                    <a:pt x="15751937" y="1040002"/>
                  </a:lnTo>
                  <a:lnTo>
                    <a:pt x="15729331" y="1075435"/>
                  </a:lnTo>
                  <a:lnTo>
                    <a:pt x="15699740" y="1105026"/>
                  </a:lnTo>
                  <a:lnTo>
                    <a:pt x="15664179" y="1127632"/>
                  </a:lnTo>
                  <a:lnTo>
                    <a:pt x="15623921" y="1141983"/>
                  </a:lnTo>
                  <a:lnTo>
                    <a:pt x="15580106" y="1147063"/>
                  </a:lnTo>
                  <a:lnTo>
                    <a:pt x="191261" y="1147063"/>
                  </a:lnTo>
                  <a:lnTo>
                    <a:pt x="147447" y="1141983"/>
                  </a:lnTo>
                  <a:lnTo>
                    <a:pt x="107187" y="1127632"/>
                  </a:lnTo>
                  <a:lnTo>
                    <a:pt x="71627" y="1105026"/>
                  </a:lnTo>
                  <a:lnTo>
                    <a:pt x="42036" y="1075435"/>
                  </a:lnTo>
                  <a:lnTo>
                    <a:pt x="19430" y="1040002"/>
                  </a:lnTo>
                  <a:lnTo>
                    <a:pt x="5054" y="999743"/>
                  </a:lnTo>
                  <a:lnTo>
                    <a:pt x="0" y="955928"/>
                  </a:lnTo>
                  <a:lnTo>
                    <a:pt x="0" y="19113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636014" y="7994142"/>
            <a:ext cx="148971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</a:pPr>
            <a:r>
              <a:rPr dirty="0" sz="2400" spc="-80" b="1" i="1">
                <a:solidFill>
                  <a:srgbClr val="FFFFFF"/>
                </a:solidFill>
                <a:latin typeface="Calibri"/>
                <a:cs typeface="Calibri"/>
              </a:rPr>
              <a:t>SPA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10" b="1" i="1">
                <a:solidFill>
                  <a:srgbClr val="FFFFFF"/>
                </a:solidFill>
                <a:latin typeface="Calibri"/>
                <a:cs typeface="Calibri"/>
              </a:rPr>
              <a:t>JavaScript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layer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can freely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communicate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web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services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 side.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SPA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made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up of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single </a:t>
            </a:r>
            <a:r>
              <a:rPr dirty="0" sz="2400" spc="-5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400" spc="-5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dirty="0" sz="2400" spc="-8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loaded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browser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visit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website,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faster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much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2" name="object 4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45197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Single</a:t>
            </a:r>
            <a:r>
              <a:rPr dirty="0" sz="5600" spc="-7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Page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Application</a:t>
            </a:r>
            <a:r>
              <a:rPr dirty="0" sz="5600" spc="-12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5020055" y="3118104"/>
            <a:ext cx="12346305" cy="6010910"/>
            <a:chOff x="5020055" y="3118104"/>
            <a:chExt cx="12346305" cy="6010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0055" y="3118104"/>
              <a:ext cx="12345924" cy="60106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1495" y="3162300"/>
              <a:ext cx="12243816" cy="59176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06923" y="3157728"/>
              <a:ext cx="12252960" cy="5926455"/>
            </a:xfrm>
            <a:custGeom>
              <a:avLst/>
              <a:gdLst/>
              <a:ahLst/>
              <a:cxnLst/>
              <a:rect l="l" t="t" r="r" b="b"/>
              <a:pathLst>
                <a:path w="12252960" h="5926455">
                  <a:moveTo>
                    <a:pt x="0" y="5926328"/>
                  </a:moveTo>
                  <a:lnTo>
                    <a:pt x="12252706" y="5926328"/>
                  </a:lnTo>
                  <a:lnTo>
                    <a:pt x="12252706" y="0"/>
                  </a:lnTo>
                  <a:lnTo>
                    <a:pt x="0" y="0"/>
                  </a:lnTo>
                  <a:lnTo>
                    <a:pt x="0" y="5926328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85409" y="3236252"/>
              <a:ext cx="12097385" cy="5845810"/>
            </a:xfrm>
            <a:custGeom>
              <a:avLst/>
              <a:gdLst/>
              <a:ahLst/>
              <a:cxnLst/>
              <a:rect l="l" t="t" r="r" b="b"/>
              <a:pathLst>
                <a:path w="12097385" h="5845809">
                  <a:moveTo>
                    <a:pt x="0" y="540981"/>
                  </a:moveTo>
                  <a:lnTo>
                    <a:pt x="12097004" y="540981"/>
                  </a:lnTo>
                  <a:lnTo>
                    <a:pt x="12097004" y="0"/>
                  </a:lnTo>
                  <a:lnTo>
                    <a:pt x="0" y="0"/>
                  </a:lnTo>
                  <a:lnTo>
                    <a:pt x="0" y="540981"/>
                  </a:lnTo>
                  <a:close/>
                </a:path>
                <a:path w="12097385" h="5845809">
                  <a:moveTo>
                    <a:pt x="0" y="5845644"/>
                  </a:moveTo>
                  <a:lnTo>
                    <a:pt x="2016124" y="5845644"/>
                  </a:lnTo>
                  <a:lnTo>
                    <a:pt x="2016124" y="614133"/>
                  </a:lnTo>
                  <a:lnTo>
                    <a:pt x="0" y="614133"/>
                  </a:lnTo>
                  <a:lnTo>
                    <a:pt x="0" y="58456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912875" y="1810613"/>
            <a:ext cx="16525240" cy="1016635"/>
            <a:chOff x="912875" y="1810613"/>
            <a:chExt cx="16525240" cy="10166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875" y="1810613"/>
              <a:ext cx="16524731" cy="101640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35735" y="1827275"/>
              <a:ext cx="16421100" cy="918844"/>
            </a:xfrm>
            <a:custGeom>
              <a:avLst/>
              <a:gdLst/>
              <a:ahLst/>
              <a:cxnLst/>
              <a:rect l="l" t="t" r="r" b="b"/>
              <a:pathLst>
                <a:path w="16421100" h="918844">
                  <a:moveTo>
                    <a:pt x="16267937" y="0"/>
                  </a:moveTo>
                  <a:lnTo>
                    <a:pt x="153161" y="0"/>
                  </a:lnTo>
                  <a:lnTo>
                    <a:pt x="104749" y="7747"/>
                  </a:lnTo>
                  <a:lnTo>
                    <a:pt x="62712" y="29591"/>
                  </a:lnTo>
                  <a:lnTo>
                    <a:pt x="29552" y="62610"/>
                  </a:lnTo>
                  <a:lnTo>
                    <a:pt x="7810" y="104648"/>
                  </a:lnTo>
                  <a:lnTo>
                    <a:pt x="0" y="153034"/>
                  </a:lnTo>
                  <a:lnTo>
                    <a:pt x="0" y="765428"/>
                  </a:lnTo>
                  <a:lnTo>
                    <a:pt x="7810" y="813816"/>
                  </a:lnTo>
                  <a:lnTo>
                    <a:pt x="29552" y="855726"/>
                  </a:lnTo>
                  <a:lnTo>
                    <a:pt x="62712" y="888873"/>
                  </a:lnTo>
                  <a:lnTo>
                    <a:pt x="104749" y="910717"/>
                  </a:lnTo>
                  <a:lnTo>
                    <a:pt x="153161" y="918464"/>
                  </a:lnTo>
                  <a:lnTo>
                    <a:pt x="16267937" y="918464"/>
                  </a:lnTo>
                  <a:lnTo>
                    <a:pt x="16316325" y="910717"/>
                  </a:lnTo>
                  <a:lnTo>
                    <a:pt x="16358362" y="888873"/>
                  </a:lnTo>
                  <a:lnTo>
                    <a:pt x="16391508" y="855726"/>
                  </a:lnTo>
                  <a:lnTo>
                    <a:pt x="16413225" y="813816"/>
                  </a:lnTo>
                  <a:lnTo>
                    <a:pt x="16421100" y="765428"/>
                  </a:lnTo>
                  <a:lnTo>
                    <a:pt x="16421100" y="153034"/>
                  </a:lnTo>
                  <a:lnTo>
                    <a:pt x="16413225" y="104648"/>
                  </a:lnTo>
                  <a:lnTo>
                    <a:pt x="16391508" y="62610"/>
                  </a:lnTo>
                  <a:lnTo>
                    <a:pt x="16358362" y="29591"/>
                  </a:lnTo>
                  <a:lnTo>
                    <a:pt x="16316325" y="7747"/>
                  </a:lnTo>
                  <a:lnTo>
                    <a:pt x="1626793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36497" y="1828037"/>
              <a:ext cx="16421100" cy="918844"/>
            </a:xfrm>
            <a:custGeom>
              <a:avLst/>
              <a:gdLst/>
              <a:ahLst/>
              <a:cxnLst/>
              <a:rect l="l" t="t" r="r" b="b"/>
              <a:pathLst>
                <a:path w="16421100" h="918844">
                  <a:moveTo>
                    <a:pt x="0" y="153034"/>
                  </a:moveTo>
                  <a:lnTo>
                    <a:pt x="7810" y="104647"/>
                  </a:lnTo>
                  <a:lnTo>
                    <a:pt x="29552" y="62610"/>
                  </a:lnTo>
                  <a:lnTo>
                    <a:pt x="62712" y="29590"/>
                  </a:lnTo>
                  <a:lnTo>
                    <a:pt x="104749" y="7746"/>
                  </a:lnTo>
                  <a:lnTo>
                    <a:pt x="153162" y="0"/>
                  </a:lnTo>
                  <a:lnTo>
                    <a:pt x="16267938" y="0"/>
                  </a:lnTo>
                  <a:lnTo>
                    <a:pt x="16316325" y="7746"/>
                  </a:lnTo>
                  <a:lnTo>
                    <a:pt x="16358362" y="29590"/>
                  </a:lnTo>
                  <a:lnTo>
                    <a:pt x="16391509" y="62610"/>
                  </a:lnTo>
                  <a:lnTo>
                    <a:pt x="16413353" y="104647"/>
                  </a:lnTo>
                  <a:lnTo>
                    <a:pt x="16421100" y="153034"/>
                  </a:lnTo>
                  <a:lnTo>
                    <a:pt x="16421100" y="765428"/>
                  </a:lnTo>
                  <a:lnTo>
                    <a:pt x="16413353" y="813815"/>
                  </a:lnTo>
                  <a:lnTo>
                    <a:pt x="16391509" y="855726"/>
                  </a:lnTo>
                  <a:lnTo>
                    <a:pt x="16358362" y="888872"/>
                  </a:lnTo>
                  <a:lnTo>
                    <a:pt x="16316325" y="910716"/>
                  </a:lnTo>
                  <a:lnTo>
                    <a:pt x="16267938" y="918463"/>
                  </a:lnTo>
                  <a:lnTo>
                    <a:pt x="153162" y="918463"/>
                  </a:lnTo>
                  <a:lnTo>
                    <a:pt x="104749" y="910716"/>
                  </a:lnTo>
                  <a:lnTo>
                    <a:pt x="62712" y="888872"/>
                  </a:lnTo>
                  <a:lnTo>
                    <a:pt x="29552" y="855726"/>
                  </a:lnTo>
                  <a:lnTo>
                    <a:pt x="7810" y="813815"/>
                  </a:lnTo>
                  <a:lnTo>
                    <a:pt x="0" y="765428"/>
                  </a:lnTo>
                  <a:lnTo>
                    <a:pt x="0" y="15303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42136" y="1867661"/>
            <a:ext cx="1549209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38225" marR="5080" indent="-102616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gets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loaded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called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layout</a:t>
            </a:r>
            <a:r>
              <a:rPr dirty="0" sz="2400" spc="-3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layout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 b="1" i="1">
                <a:solidFill>
                  <a:srgbClr val="FFFFFF"/>
                </a:solidFill>
                <a:latin typeface="Calibri"/>
                <a:cs typeface="Calibri"/>
              </a:rPr>
              <a:t>constant</a:t>
            </a:r>
            <a:r>
              <a:rPr dirty="0" sz="2400" spc="2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sections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remain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constant(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header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footer)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generally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content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keeps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changing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6655" y="4607178"/>
            <a:ext cx="346837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example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80B8"/>
                </a:solidFill>
                <a:latin typeface="Calibri"/>
                <a:cs typeface="Calibri"/>
              </a:rPr>
              <a:t>Single</a:t>
            </a:r>
            <a:r>
              <a:rPr dirty="0" sz="2400" spc="-55" b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0D80B8"/>
                </a:solidFill>
                <a:latin typeface="Calibri"/>
                <a:cs typeface="Calibri"/>
              </a:rPr>
              <a:t>Page </a:t>
            </a:r>
            <a:r>
              <a:rPr dirty="0" sz="2400" spc="-530" b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0D80B8"/>
                </a:solidFill>
                <a:latin typeface="Calibri"/>
                <a:cs typeface="Calibri"/>
              </a:rPr>
              <a:t>Application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the </a:t>
            </a:r>
            <a:r>
              <a:rPr dirty="0" sz="2400" spc="-5" b="1">
                <a:solidFill>
                  <a:srgbClr val="0D80B8"/>
                </a:solidFill>
                <a:latin typeface="Calibri"/>
                <a:cs typeface="Calibri"/>
              </a:rPr>
              <a:t>Gmail </a:t>
            </a:r>
            <a:r>
              <a:rPr dirty="0" sz="2400" b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webpage.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 spc="-20" b="1">
                <a:solidFill>
                  <a:srgbClr val="0D80B8"/>
                </a:solidFill>
                <a:latin typeface="Calibri"/>
                <a:cs typeface="Calibri"/>
              </a:rPr>
              <a:t>switch </a:t>
            </a:r>
            <a:r>
              <a:rPr dirty="0" sz="2400" spc="-15" b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between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tabs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-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inbox,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starred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sent,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only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0D80B8"/>
                </a:solidFill>
                <a:latin typeface="Calibri"/>
                <a:cs typeface="Calibri"/>
              </a:rPr>
              <a:t>content </a:t>
            </a:r>
            <a:r>
              <a:rPr dirty="0" sz="2400" spc="-5" b="1">
                <a:solidFill>
                  <a:srgbClr val="0D80B8"/>
                </a:solidFill>
                <a:latin typeface="Calibri"/>
                <a:cs typeface="Calibri"/>
              </a:rPr>
              <a:t>in </a:t>
            </a:r>
            <a:r>
              <a:rPr dirty="0" sz="2400" spc="-20" b="1">
                <a:solidFill>
                  <a:srgbClr val="0D80B8"/>
                </a:solidFill>
                <a:latin typeface="Calibri"/>
                <a:cs typeface="Calibri"/>
              </a:rPr>
              <a:t>between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replaced,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entire </a:t>
            </a:r>
            <a:r>
              <a:rPr dirty="0" sz="2400" spc="-15" b="1">
                <a:solidFill>
                  <a:srgbClr val="0D80B8"/>
                </a:solidFill>
                <a:latin typeface="Calibri"/>
                <a:cs typeface="Calibri"/>
              </a:rPr>
              <a:t>page </a:t>
            </a:r>
            <a:r>
              <a:rPr dirty="0" sz="2400" spc="-10" b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80B8"/>
                </a:solidFill>
                <a:latin typeface="Calibri"/>
                <a:cs typeface="Calibri"/>
              </a:rPr>
              <a:t>does</a:t>
            </a:r>
            <a:r>
              <a:rPr dirty="0" sz="2400" spc="-20" b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D80B8"/>
                </a:solidFill>
                <a:latin typeface="Calibri"/>
                <a:cs typeface="Calibri"/>
              </a:rPr>
              <a:t>not</a:t>
            </a:r>
            <a:r>
              <a:rPr dirty="0" sz="2400" spc="-30" b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0D80B8"/>
                </a:solidFill>
                <a:latin typeface="Calibri"/>
                <a:cs typeface="Calibri"/>
              </a:rPr>
              <a:t>get</a:t>
            </a:r>
            <a:r>
              <a:rPr dirty="0" sz="2400" spc="-50" b="1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D80B8"/>
                </a:solidFill>
                <a:latin typeface="Calibri"/>
                <a:cs typeface="Calibri"/>
              </a:rPr>
              <a:t>reloaded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1021" y="4552264"/>
            <a:ext cx="648843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095A82"/>
                </a:solidFill>
              </a:rPr>
              <a:t>What</a:t>
            </a:r>
            <a:r>
              <a:rPr dirty="0" sz="7200" spc="-114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is</a:t>
            </a:r>
            <a:r>
              <a:rPr dirty="0" sz="7200" spc="-110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Angular?</a:t>
            </a:r>
            <a:endParaRPr sz="7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736" y="1690116"/>
            <a:ext cx="16581119" cy="7840980"/>
            <a:chOff x="935736" y="1690116"/>
            <a:chExt cx="16581119" cy="7840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5876" y="1690116"/>
              <a:ext cx="7840980" cy="78409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7607" y="1831848"/>
              <a:ext cx="7562088" cy="75620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359" y="2418588"/>
              <a:ext cx="3211067" cy="34381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5243" y="2298192"/>
              <a:ext cx="3456431" cy="36012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5712" y="6711859"/>
              <a:ext cx="7097268" cy="19840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37716" y="6728460"/>
              <a:ext cx="6984365" cy="1886585"/>
            </a:xfrm>
            <a:custGeom>
              <a:avLst/>
              <a:gdLst/>
              <a:ahLst/>
              <a:cxnLst/>
              <a:rect l="l" t="t" r="r" b="b"/>
              <a:pathLst>
                <a:path w="6984365" h="1886584">
                  <a:moveTo>
                    <a:pt x="6669532" y="0"/>
                  </a:moveTo>
                  <a:lnTo>
                    <a:pt x="314452" y="0"/>
                  </a:lnTo>
                  <a:lnTo>
                    <a:pt x="267970" y="3429"/>
                  </a:lnTo>
                  <a:lnTo>
                    <a:pt x="223647" y="13335"/>
                  </a:lnTo>
                  <a:lnTo>
                    <a:pt x="181864" y="29210"/>
                  </a:lnTo>
                  <a:lnTo>
                    <a:pt x="143256" y="50673"/>
                  </a:lnTo>
                  <a:lnTo>
                    <a:pt x="108203" y="77089"/>
                  </a:lnTo>
                  <a:lnTo>
                    <a:pt x="77089" y="108204"/>
                  </a:lnTo>
                  <a:lnTo>
                    <a:pt x="50672" y="143256"/>
                  </a:lnTo>
                  <a:lnTo>
                    <a:pt x="29209" y="181864"/>
                  </a:lnTo>
                  <a:lnTo>
                    <a:pt x="13334" y="223647"/>
                  </a:lnTo>
                  <a:lnTo>
                    <a:pt x="3428" y="267970"/>
                  </a:lnTo>
                  <a:lnTo>
                    <a:pt x="0" y="314325"/>
                  </a:lnTo>
                  <a:lnTo>
                    <a:pt x="0" y="1571879"/>
                  </a:lnTo>
                  <a:lnTo>
                    <a:pt x="3428" y="1618234"/>
                  </a:lnTo>
                  <a:lnTo>
                    <a:pt x="13334" y="1662557"/>
                  </a:lnTo>
                  <a:lnTo>
                    <a:pt x="29209" y="1704340"/>
                  </a:lnTo>
                  <a:lnTo>
                    <a:pt x="50672" y="1742948"/>
                  </a:lnTo>
                  <a:lnTo>
                    <a:pt x="77089" y="1778000"/>
                  </a:lnTo>
                  <a:lnTo>
                    <a:pt x="108203" y="1809115"/>
                  </a:lnTo>
                  <a:lnTo>
                    <a:pt x="143256" y="1835531"/>
                  </a:lnTo>
                  <a:lnTo>
                    <a:pt x="181864" y="1856994"/>
                  </a:lnTo>
                  <a:lnTo>
                    <a:pt x="223647" y="1872869"/>
                  </a:lnTo>
                  <a:lnTo>
                    <a:pt x="267970" y="1882775"/>
                  </a:lnTo>
                  <a:lnTo>
                    <a:pt x="314452" y="1886204"/>
                  </a:lnTo>
                  <a:lnTo>
                    <a:pt x="6669532" y="1886204"/>
                  </a:lnTo>
                  <a:lnTo>
                    <a:pt x="6716013" y="1882775"/>
                  </a:lnTo>
                  <a:lnTo>
                    <a:pt x="6760336" y="1872869"/>
                  </a:lnTo>
                  <a:lnTo>
                    <a:pt x="6802119" y="1856994"/>
                  </a:lnTo>
                  <a:lnTo>
                    <a:pt x="6840728" y="1835531"/>
                  </a:lnTo>
                  <a:lnTo>
                    <a:pt x="6875780" y="1809115"/>
                  </a:lnTo>
                  <a:lnTo>
                    <a:pt x="6906894" y="1778000"/>
                  </a:lnTo>
                  <a:lnTo>
                    <a:pt x="6933310" y="1742948"/>
                  </a:lnTo>
                  <a:lnTo>
                    <a:pt x="6954774" y="1704340"/>
                  </a:lnTo>
                  <a:lnTo>
                    <a:pt x="6970649" y="1662557"/>
                  </a:lnTo>
                  <a:lnTo>
                    <a:pt x="6980555" y="1618234"/>
                  </a:lnTo>
                  <a:lnTo>
                    <a:pt x="6983983" y="1571879"/>
                  </a:lnTo>
                  <a:lnTo>
                    <a:pt x="6983983" y="314325"/>
                  </a:lnTo>
                  <a:lnTo>
                    <a:pt x="6980555" y="267970"/>
                  </a:lnTo>
                  <a:lnTo>
                    <a:pt x="6970649" y="223647"/>
                  </a:lnTo>
                  <a:lnTo>
                    <a:pt x="6954774" y="181864"/>
                  </a:lnTo>
                  <a:lnTo>
                    <a:pt x="6933310" y="143256"/>
                  </a:lnTo>
                  <a:lnTo>
                    <a:pt x="6906894" y="108204"/>
                  </a:lnTo>
                  <a:lnTo>
                    <a:pt x="6875780" y="77089"/>
                  </a:lnTo>
                  <a:lnTo>
                    <a:pt x="6840728" y="50673"/>
                  </a:lnTo>
                  <a:lnTo>
                    <a:pt x="6802119" y="29210"/>
                  </a:lnTo>
                  <a:lnTo>
                    <a:pt x="6760336" y="13335"/>
                  </a:lnTo>
                  <a:lnTo>
                    <a:pt x="6716013" y="3429"/>
                  </a:lnTo>
                  <a:lnTo>
                    <a:pt x="666953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8477" y="6729222"/>
              <a:ext cx="6984365" cy="1886585"/>
            </a:xfrm>
            <a:custGeom>
              <a:avLst/>
              <a:gdLst/>
              <a:ahLst/>
              <a:cxnLst/>
              <a:rect l="l" t="t" r="r" b="b"/>
              <a:pathLst>
                <a:path w="6984365" h="1886584">
                  <a:moveTo>
                    <a:pt x="0" y="314325"/>
                  </a:moveTo>
                  <a:lnTo>
                    <a:pt x="3428" y="267969"/>
                  </a:lnTo>
                  <a:lnTo>
                    <a:pt x="13334" y="223647"/>
                  </a:lnTo>
                  <a:lnTo>
                    <a:pt x="29209" y="181863"/>
                  </a:lnTo>
                  <a:lnTo>
                    <a:pt x="50672" y="143255"/>
                  </a:lnTo>
                  <a:lnTo>
                    <a:pt x="77088" y="108203"/>
                  </a:lnTo>
                  <a:lnTo>
                    <a:pt x="108203" y="77088"/>
                  </a:lnTo>
                  <a:lnTo>
                    <a:pt x="143255" y="50673"/>
                  </a:lnTo>
                  <a:lnTo>
                    <a:pt x="181864" y="29210"/>
                  </a:lnTo>
                  <a:lnTo>
                    <a:pt x="223647" y="13335"/>
                  </a:lnTo>
                  <a:lnTo>
                    <a:pt x="267970" y="3428"/>
                  </a:lnTo>
                  <a:lnTo>
                    <a:pt x="314452" y="0"/>
                  </a:lnTo>
                  <a:lnTo>
                    <a:pt x="1163955" y="0"/>
                  </a:lnTo>
                  <a:lnTo>
                    <a:pt x="2909951" y="0"/>
                  </a:lnTo>
                  <a:lnTo>
                    <a:pt x="6669532" y="0"/>
                  </a:lnTo>
                  <a:lnTo>
                    <a:pt x="6716014" y="3428"/>
                  </a:lnTo>
                  <a:lnTo>
                    <a:pt x="6760337" y="13335"/>
                  </a:lnTo>
                  <a:lnTo>
                    <a:pt x="6802120" y="29210"/>
                  </a:lnTo>
                  <a:lnTo>
                    <a:pt x="6840728" y="50673"/>
                  </a:lnTo>
                  <a:lnTo>
                    <a:pt x="6875780" y="77088"/>
                  </a:lnTo>
                  <a:lnTo>
                    <a:pt x="6906895" y="108203"/>
                  </a:lnTo>
                  <a:lnTo>
                    <a:pt x="6933311" y="143255"/>
                  </a:lnTo>
                  <a:lnTo>
                    <a:pt x="6954774" y="181863"/>
                  </a:lnTo>
                  <a:lnTo>
                    <a:pt x="6970649" y="223647"/>
                  </a:lnTo>
                  <a:lnTo>
                    <a:pt x="6980555" y="267969"/>
                  </a:lnTo>
                  <a:lnTo>
                    <a:pt x="6983983" y="314325"/>
                  </a:lnTo>
                  <a:lnTo>
                    <a:pt x="6983983" y="1100327"/>
                  </a:lnTo>
                  <a:lnTo>
                    <a:pt x="6983983" y="1571878"/>
                  </a:lnTo>
                  <a:lnTo>
                    <a:pt x="6980555" y="1618233"/>
                  </a:lnTo>
                  <a:lnTo>
                    <a:pt x="6970649" y="1662557"/>
                  </a:lnTo>
                  <a:lnTo>
                    <a:pt x="6954774" y="1704339"/>
                  </a:lnTo>
                  <a:lnTo>
                    <a:pt x="6933311" y="1742947"/>
                  </a:lnTo>
                  <a:lnTo>
                    <a:pt x="6906895" y="1778000"/>
                  </a:lnTo>
                  <a:lnTo>
                    <a:pt x="6875780" y="1809114"/>
                  </a:lnTo>
                  <a:lnTo>
                    <a:pt x="6840728" y="1835530"/>
                  </a:lnTo>
                  <a:lnTo>
                    <a:pt x="6802120" y="1856994"/>
                  </a:lnTo>
                  <a:lnTo>
                    <a:pt x="6760337" y="1872869"/>
                  </a:lnTo>
                  <a:lnTo>
                    <a:pt x="6716014" y="1882775"/>
                  </a:lnTo>
                  <a:lnTo>
                    <a:pt x="6669532" y="1886203"/>
                  </a:lnTo>
                  <a:lnTo>
                    <a:pt x="2909951" y="1886203"/>
                  </a:lnTo>
                  <a:lnTo>
                    <a:pt x="2550795" y="1886203"/>
                  </a:lnTo>
                  <a:lnTo>
                    <a:pt x="1163955" y="1886203"/>
                  </a:lnTo>
                  <a:lnTo>
                    <a:pt x="314452" y="1886203"/>
                  </a:lnTo>
                  <a:lnTo>
                    <a:pt x="267970" y="1882775"/>
                  </a:lnTo>
                  <a:lnTo>
                    <a:pt x="223647" y="1872869"/>
                  </a:lnTo>
                  <a:lnTo>
                    <a:pt x="181864" y="1856994"/>
                  </a:lnTo>
                  <a:lnTo>
                    <a:pt x="143255" y="1835530"/>
                  </a:lnTo>
                  <a:lnTo>
                    <a:pt x="108203" y="1809114"/>
                  </a:lnTo>
                  <a:lnTo>
                    <a:pt x="77088" y="1778000"/>
                  </a:lnTo>
                  <a:lnTo>
                    <a:pt x="50672" y="1742947"/>
                  </a:lnTo>
                  <a:lnTo>
                    <a:pt x="29209" y="1704339"/>
                  </a:lnTo>
                  <a:lnTo>
                    <a:pt x="13334" y="1662557"/>
                  </a:lnTo>
                  <a:lnTo>
                    <a:pt x="3428" y="1618233"/>
                  </a:lnTo>
                  <a:lnTo>
                    <a:pt x="0" y="1571878"/>
                  </a:lnTo>
                  <a:lnTo>
                    <a:pt x="0" y="1100327"/>
                  </a:lnTo>
                  <a:lnTo>
                    <a:pt x="0" y="314325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0526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What</a:t>
            </a:r>
            <a:r>
              <a:rPr dirty="0" sz="5600" spc="-12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is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Angular?</a:t>
            </a:r>
            <a:endParaRPr sz="5600"/>
          </a:p>
        </p:txBody>
      </p:sp>
      <p:sp>
        <p:nvSpPr>
          <p:cNvPr id="11" name="object 11"/>
          <p:cNvSpPr txBox="1"/>
          <p:nvPr/>
        </p:nvSpPr>
        <p:spPr>
          <a:xfrm>
            <a:off x="1828926" y="7071741"/>
            <a:ext cx="64065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444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Angular is a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client-side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framework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built using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Typescript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helps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web application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dirty="0" sz="2400" spc="-5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component-based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86168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What</a:t>
            </a:r>
            <a:r>
              <a:rPr dirty="0" sz="5600" spc="-13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is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TypeScript?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21892" y="5327777"/>
            <a:ext cx="4404995" cy="3655060"/>
            <a:chOff x="921892" y="5327777"/>
            <a:chExt cx="4404995" cy="3655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699" y="8052796"/>
              <a:ext cx="3916679" cy="9296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5341620"/>
              <a:ext cx="3561715" cy="3569335"/>
            </a:xfrm>
            <a:custGeom>
              <a:avLst/>
              <a:gdLst/>
              <a:ahLst/>
              <a:cxnLst/>
              <a:rect l="l" t="t" r="r" b="b"/>
              <a:pathLst>
                <a:path w="3561715" h="3569334">
                  <a:moveTo>
                    <a:pt x="1780666" y="0"/>
                  </a:moveTo>
                  <a:lnTo>
                    <a:pt x="1732533" y="634"/>
                  </a:lnTo>
                  <a:lnTo>
                    <a:pt x="1684655" y="2539"/>
                  </a:lnTo>
                  <a:lnTo>
                    <a:pt x="1637030" y="5714"/>
                  </a:lnTo>
                  <a:lnTo>
                    <a:pt x="1589786" y="10159"/>
                  </a:lnTo>
                  <a:lnTo>
                    <a:pt x="1542922" y="15747"/>
                  </a:lnTo>
                  <a:lnTo>
                    <a:pt x="1496568" y="22605"/>
                  </a:lnTo>
                  <a:lnTo>
                    <a:pt x="1450466" y="30606"/>
                  </a:lnTo>
                  <a:lnTo>
                    <a:pt x="1404746" y="39877"/>
                  </a:lnTo>
                  <a:lnTo>
                    <a:pt x="1359534" y="50164"/>
                  </a:lnTo>
                  <a:lnTo>
                    <a:pt x="1314703" y="61721"/>
                  </a:lnTo>
                  <a:lnTo>
                    <a:pt x="1270381" y="74294"/>
                  </a:lnTo>
                  <a:lnTo>
                    <a:pt x="1226565" y="88137"/>
                  </a:lnTo>
                  <a:lnTo>
                    <a:pt x="1183258" y="102869"/>
                  </a:lnTo>
                  <a:lnTo>
                    <a:pt x="1140459" y="118871"/>
                  </a:lnTo>
                  <a:lnTo>
                    <a:pt x="1098041" y="135762"/>
                  </a:lnTo>
                  <a:lnTo>
                    <a:pt x="1056258" y="153796"/>
                  </a:lnTo>
                  <a:lnTo>
                    <a:pt x="1015111" y="172846"/>
                  </a:lnTo>
                  <a:lnTo>
                    <a:pt x="974470" y="192912"/>
                  </a:lnTo>
                  <a:lnTo>
                    <a:pt x="934465" y="213994"/>
                  </a:lnTo>
                  <a:lnTo>
                    <a:pt x="894969" y="236092"/>
                  </a:lnTo>
                  <a:lnTo>
                    <a:pt x="856107" y="259079"/>
                  </a:lnTo>
                  <a:lnTo>
                    <a:pt x="818007" y="283082"/>
                  </a:lnTo>
                  <a:lnTo>
                    <a:pt x="780414" y="307975"/>
                  </a:lnTo>
                  <a:lnTo>
                    <a:pt x="743584" y="333755"/>
                  </a:lnTo>
                  <a:lnTo>
                    <a:pt x="707389" y="360425"/>
                  </a:lnTo>
                  <a:lnTo>
                    <a:pt x="671957" y="387984"/>
                  </a:lnTo>
                  <a:lnTo>
                    <a:pt x="637285" y="416432"/>
                  </a:lnTo>
                  <a:lnTo>
                    <a:pt x="603250" y="445769"/>
                  </a:lnTo>
                  <a:lnTo>
                    <a:pt x="569976" y="475868"/>
                  </a:lnTo>
                  <a:lnTo>
                    <a:pt x="537463" y="506856"/>
                  </a:lnTo>
                  <a:lnTo>
                    <a:pt x="505841" y="538606"/>
                  </a:lnTo>
                  <a:lnTo>
                    <a:pt x="474979" y="571245"/>
                  </a:lnTo>
                  <a:lnTo>
                    <a:pt x="444880" y="604519"/>
                  </a:lnTo>
                  <a:lnTo>
                    <a:pt x="415544" y="638555"/>
                  </a:lnTo>
                  <a:lnTo>
                    <a:pt x="387222" y="673353"/>
                  </a:lnTo>
                  <a:lnTo>
                    <a:pt x="359663" y="708913"/>
                  </a:lnTo>
                  <a:lnTo>
                    <a:pt x="333032" y="745235"/>
                  </a:lnTo>
                  <a:lnTo>
                    <a:pt x="307276" y="782065"/>
                  </a:lnTo>
                  <a:lnTo>
                    <a:pt x="282447" y="819657"/>
                  </a:lnTo>
                  <a:lnTo>
                    <a:pt x="258533" y="858012"/>
                  </a:lnTo>
                  <a:lnTo>
                    <a:pt x="235572" y="896874"/>
                  </a:lnTo>
                  <a:lnTo>
                    <a:pt x="213575" y="936370"/>
                  </a:lnTo>
                  <a:lnTo>
                    <a:pt x="192557" y="976502"/>
                  </a:lnTo>
                  <a:lnTo>
                    <a:pt x="172542" y="1017269"/>
                  </a:lnTo>
                  <a:lnTo>
                    <a:pt x="153530" y="1058544"/>
                  </a:lnTo>
                  <a:lnTo>
                    <a:pt x="135547" y="1100454"/>
                  </a:lnTo>
                  <a:lnTo>
                    <a:pt x="118592" y="1142872"/>
                  </a:lnTo>
                  <a:lnTo>
                    <a:pt x="102717" y="1185799"/>
                  </a:lnTo>
                  <a:lnTo>
                    <a:pt x="87909" y="1229232"/>
                  </a:lnTo>
                  <a:lnTo>
                    <a:pt x="74193" y="1273175"/>
                  </a:lnTo>
                  <a:lnTo>
                    <a:pt x="61582" y="1317497"/>
                  </a:lnTo>
                  <a:lnTo>
                    <a:pt x="50101" y="1362455"/>
                  </a:lnTo>
                  <a:lnTo>
                    <a:pt x="39763" y="1407794"/>
                  </a:lnTo>
                  <a:lnTo>
                    <a:pt x="30568" y="1453514"/>
                  </a:lnTo>
                  <a:lnTo>
                    <a:pt x="22555" y="1499742"/>
                  </a:lnTo>
                  <a:lnTo>
                    <a:pt x="15735" y="1546225"/>
                  </a:lnTo>
                  <a:lnTo>
                    <a:pt x="10109" y="1593214"/>
                  </a:lnTo>
                  <a:lnTo>
                    <a:pt x="5714" y="1640585"/>
                  </a:lnTo>
                  <a:lnTo>
                    <a:pt x="2552" y="1688210"/>
                  </a:lnTo>
                  <a:lnTo>
                    <a:pt x="634" y="1736216"/>
                  </a:lnTo>
                  <a:lnTo>
                    <a:pt x="0" y="1784477"/>
                  </a:lnTo>
                  <a:lnTo>
                    <a:pt x="634" y="1832863"/>
                  </a:lnTo>
                  <a:lnTo>
                    <a:pt x="2552" y="1880869"/>
                  </a:lnTo>
                  <a:lnTo>
                    <a:pt x="5714" y="1928494"/>
                  </a:lnTo>
                  <a:lnTo>
                    <a:pt x="10109" y="1975865"/>
                  </a:lnTo>
                  <a:lnTo>
                    <a:pt x="15735" y="2022855"/>
                  </a:lnTo>
                  <a:lnTo>
                    <a:pt x="22555" y="2069337"/>
                  </a:lnTo>
                  <a:lnTo>
                    <a:pt x="30568" y="2115566"/>
                  </a:lnTo>
                  <a:lnTo>
                    <a:pt x="39763" y="2161285"/>
                  </a:lnTo>
                  <a:lnTo>
                    <a:pt x="50101" y="2206624"/>
                  </a:lnTo>
                  <a:lnTo>
                    <a:pt x="61582" y="2251455"/>
                  </a:lnTo>
                  <a:lnTo>
                    <a:pt x="74193" y="2295905"/>
                  </a:lnTo>
                  <a:lnTo>
                    <a:pt x="87909" y="2339847"/>
                  </a:lnTo>
                  <a:lnTo>
                    <a:pt x="102717" y="2383281"/>
                  </a:lnTo>
                  <a:lnTo>
                    <a:pt x="118592" y="2426207"/>
                  </a:lnTo>
                  <a:lnTo>
                    <a:pt x="135547" y="2468625"/>
                  </a:lnTo>
                  <a:lnTo>
                    <a:pt x="153530" y="2510535"/>
                  </a:lnTo>
                  <a:lnTo>
                    <a:pt x="172542" y="2551810"/>
                  </a:lnTo>
                  <a:lnTo>
                    <a:pt x="192557" y="2592578"/>
                  </a:lnTo>
                  <a:lnTo>
                    <a:pt x="213575" y="2632710"/>
                  </a:lnTo>
                  <a:lnTo>
                    <a:pt x="235572" y="2672206"/>
                  </a:lnTo>
                  <a:lnTo>
                    <a:pt x="258533" y="2711068"/>
                  </a:lnTo>
                  <a:lnTo>
                    <a:pt x="282447" y="2749422"/>
                  </a:lnTo>
                  <a:lnTo>
                    <a:pt x="307276" y="2787015"/>
                  </a:lnTo>
                  <a:lnTo>
                    <a:pt x="333032" y="2823844"/>
                  </a:lnTo>
                  <a:lnTo>
                    <a:pt x="359663" y="2860166"/>
                  </a:lnTo>
                  <a:lnTo>
                    <a:pt x="387222" y="2895727"/>
                  </a:lnTo>
                  <a:lnTo>
                    <a:pt x="415544" y="2930524"/>
                  </a:lnTo>
                  <a:lnTo>
                    <a:pt x="444880" y="2964560"/>
                  </a:lnTo>
                  <a:lnTo>
                    <a:pt x="474979" y="2997835"/>
                  </a:lnTo>
                  <a:lnTo>
                    <a:pt x="505841" y="3030473"/>
                  </a:lnTo>
                  <a:lnTo>
                    <a:pt x="537463" y="3062223"/>
                  </a:lnTo>
                  <a:lnTo>
                    <a:pt x="569976" y="3093211"/>
                  </a:lnTo>
                  <a:lnTo>
                    <a:pt x="603250" y="3123310"/>
                  </a:lnTo>
                  <a:lnTo>
                    <a:pt x="637285" y="3152647"/>
                  </a:lnTo>
                  <a:lnTo>
                    <a:pt x="671957" y="3181096"/>
                  </a:lnTo>
                  <a:lnTo>
                    <a:pt x="707389" y="3208654"/>
                  </a:lnTo>
                  <a:lnTo>
                    <a:pt x="743584" y="3235324"/>
                  </a:lnTo>
                  <a:lnTo>
                    <a:pt x="780414" y="3261105"/>
                  </a:lnTo>
                  <a:lnTo>
                    <a:pt x="818007" y="3285998"/>
                  </a:lnTo>
                  <a:lnTo>
                    <a:pt x="856107" y="3310001"/>
                  </a:lnTo>
                  <a:lnTo>
                    <a:pt x="894969" y="3332988"/>
                  </a:lnTo>
                  <a:lnTo>
                    <a:pt x="934465" y="3355085"/>
                  </a:lnTo>
                  <a:lnTo>
                    <a:pt x="974470" y="3376167"/>
                  </a:lnTo>
                  <a:lnTo>
                    <a:pt x="1015111" y="3396233"/>
                  </a:lnTo>
                  <a:lnTo>
                    <a:pt x="1056258" y="3415283"/>
                  </a:lnTo>
                  <a:lnTo>
                    <a:pt x="1098041" y="3433317"/>
                  </a:lnTo>
                  <a:lnTo>
                    <a:pt x="1140459" y="3450208"/>
                  </a:lnTo>
                  <a:lnTo>
                    <a:pt x="1183258" y="3466210"/>
                  </a:lnTo>
                  <a:lnTo>
                    <a:pt x="1226565" y="3480942"/>
                  </a:lnTo>
                  <a:lnTo>
                    <a:pt x="1270381" y="3494785"/>
                  </a:lnTo>
                  <a:lnTo>
                    <a:pt x="1314703" y="3507358"/>
                  </a:lnTo>
                  <a:lnTo>
                    <a:pt x="1359534" y="3518916"/>
                  </a:lnTo>
                  <a:lnTo>
                    <a:pt x="1404746" y="3529203"/>
                  </a:lnTo>
                  <a:lnTo>
                    <a:pt x="1450466" y="3538474"/>
                  </a:lnTo>
                  <a:lnTo>
                    <a:pt x="1496568" y="3546475"/>
                  </a:lnTo>
                  <a:lnTo>
                    <a:pt x="1542922" y="3553332"/>
                  </a:lnTo>
                  <a:lnTo>
                    <a:pt x="1589786" y="3558920"/>
                  </a:lnTo>
                  <a:lnTo>
                    <a:pt x="1637030" y="3563366"/>
                  </a:lnTo>
                  <a:lnTo>
                    <a:pt x="1684655" y="3566541"/>
                  </a:lnTo>
                  <a:lnTo>
                    <a:pt x="1732533" y="3568445"/>
                  </a:lnTo>
                  <a:lnTo>
                    <a:pt x="1780666" y="3569080"/>
                  </a:lnTo>
                  <a:lnTo>
                    <a:pt x="1828927" y="3568445"/>
                  </a:lnTo>
                  <a:lnTo>
                    <a:pt x="1876806" y="3566541"/>
                  </a:lnTo>
                  <a:lnTo>
                    <a:pt x="1924431" y="3563366"/>
                  </a:lnTo>
                  <a:lnTo>
                    <a:pt x="1971675" y="3558920"/>
                  </a:lnTo>
                  <a:lnTo>
                    <a:pt x="2018411" y="3553332"/>
                  </a:lnTo>
                  <a:lnTo>
                    <a:pt x="2064893" y="3546475"/>
                  </a:lnTo>
                  <a:lnTo>
                    <a:pt x="2110994" y="3538474"/>
                  </a:lnTo>
                  <a:lnTo>
                    <a:pt x="2156714" y="3529203"/>
                  </a:lnTo>
                  <a:lnTo>
                    <a:pt x="2201926" y="3518916"/>
                  </a:lnTo>
                  <a:lnTo>
                    <a:pt x="2246630" y="3507358"/>
                  </a:lnTo>
                  <a:lnTo>
                    <a:pt x="2290953" y="3494785"/>
                  </a:lnTo>
                  <a:lnTo>
                    <a:pt x="2334894" y="3480942"/>
                  </a:lnTo>
                  <a:lnTo>
                    <a:pt x="2378202" y="3466210"/>
                  </a:lnTo>
                  <a:lnTo>
                    <a:pt x="2421001" y="3450208"/>
                  </a:lnTo>
                  <a:lnTo>
                    <a:pt x="2463418" y="3433317"/>
                  </a:lnTo>
                  <a:lnTo>
                    <a:pt x="2505202" y="3415283"/>
                  </a:lnTo>
                  <a:lnTo>
                    <a:pt x="2546350" y="3396233"/>
                  </a:lnTo>
                  <a:lnTo>
                    <a:pt x="2586990" y="3376167"/>
                  </a:lnTo>
                  <a:lnTo>
                    <a:pt x="2626994" y="3355085"/>
                  </a:lnTo>
                  <a:lnTo>
                    <a:pt x="2666491" y="3332988"/>
                  </a:lnTo>
                  <a:lnTo>
                    <a:pt x="2705354" y="3310001"/>
                  </a:lnTo>
                  <a:lnTo>
                    <a:pt x="2743454" y="3285998"/>
                  </a:lnTo>
                  <a:lnTo>
                    <a:pt x="2781046" y="3261105"/>
                  </a:lnTo>
                  <a:lnTo>
                    <a:pt x="2817876" y="3235324"/>
                  </a:lnTo>
                  <a:lnTo>
                    <a:pt x="2854071" y="3208654"/>
                  </a:lnTo>
                  <a:lnTo>
                    <a:pt x="2889504" y="3181096"/>
                  </a:lnTo>
                  <a:lnTo>
                    <a:pt x="2924175" y="3152647"/>
                  </a:lnTo>
                  <a:lnTo>
                    <a:pt x="2958211" y="3123310"/>
                  </a:lnTo>
                  <a:lnTo>
                    <a:pt x="2991485" y="3093211"/>
                  </a:lnTo>
                  <a:lnTo>
                    <a:pt x="3023997" y="3062223"/>
                  </a:lnTo>
                  <a:lnTo>
                    <a:pt x="3055619" y="3030473"/>
                  </a:lnTo>
                  <a:lnTo>
                    <a:pt x="3086480" y="2997835"/>
                  </a:lnTo>
                  <a:lnTo>
                    <a:pt x="3116579" y="2964560"/>
                  </a:lnTo>
                  <a:lnTo>
                    <a:pt x="3145916" y="2930524"/>
                  </a:lnTo>
                  <a:lnTo>
                    <a:pt x="3174238" y="2895727"/>
                  </a:lnTo>
                  <a:lnTo>
                    <a:pt x="3201797" y="2860166"/>
                  </a:lnTo>
                  <a:lnTo>
                    <a:pt x="3228466" y="2823844"/>
                  </a:lnTo>
                  <a:lnTo>
                    <a:pt x="3254121" y="2787015"/>
                  </a:lnTo>
                  <a:lnTo>
                    <a:pt x="3279013" y="2749422"/>
                  </a:lnTo>
                  <a:lnTo>
                    <a:pt x="3302889" y="2711068"/>
                  </a:lnTo>
                  <a:lnTo>
                    <a:pt x="3325876" y="2672206"/>
                  </a:lnTo>
                  <a:lnTo>
                    <a:pt x="3347847" y="2632710"/>
                  </a:lnTo>
                  <a:lnTo>
                    <a:pt x="3368929" y="2592578"/>
                  </a:lnTo>
                  <a:lnTo>
                    <a:pt x="3388867" y="2551810"/>
                  </a:lnTo>
                  <a:lnTo>
                    <a:pt x="3407917" y="2510535"/>
                  </a:lnTo>
                  <a:lnTo>
                    <a:pt x="3425952" y="2468625"/>
                  </a:lnTo>
                  <a:lnTo>
                    <a:pt x="3442842" y="2426207"/>
                  </a:lnTo>
                  <a:lnTo>
                    <a:pt x="3458717" y="2383281"/>
                  </a:lnTo>
                  <a:lnTo>
                    <a:pt x="3473577" y="2339847"/>
                  </a:lnTo>
                  <a:lnTo>
                    <a:pt x="3487292" y="2295905"/>
                  </a:lnTo>
                  <a:lnTo>
                    <a:pt x="3499866" y="2251455"/>
                  </a:lnTo>
                  <a:lnTo>
                    <a:pt x="3511296" y="2206624"/>
                  </a:lnTo>
                  <a:lnTo>
                    <a:pt x="3521710" y="2161285"/>
                  </a:lnTo>
                  <a:lnTo>
                    <a:pt x="3530854" y="2115566"/>
                  </a:lnTo>
                  <a:lnTo>
                    <a:pt x="3538854" y="2069337"/>
                  </a:lnTo>
                  <a:lnTo>
                    <a:pt x="3545713" y="2022855"/>
                  </a:lnTo>
                  <a:lnTo>
                    <a:pt x="3551301" y="1975865"/>
                  </a:lnTo>
                  <a:lnTo>
                    <a:pt x="3555746" y="1928494"/>
                  </a:lnTo>
                  <a:lnTo>
                    <a:pt x="3558921" y="1880869"/>
                  </a:lnTo>
                  <a:lnTo>
                    <a:pt x="3560826" y="1832863"/>
                  </a:lnTo>
                  <a:lnTo>
                    <a:pt x="3561461" y="1784477"/>
                  </a:lnTo>
                  <a:lnTo>
                    <a:pt x="3560826" y="1736216"/>
                  </a:lnTo>
                  <a:lnTo>
                    <a:pt x="3558921" y="1688210"/>
                  </a:lnTo>
                  <a:lnTo>
                    <a:pt x="3555746" y="1640585"/>
                  </a:lnTo>
                  <a:lnTo>
                    <a:pt x="3551301" y="1593214"/>
                  </a:lnTo>
                  <a:lnTo>
                    <a:pt x="3545713" y="1546225"/>
                  </a:lnTo>
                  <a:lnTo>
                    <a:pt x="3538854" y="1499742"/>
                  </a:lnTo>
                  <a:lnTo>
                    <a:pt x="3530854" y="1453514"/>
                  </a:lnTo>
                  <a:lnTo>
                    <a:pt x="3521710" y="1407794"/>
                  </a:lnTo>
                  <a:lnTo>
                    <a:pt x="3511296" y="1362455"/>
                  </a:lnTo>
                  <a:lnTo>
                    <a:pt x="3499866" y="1317497"/>
                  </a:lnTo>
                  <a:lnTo>
                    <a:pt x="3487292" y="1273175"/>
                  </a:lnTo>
                  <a:lnTo>
                    <a:pt x="3473577" y="1229232"/>
                  </a:lnTo>
                  <a:lnTo>
                    <a:pt x="3458717" y="1185799"/>
                  </a:lnTo>
                  <a:lnTo>
                    <a:pt x="3442842" y="1142872"/>
                  </a:lnTo>
                  <a:lnTo>
                    <a:pt x="3425952" y="1100454"/>
                  </a:lnTo>
                  <a:lnTo>
                    <a:pt x="3407917" y="1058544"/>
                  </a:lnTo>
                  <a:lnTo>
                    <a:pt x="3388867" y="1017269"/>
                  </a:lnTo>
                  <a:lnTo>
                    <a:pt x="3368929" y="976502"/>
                  </a:lnTo>
                  <a:lnTo>
                    <a:pt x="3347847" y="936370"/>
                  </a:lnTo>
                  <a:lnTo>
                    <a:pt x="3325876" y="896874"/>
                  </a:lnTo>
                  <a:lnTo>
                    <a:pt x="3302889" y="858012"/>
                  </a:lnTo>
                  <a:lnTo>
                    <a:pt x="3279013" y="819657"/>
                  </a:lnTo>
                  <a:lnTo>
                    <a:pt x="3254121" y="782065"/>
                  </a:lnTo>
                  <a:lnTo>
                    <a:pt x="3228466" y="745235"/>
                  </a:lnTo>
                  <a:lnTo>
                    <a:pt x="3201797" y="708913"/>
                  </a:lnTo>
                  <a:lnTo>
                    <a:pt x="3174238" y="673353"/>
                  </a:lnTo>
                  <a:lnTo>
                    <a:pt x="3145916" y="638555"/>
                  </a:lnTo>
                  <a:lnTo>
                    <a:pt x="3116579" y="604519"/>
                  </a:lnTo>
                  <a:lnTo>
                    <a:pt x="3086480" y="571245"/>
                  </a:lnTo>
                  <a:lnTo>
                    <a:pt x="3055619" y="538606"/>
                  </a:lnTo>
                  <a:lnTo>
                    <a:pt x="3023997" y="506856"/>
                  </a:lnTo>
                  <a:lnTo>
                    <a:pt x="2991485" y="475868"/>
                  </a:lnTo>
                  <a:lnTo>
                    <a:pt x="2958211" y="445769"/>
                  </a:lnTo>
                  <a:lnTo>
                    <a:pt x="2924175" y="416432"/>
                  </a:lnTo>
                  <a:lnTo>
                    <a:pt x="2889504" y="387984"/>
                  </a:lnTo>
                  <a:lnTo>
                    <a:pt x="2854071" y="360425"/>
                  </a:lnTo>
                  <a:lnTo>
                    <a:pt x="2817876" y="333755"/>
                  </a:lnTo>
                  <a:lnTo>
                    <a:pt x="2781046" y="307975"/>
                  </a:lnTo>
                  <a:lnTo>
                    <a:pt x="2743454" y="283082"/>
                  </a:lnTo>
                  <a:lnTo>
                    <a:pt x="2705354" y="259079"/>
                  </a:lnTo>
                  <a:lnTo>
                    <a:pt x="2666491" y="236092"/>
                  </a:lnTo>
                  <a:lnTo>
                    <a:pt x="2626994" y="213994"/>
                  </a:lnTo>
                  <a:lnTo>
                    <a:pt x="2586990" y="192912"/>
                  </a:lnTo>
                  <a:lnTo>
                    <a:pt x="2546350" y="172846"/>
                  </a:lnTo>
                  <a:lnTo>
                    <a:pt x="2505202" y="153796"/>
                  </a:lnTo>
                  <a:lnTo>
                    <a:pt x="2463418" y="135762"/>
                  </a:lnTo>
                  <a:lnTo>
                    <a:pt x="2421001" y="118871"/>
                  </a:lnTo>
                  <a:lnTo>
                    <a:pt x="2378202" y="102869"/>
                  </a:lnTo>
                  <a:lnTo>
                    <a:pt x="2334894" y="88137"/>
                  </a:lnTo>
                  <a:lnTo>
                    <a:pt x="2290953" y="74294"/>
                  </a:lnTo>
                  <a:lnTo>
                    <a:pt x="2246630" y="61721"/>
                  </a:lnTo>
                  <a:lnTo>
                    <a:pt x="2201926" y="50164"/>
                  </a:lnTo>
                  <a:lnTo>
                    <a:pt x="2156714" y="39877"/>
                  </a:lnTo>
                  <a:lnTo>
                    <a:pt x="2110994" y="30606"/>
                  </a:lnTo>
                  <a:lnTo>
                    <a:pt x="2064893" y="22605"/>
                  </a:lnTo>
                  <a:lnTo>
                    <a:pt x="2018411" y="15747"/>
                  </a:lnTo>
                  <a:lnTo>
                    <a:pt x="1971675" y="10159"/>
                  </a:lnTo>
                  <a:lnTo>
                    <a:pt x="1924431" y="5714"/>
                  </a:lnTo>
                  <a:lnTo>
                    <a:pt x="1876806" y="2539"/>
                  </a:lnTo>
                  <a:lnTo>
                    <a:pt x="1828927" y="634"/>
                  </a:lnTo>
                  <a:lnTo>
                    <a:pt x="178066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5342382"/>
              <a:ext cx="3561715" cy="3569335"/>
            </a:xfrm>
            <a:custGeom>
              <a:avLst/>
              <a:gdLst/>
              <a:ahLst/>
              <a:cxnLst/>
              <a:rect l="l" t="t" r="r" b="b"/>
              <a:pathLst>
                <a:path w="3561715" h="3569334">
                  <a:moveTo>
                    <a:pt x="0" y="1784476"/>
                  </a:moveTo>
                  <a:lnTo>
                    <a:pt x="635" y="1736216"/>
                  </a:lnTo>
                  <a:lnTo>
                    <a:pt x="2552" y="1688210"/>
                  </a:lnTo>
                  <a:lnTo>
                    <a:pt x="5715" y="1640585"/>
                  </a:lnTo>
                  <a:lnTo>
                    <a:pt x="10109" y="1593214"/>
                  </a:lnTo>
                  <a:lnTo>
                    <a:pt x="15735" y="1546225"/>
                  </a:lnTo>
                  <a:lnTo>
                    <a:pt x="22555" y="1499742"/>
                  </a:lnTo>
                  <a:lnTo>
                    <a:pt x="30568" y="1453514"/>
                  </a:lnTo>
                  <a:lnTo>
                    <a:pt x="39763" y="1407794"/>
                  </a:lnTo>
                  <a:lnTo>
                    <a:pt x="50101" y="1362455"/>
                  </a:lnTo>
                  <a:lnTo>
                    <a:pt x="61582" y="1317497"/>
                  </a:lnTo>
                  <a:lnTo>
                    <a:pt x="74193" y="1273175"/>
                  </a:lnTo>
                  <a:lnTo>
                    <a:pt x="87909" y="1229232"/>
                  </a:lnTo>
                  <a:lnTo>
                    <a:pt x="102717" y="1185798"/>
                  </a:lnTo>
                  <a:lnTo>
                    <a:pt x="118592" y="1142872"/>
                  </a:lnTo>
                  <a:lnTo>
                    <a:pt x="135547" y="1100454"/>
                  </a:lnTo>
                  <a:lnTo>
                    <a:pt x="153530" y="1058544"/>
                  </a:lnTo>
                  <a:lnTo>
                    <a:pt x="172542" y="1017269"/>
                  </a:lnTo>
                  <a:lnTo>
                    <a:pt x="192557" y="976502"/>
                  </a:lnTo>
                  <a:lnTo>
                    <a:pt x="213575" y="936370"/>
                  </a:lnTo>
                  <a:lnTo>
                    <a:pt x="235572" y="896873"/>
                  </a:lnTo>
                  <a:lnTo>
                    <a:pt x="258533" y="858012"/>
                  </a:lnTo>
                  <a:lnTo>
                    <a:pt x="282448" y="819657"/>
                  </a:lnTo>
                  <a:lnTo>
                    <a:pt x="307276" y="782065"/>
                  </a:lnTo>
                  <a:lnTo>
                    <a:pt x="333032" y="745235"/>
                  </a:lnTo>
                  <a:lnTo>
                    <a:pt x="359664" y="708913"/>
                  </a:lnTo>
                  <a:lnTo>
                    <a:pt x="387223" y="673353"/>
                  </a:lnTo>
                  <a:lnTo>
                    <a:pt x="415544" y="638555"/>
                  </a:lnTo>
                  <a:lnTo>
                    <a:pt x="444881" y="604519"/>
                  </a:lnTo>
                  <a:lnTo>
                    <a:pt x="474980" y="571245"/>
                  </a:lnTo>
                  <a:lnTo>
                    <a:pt x="505841" y="538606"/>
                  </a:lnTo>
                  <a:lnTo>
                    <a:pt x="537464" y="506856"/>
                  </a:lnTo>
                  <a:lnTo>
                    <a:pt x="569976" y="475868"/>
                  </a:lnTo>
                  <a:lnTo>
                    <a:pt x="603250" y="445769"/>
                  </a:lnTo>
                  <a:lnTo>
                    <a:pt x="637286" y="416432"/>
                  </a:lnTo>
                  <a:lnTo>
                    <a:pt x="671957" y="387984"/>
                  </a:lnTo>
                  <a:lnTo>
                    <a:pt x="707390" y="360425"/>
                  </a:lnTo>
                  <a:lnTo>
                    <a:pt x="743585" y="333755"/>
                  </a:lnTo>
                  <a:lnTo>
                    <a:pt x="780415" y="307975"/>
                  </a:lnTo>
                  <a:lnTo>
                    <a:pt x="818007" y="283082"/>
                  </a:lnTo>
                  <a:lnTo>
                    <a:pt x="856107" y="259079"/>
                  </a:lnTo>
                  <a:lnTo>
                    <a:pt x="894969" y="236092"/>
                  </a:lnTo>
                  <a:lnTo>
                    <a:pt x="934466" y="213994"/>
                  </a:lnTo>
                  <a:lnTo>
                    <a:pt x="974471" y="192912"/>
                  </a:lnTo>
                  <a:lnTo>
                    <a:pt x="1015110" y="172846"/>
                  </a:lnTo>
                  <a:lnTo>
                    <a:pt x="1056259" y="153796"/>
                  </a:lnTo>
                  <a:lnTo>
                    <a:pt x="1098042" y="135762"/>
                  </a:lnTo>
                  <a:lnTo>
                    <a:pt x="1140460" y="118871"/>
                  </a:lnTo>
                  <a:lnTo>
                    <a:pt x="1183259" y="102869"/>
                  </a:lnTo>
                  <a:lnTo>
                    <a:pt x="1226566" y="88137"/>
                  </a:lnTo>
                  <a:lnTo>
                    <a:pt x="1270381" y="74294"/>
                  </a:lnTo>
                  <a:lnTo>
                    <a:pt x="1314704" y="61721"/>
                  </a:lnTo>
                  <a:lnTo>
                    <a:pt x="1359535" y="50164"/>
                  </a:lnTo>
                  <a:lnTo>
                    <a:pt x="1404747" y="39877"/>
                  </a:lnTo>
                  <a:lnTo>
                    <a:pt x="1450467" y="30606"/>
                  </a:lnTo>
                  <a:lnTo>
                    <a:pt x="1496568" y="22605"/>
                  </a:lnTo>
                  <a:lnTo>
                    <a:pt x="1542923" y="15747"/>
                  </a:lnTo>
                  <a:lnTo>
                    <a:pt x="1589786" y="10159"/>
                  </a:lnTo>
                  <a:lnTo>
                    <a:pt x="1637029" y="5714"/>
                  </a:lnTo>
                  <a:lnTo>
                    <a:pt x="1684654" y="2539"/>
                  </a:lnTo>
                  <a:lnTo>
                    <a:pt x="1732534" y="634"/>
                  </a:lnTo>
                  <a:lnTo>
                    <a:pt x="1780666" y="0"/>
                  </a:lnTo>
                  <a:lnTo>
                    <a:pt x="1828927" y="634"/>
                  </a:lnTo>
                  <a:lnTo>
                    <a:pt x="1876806" y="2539"/>
                  </a:lnTo>
                  <a:lnTo>
                    <a:pt x="1924431" y="5714"/>
                  </a:lnTo>
                  <a:lnTo>
                    <a:pt x="1971675" y="10159"/>
                  </a:lnTo>
                  <a:lnTo>
                    <a:pt x="2018411" y="15747"/>
                  </a:lnTo>
                  <a:lnTo>
                    <a:pt x="2064893" y="22605"/>
                  </a:lnTo>
                  <a:lnTo>
                    <a:pt x="2110994" y="30606"/>
                  </a:lnTo>
                  <a:lnTo>
                    <a:pt x="2156714" y="39877"/>
                  </a:lnTo>
                  <a:lnTo>
                    <a:pt x="2201926" y="50164"/>
                  </a:lnTo>
                  <a:lnTo>
                    <a:pt x="2246629" y="61721"/>
                  </a:lnTo>
                  <a:lnTo>
                    <a:pt x="2290953" y="74294"/>
                  </a:lnTo>
                  <a:lnTo>
                    <a:pt x="2334894" y="88137"/>
                  </a:lnTo>
                  <a:lnTo>
                    <a:pt x="2378202" y="102869"/>
                  </a:lnTo>
                  <a:lnTo>
                    <a:pt x="2421001" y="118871"/>
                  </a:lnTo>
                  <a:lnTo>
                    <a:pt x="2463418" y="135762"/>
                  </a:lnTo>
                  <a:lnTo>
                    <a:pt x="2505202" y="153796"/>
                  </a:lnTo>
                  <a:lnTo>
                    <a:pt x="2546350" y="172846"/>
                  </a:lnTo>
                  <a:lnTo>
                    <a:pt x="2586990" y="192912"/>
                  </a:lnTo>
                  <a:lnTo>
                    <a:pt x="2626994" y="213994"/>
                  </a:lnTo>
                  <a:lnTo>
                    <a:pt x="2666491" y="236092"/>
                  </a:lnTo>
                  <a:lnTo>
                    <a:pt x="2705354" y="259079"/>
                  </a:lnTo>
                  <a:lnTo>
                    <a:pt x="2743454" y="283082"/>
                  </a:lnTo>
                  <a:lnTo>
                    <a:pt x="2781046" y="307975"/>
                  </a:lnTo>
                  <a:lnTo>
                    <a:pt x="2817876" y="333755"/>
                  </a:lnTo>
                  <a:lnTo>
                    <a:pt x="2854071" y="360425"/>
                  </a:lnTo>
                  <a:lnTo>
                    <a:pt x="2889504" y="387984"/>
                  </a:lnTo>
                  <a:lnTo>
                    <a:pt x="2924175" y="416432"/>
                  </a:lnTo>
                  <a:lnTo>
                    <a:pt x="2958211" y="445769"/>
                  </a:lnTo>
                  <a:lnTo>
                    <a:pt x="2991485" y="475868"/>
                  </a:lnTo>
                  <a:lnTo>
                    <a:pt x="3023997" y="506856"/>
                  </a:lnTo>
                  <a:lnTo>
                    <a:pt x="3055619" y="538606"/>
                  </a:lnTo>
                  <a:lnTo>
                    <a:pt x="3086480" y="571245"/>
                  </a:lnTo>
                  <a:lnTo>
                    <a:pt x="3116579" y="604519"/>
                  </a:lnTo>
                  <a:lnTo>
                    <a:pt x="3145916" y="638555"/>
                  </a:lnTo>
                  <a:lnTo>
                    <a:pt x="3174238" y="673353"/>
                  </a:lnTo>
                  <a:lnTo>
                    <a:pt x="3201797" y="708913"/>
                  </a:lnTo>
                  <a:lnTo>
                    <a:pt x="3228466" y="745235"/>
                  </a:lnTo>
                  <a:lnTo>
                    <a:pt x="3254121" y="782065"/>
                  </a:lnTo>
                  <a:lnTo>
                    <a:pt x="3279013" y="819657"/>
                  </a:lnTo>
                  <a:lnTo>
                    <a:pt x="3302889" y="858012"/>
                  </a:lnTo>
                  <a:lnTo>
                    <a:pt x="3325876" y="896873"/>
                  </a:lnTo>
                  <a:lnTo>
                    <a:pt x="3347847" y="936370"/>
                  </a:lnTo>
                  <a:lnTo>
                    <a:pt x="3368929" y="976502"/>
                  </a:lnTo>
                  <a:lnTo>
                    <a:pt x="3388867" y="1017269"/>
                  </a:lnTo>
                  <a:lnTo>
                    <a:pt x="3407917" y="1058544"/>
                  </a:lnTo>
                  <a:lnTo>
                    <a:pt x="3425952" y="1100454"/>
                  </a:lnTo>
                  <a:lnTo>
                    <a:pt x="3442842" y="1142872"/>
                  </a:lnTo>
                  <a:lnTo>
                    <a:pt x="3458717" y="1185798"/>
                  </a:lnTo>
                  <a:lnTo>
                    <a:pt x="3473577" y="1229232"/>
                  </a:lnTo>
                  <a:lnTo>
                    <a:pt x="3487292" y="1273175"/>
                  </a:lnTo>
                  <a:lnTo>
                    <a:pt x="3499866" y="1317497"/>
                  </a:lnTo>
                  <a:lnTo>
                    <a:pt x="3511296" y="1362455"/>
                  </a:lnTo>
                  <a:lnTo>
                    <a:pt x="3521710" y="1407794"/>
                  </a:lnTo>
                  <a:lnTo>
                    <a:pt x="3530854" y="1453514"/>
                  </a:lnTo>
                  <a:lnTo>
                    <a:pt x="3538854" y="1499742"/>
                  </a:lnTo>
                  <a:lnTo>
                    <a:pt x="3545713" y="1546225"/>
                  </a:lnTo>
                  <a:lnTo>
                    <a:pt x="3551301" y="1593214"/>
                  </a:lnTo>
                  <a:lnTo>
                    <a:pt x="3555746" y="1640585"/>
                  </a:lnTo>
                  <a:lnTo>
                    <a:pt x="3558921" y="1688210"/>
                  </a:lnTo>
                  <a:lnTo>
                    <a:pt x="3560826" y="1736216"/>
                  </a:lnTo>
                  <a:lnTo>
                    <a:pt x="3561461" y="1784476"/>
                  </a:lnTo>
                  <a:lnTo>
                    <a:pt x="3560826" y="1832863"/>
                  </a:lnTo>
                  <a:lnTo>
                    <a:pt x="3558921" y="1880869"/>
                  </a:lnTo>
                  <a:lnTo>
                    <a:pt x="3555746" y="1928494"/>
                  </a:lnTo>
                  <a:lnTo>
                    <a:pt x="3551301" y="1975865"/>
                  </a:lnTo>
                  <a:lnTo>
                    <a:pt x="3545713" y="2022855"/>
                  </a:lnTo>
                  <a:lnTo>
                    <a:pt x="3538854" y="2069337"/>
                  </a:lnTo>
                  <a:lnTo>
                    <a:pt x="3530854" y="2115566"/>
                  </a:lnTo>
                  <a:lnTo>
                    <a:pt x="3521710" y="2161285"/>
                  </a:lnTo>
                  <a:lnTo>
                    <a:pt x="3511296" y="2206624"/>
                  </a:lnTo>
                  <a:lnTo>
                    <a:pt x="3499866" y="2251455"/>
                  </a:lnTo>
                  <a:lnTo>
                    <a:pt x="3487292" y="2295905"/>
                  </a:lnTo>
                  <a:lnTo>
                    <a:pt x="3473577" y="2339847"/>
                  </a:lnTo>
                  <a:lnTo>
                    <a:pt x="3458717" y="2383281"/>
                  </a:lnTo>
                  <a:lnTo>
                    <a:pt x="3442842" y="2426207"/>
                  </a:lnTo>
                  <a:lnTo>
                    <a:pt x="3425952" y="2468625"/>
                  </a:lnTo>
                  <a:lnTo>
                    <a:pt x="3407917" y="2510535"/>
                  </a:lnTo>
                  <a:lnTo>
                    <a:pt x="3388867" y="2551810"/>
                  </a:lnTo>
                  <a:lnTo>
                    <a:pt x="3368929" y="2592578"/>
                  </a:lnTo>
                  <a:lnTo>
                    <a:pt x="3347847" y="2632710"/>
                  </a:lnTo>
                  <a:lnTo>
                    <a:pt x="3325876" y="2672206"/>
                  </a:lnTo>
                  <a:lnTo>
                    <a:pt x="3302889" y="2711068"/>
                  </a:lnTo>
                  <a:lnTo>
                    <a:pt x="3279013" y="2749422"/>
                  </a:lnTo>
                  <a:lnTo>
                    <a:pt x="3254121" y="2787015"/>
                  </a:lnTo>
                  <a:lnTo>
                    <a:pt x="3228466" y="2823844"/>
                  </a:lnTo>
                  <a:lnTo>
                    <a:pt x="3201797" y="2860166"/>
                  </a:lnTo>
                  <a:lnTo>
                    <a:pt x="3174238" y="2895726"/>
                  </a:lnTo>
                  <a:lnTo>
                    <a:pt x="3145916" y="2930524"/>
                  </a:lnTo>
                  <a:lnTo>
                    <a:pt x="3116579" y="2964560"/>
                  </a:lnTo>
                  <a:lnTo>
                    <a:pt x="3086480" y="2997835"/>
                  </a:lnTo>
                  <a:lnTo>
                    <a:pt x="3055619" y="3030473"/>
                  </a:lnTo>
                  <a:lnTo>
                    <a:pt x="3023997" y="3062223"/>
                  </a:lnTo>
                  <a:lnTo>
                    <a:pt x="2991485" y="3093211"/>
                  </a:lnTo>
                  <a:lnTo>
                    <a:pt x="2958211" y="3123310"/>
                  </a:lnTo>
                  <a:lnTo>
                    <a:pt x="2924175" y="3152647"/>
                  </a:lnTo>
                  <a:lnTo>
                    <a:pt x="2889504" y="3181095"/>
                  </a:lnTo>
                  <a:lnTo>
                    <a:pt x="2854071" y="3208654"/>
                  </a:lnTo>
                  <a:lnTo>
                    <a:pt x="2817876" y="3235324"/>
                  </a:lnTo>
                  <a:lnTo>
                    <a:pt x="2781046" y="3261105"/>
                  </a:lnTo>
                  <a:lnTo>
                    <a:pt x="2743454" y="3285998"/>
                  </a:lnTo>
                  <a:lnTo>
                    <a:pt x="2705354" y="3310001"/>
                  </a:lnTo>
                  <a:lnTo>
                    <a:pt x="2666491" y="3332987"/>
                  </a:lnTo>
                  <a:lnTo>
                    <a:pt x="2626994" y="3355085"/>
                  </a:lnTo>
                  <a:lnTo>
                    <a:pt x="2586990" y="3376167"/>
                  </a:lnTo>
                  <a:lnTo>
                    <a:pt x="2546350" y="3396233"/>
                  </a:lnTo>
                  <a:lnTo>
                    <a:pt x="2505202" y="3415283"/>
                  </a:lnTo>
                  <a:lnTo>
                    <a:pt x="2463418" y="3433317"/>
                  </a:lnTo>
                  <a:lnTo>
                    <a:pt x="2421001" y="3450208"/>
                  </a:lnTo>
                  <a:lnTo>
                    <a:pt x="2378202" y="3466210"/>
                  </a:lnTo>
                  <a:lnTo>
                    <a:pt x="2334894" y="3480942"/>
                  </a:lnTo>
                  <a:lnTo>
                    <a:pt x="2290953" y="3494785"/>
                  </a:lnTo>
                  <a:lnTo>
                    <a:pt x="2246629" y="3507358"/>
                  </a:lnTo>
                  <a:lnTo>
                    <a:pt x="2201926" y="3518916"/>
                  </a:lnTo>
                  <a:lnTo>
                    <a:pt x="2156714" y="3529203"/>
                  </a:lnTo>
                  <a:lnTo>
                    <a:pt x="2110994" y="3538474"/>
                  </a:lnTo>
                  <a:lnTo>
                    <a:pt x="2064893" y="3546475"/>
                  </a:lnTo>
                  <a:lnTo>
                    <a:pt x="2018411" y="3553332"/>
                  </a:lnTo>
                  <a:lnTo>
                    <a:pt x="1971675" y="3558920"/>
                  </a:lnTo>
                  <a:lnTo>
                    <a:pt x="1924431" y="3563366"/>
                  </a:lnTo>
                  <a:lnTo>
                    <a:pt x="1876806" y="3566541"/>
                  </a:lnTo>
                  <a:lnTo>
                    <a:pt x="1828927" y="3568445"/>
                  </a:lnTo>
                  <a:lnTo>
                    <a:pt x="1780666" y="3569080"/>
                  </a:lnTo>
                  <a:lnTo>
                    <a:pt x="1732534" y="3568445"/>
                  </a:lnTo>
                  <a:lnTo>
                    <a:pt x="1684654" y="3566541"/>
                  </a:lnTo>
                  <a:lnTo>
                    <a:pt x="1637029" y="3563366"/>
                  </a:lnTo>
                  <a:lnTo>
                    <a:pt x="1589786" y="3558920"/>
                  </a:lnTo>
                  <a:lnTo>
                    <a:pt x="1542923" y="3553332"/>
                  </a:lnTo>
                  <a:lnTo>
                    <a:pt x="1496568" y="3546475"/>
                  </a:lnTo>
                  <a:lnTo>
                    <a:pt x="1450467" y="3538474"/>
                  </a:lnTo>
                  <a:lnTo>
                    <a:pt x="1404747" y="3529203"/>
                  </a:lnTo>
                  <a:lnTo>
                    <a:pt x="1359535" y="3518916"/>
                  </a:lnTo>
                  <a:lnTo>
                    <a:pt x="1314704" y="3507358"/>
                  </a:lnTo>
                  <a:lnTo>
                    <a:pt x="1270381" y="3494785"/>
                  </a:lnTo>
                  <a:lnTo>
                    <a:pt x="1226566" y="3480942"/>
                  </a:lnTo>
                  <a:lnTo>
                    <a:pt x="1183259" y="3466210"/>
                  </a:lnTo>
                  <a:lnTo>
                    <a:pt x="1140460" y="3450208"/>
                  </a:lnTo>
                  <a:lnTo>
                    <a:pt x="1098042" y="3433317"/>
                  </a:lnTo>
                  <a:lnTo>
                    <a:pt x="1056259" y="3415283"/>
                  </a:lnTo>
                  <a:lnTo>
                    <a:pt x="1015110" y="3396233"/>
                  </a:lnTo>
                  <a:lnTo>
                    <a:pt x="974471" y="3376167"/>
                  </a:lnTo>
                  <a:lnTo>
                    <a:pt x="934466" y="3355085"/>
                  </a:lnTo>
                  <a:lnTo>
                    <a:pt x="894969" y="3332987"/>
                  </a:lnTo>
                  <a:lnTo>
                    <a:pt x="856107" y="3310001"/>
                  </a:lnTo>
                  <a:lnTo>
                    <a:pt x="818007" y="3285998"/>
                  </a:lnTo>
                  <a:lnTo>
                    <a:pt x="780415" y="3261105"/>
                  </a:lnTo>
                  <a:lnTo>
                    <a:pt x="743585" y="3235324"/>
                  </a:lnTo>
                  <a:lnTo>
                    <a:pt x="707390" y="3208654"/>
                  </a:lnTo>
                  <a:lnTo>
                    <a:pt x="671957" y="3181095"/>
                  </a:lnTo>
                  <a:lnTo>
                    <a:pt x="637286" y="3152647"/>
                  </a:lnTo>
                  <a:lnTo>
                    <a:pt x="603250" y="3123310"/>
                  </a:lnTo>
                  <a:lnTo>
                    <a:pt x="569976" y="3093211"/>
                  </a:lnTo>
                  <a:lnTo>
                    <a:pt x="537464" y="3062223"/>
                  </a:lnTo>
                  <a:lnTo>
                    <a:pt x="505841" y="3030473"/>
                  </a:lnTo>
                  <a:lnTo>
                    <a:pt x="474980" y="2997835"/>
                  </a:lnTo>
                  <a:lnTo>
                    <a:pt x="444881" y="2964560"/>
                  </a:lnTo>
                  <a:lnTo>
                    <a:pt x="415544" y="2930524"/>
                  </a:lnTo>
                  <a:lnTo>
                    <a:pt x="387223" y="2895726"/>
                  </a:lnTo>
                  <a:lnTo>
                    <a:pt x="359664" y="2860166"/>
                  </a:lnTo>
                  <a:lnTo>
                    <a:pt x="333032" y="2823844"/>
                  </a:lnTo>
                  <a:lnTo>
                    <a:pt x="307276" y="2787015"/>
                  </a:lnTo>
                  <a:lnTo>
                    <a:pt x="282448" y="2749422"/>
                  </a:lnTo>
                  <a:lnTo>
                    <a:pt x="258533" y="2711068"/>
                  </a:lnTo>
                  <a:lnTo>
                    <a:pt x="235572" y="2672206"/>
                  </a:lnTo>
                  <a:lnTo>
                    <a:pt x="213575" y="2632710"/>
                  </a:lnTo>
                  <a:lnTo>
                    <a:pt x="192557" y="2592578"/>
                  </a:lnTo>
                  <a:lnTo>
                    <a:pt x="172542" y="2551810"/>
                  </a:lnTo>
                  <a:lnTo>
                    <a:pt x="153530" y="2510535"/>
                  </a:lnTo>
                  <a:lnTo>
                    <a:pt x="135547" y="2468625"/>
                  </a:lnTo>
                  <a:lnTo>
                    <a:pt x="118592" y="2426207"/>
                  </a:lnTo>
                  <a:lnTo>
                    <a:pt x="102717" y="2383281"/>
                  </a:lnTo>
                  <a:lnTo>
                    <a:pt x="87909" y="2339847"/>
                  </a:lnTo>
                  <a:lnTo>
                    <a:pt x="74193" y="2295905"/>
                  </a:lnTo>
                  <a:lnTo>
                    <a:pt x="61582" y="2251455"/>
                  </a:lnTo>
                  <a:lnTo>
                    <a:pt x="50101" y="2206624"/>
                  </a:lnTo>
                  <a:lnTo>
                    <a:pt x="39763" y="2161285"/>
                  </a:lnTo>
                  <a:lnTo>
                    <a:pt x="30568" y="2115566"/>
                  </a:lnTo>
                  <a:lnTo>
                    <a:pt x="22555" y="2069337"/>
                  </a:lnTo>
                  <a:lnTo>
                    <a:pt x="15735" y="2022855"/>
                  </a:lnTo>
                  <a:lnTo>
                    <a:pt x="10109" y="1975865"/>
                  </a:lnTo>
                  <a:lnTo>
                    <a:pt x="5715" y="1928494"/>
                  </a:lnTo>
                  <a:lnTo>
                    <a:pt x="2552" y="1880869"/>
                  </a:lnTo>
                  <a:lnTo>
                    <a:pt x="635" y="1832863"/>
                  </a:lnTo>
                  <a:lnTo>
                    <a:pt x="0" y="1784476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38604" y="5857747"/>
            <a:ext cx="1338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cri</a:t>
            </a:r>
            <a:r>
              <a:rPr dirty="0" sz="2400" spc="-3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46149" y="6325996"/>
            <a:ext cx="3168650" cy="2668905"/>
            <a:chOff x="1446149" y="6325996"/>
            <a:chExt cx="3168650" cy="26689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5648" y="8249411"/>
              <a:ext cx="2859024" cy="7452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59992" y="6339839"/>
              <a:ext cx="2512695" cy="2571115"/>
            </a:xfrm>
            <a:custGeom>
              <a:avLst/>
              <a:gdLst/>
              <a:ahLst/>
              <a:cxnLst/>
              <a:rect l="l" t="t" r="r" b="b"/>
              <a:pathLst>
                <a:path w="2512695" h="2571115">
                  <a:moveTo>
                    <a:pt x="1256284" y="0"/>
                  </a:moveTo>
                  <a:lnTo>
                    <a:pt x="1208151" y="888"/>
                  </a:lnTo>
                  <a:lnTo>
                    <a:pt x="1160399" y="3683"/>
                  </a:lnTo>
                  <a:lnTo>
                    <a:pt x="1113155" y="8255"/>
                  </a:lnTo>
                  <a:lnTo>
                    <a:pt x="1066419" y="14605"/>
                  </a:lnTo>
                  <a:lnTo>
                    <a:pt x="1020318" y="22606"/>
                  </a:lnTo>
                  <a:lnTo>
                    <a:pt x="974725" y="32385"/>
                  </a:lnTo>
                  <a:lnTo>
                    <a:pt x="929766" y="43814"/>
                  </a:lnTo>
                  <a:lnTo>
                    <a:pt x="885444" y="56896"/>
                  </a:lnTo>
                  <a:lnTo>
                    <a:pt x="841883" y="71627"/>
                  </a:lnTo>
                  <a:lnTo>
                    <a:pt x="798957" y="87884"/>
                  </a:lnTo>
                  <a:lnTo>
                    <a:pt x="756793" y="105663"/>
                  </a:lnTo>
                  <a:lnTo>
                    <a:pt x="715518" y="124840"/>
                  </a:lnTo>
                  <a:lnTo>
                    <a:pt x="674878" y="145669"/>
                  </a:lnTo>
                  <a:lnTo>
                    <a:pt x="635254" y="167767"/>
                  </a:lnTo>
                  <a:lnTo>
                    <a:pt x="596391" y="191388"/>
                  </a:lnTo>
                  <a:lnTo>
                    <a:pt x="558546" y="216281"/>
                  </a:lnTo>
                  <a:lnTo>
                    <a:pt x="521589" y="242570"/>
                  </a:lnTo>
                  <a:lnTo>
                    <a:pt x="485647" y="270129"/>
                  </a:lnTo>
                  <a:lnTo>
                    <a:pt x="450722" y="299085"/>
                  </a:lnTo>
                  <a:lnTo>
                    <a:pt x="416814" y="329184"/>
                  </a:lnTo>
                  <a:lnTo>
                    <a:pt x="383921" y="360425"/>
                  </a:lnTo>
                  <a:lnTo>
                    <a:pt x="352297" y="392938"/>
                  </a:lnTo>
                  <a:lnTo>
                    <a:pt x="321691" y="426465"/>
                  </a:lnTo>
                  <a:lnTo>
                    <a:pt x="292227" y="461137"/>
                  </a:lnTo>
                  <a:lnTo>
                    <a:pt x="264033" y="496950"/>
                  </a:lnTo>
                  <a:lnTo>
                    <a:pt x="237109" y="533781"/>
                  </a:lnTo>
                  <a:lnTo>
                    <a:pt x="211455" y="571500"/>
                  </a:lnTo>
                  <a:lnTo>
                    <a:pt x="187071" y="610235"/>
                  </a:lnTo>
                  <a:lnTo>
                    <a:pt x="163957" y="649986"/>
                  </a:lnTo>
                  <a:lnTo>
                    <a:pt x="142367" y="690626"/>
                  </a:lnTo>
                  <a:lnTo>
                    <a:pt x="122047" y="732028"/>
                  </a:lnTo>
                  <a:lnTo>
                    <a:pt x="103251" y="774446"/>
                  </a:lnTo>
                  <a:lnTo>
                    <a:pt x="85852" y="817499"/>
                  </a:lnTo>
                  <a:lnTo>
                    <a:pt x="69977" y="861441"/>
                  </a:lnTo>
                  <a:lnTo>
                    <a:pt x="55626" y="906018"/>
                  </a:lnTo>
                  <a:lnTo>
                    <a:pt x="42799" y="951357"/>
                  </a:lnTo>
                  <a:lnTo>
                    <a:pt x="31623" y="997331"/>
                  </a:lnTo>
                  <a:lnTo>
                    <a:pt x="22098" y="1043940"/>
                  </a:lnTo>
                  <a:lnTo>
                    <a:pt x="14224" y="1091184"/>
                  </a:lnTo>
                  <a:lnTo>
                    <a:pt x="8128" y="1138936"/>
                  </a:lnTo>
                  <a:lnTo>
                    <a:pt x="3556" y="1187323"/>
                  </a:lnTo>
                  <a:lnTo>
                    <a:pt x="889" y="1236091"/>
                  </a:lnTo>
                  <a:lnTo>
                    <a:pt x="0" y="1285367"/>
                  </a:lnTo>
                  <a:lnTo>
                    <a:pt x="889" y="1334770"/>
                  </a:lnTo>
                  <a:lnTo>
                    <a:pt x="3556" y="1383538"/>
                  </a:lnTo>
                  <a:lnTo>
                    <a:pt x="8128" y="1431925"/>
                  </a:lnTo>
                  <a:lnTo>
                    <a:pt x="14224" y="1479677"/>
                  </a:lnTo>
                  <a:lnTo>
                    <a:pt x="22098" y="1526921"/>
                  </a:lnTo>
                  <a:lnTo>
                    <a:pt x="31623" y="1573530"/>
                  </a:lnTo>
                  <a:lnTo>
                    <a:pt x="42799" y="1619504"/>
                  </a:lnTo>
                  <a:lnTo>
                    <a:pt x="55626" y="1664843"/>
                  </a:lnTo>
                  <a:lnTo>
                    <a:pt x="69977" y="1709420"/>
                  </a:lnTo>
                  <a:lnTo>
                    <a:pt x="85852" y="1753362"/>
                  </a:lnTo>
                  <a:lnTo>
                    <a:pt x="103251" y="1796415"/>
                  </a:lnTo>
                  <a:lnTo>
                    <a:pt x="122047" y="1838833"/>
                  </a:lnTo>
                  <a:lnTo>
                    <a:pt x="142367" y="1880235"/>
                  </a:lnTo>
                  <a:lnTo>
                    <a:pt x="163957" y="1920875"/>
                  </a:lnTo>
                  <a:lnTo>
                    <a:pt x="187071" y="1960626"/>
                  </a:lnTo>
                  <a:lnTo>
                    <a:pt x="211455" y="1999361"/>
                  </a:lnTo>
                  <a:lnTo>
                    <a:pt x="237109" y="2037080"/>
                  </a:lnTo>
                  <a:lnTo>
                    <a:pt x="264033" y="2073910"/>
                  </a:lnTo>
                  <a:lnTo>
                    <a:pt x="292227" y="2109724"/>
                  </a:lnTo>
                  <a:lnTo>
                    <a:pt x="321691" y="2144395"/>
                  </a:lnTo>
                  <a:lnTo>
                    <a:pt x="352297" y="2177923"/>
                  </a:lnTo>
                  <a:lnTo>
                    <a:pt x="383921" y="2210435"/>
                  </a:lnTo>
                  <a:lnTo>
                    <a:pt x="416814" y="2241677"/>
                  </a:lnTo>
                  <a:lnTo>
                    <a:pt x="450722" y="2271776"/>
                  </a:lnTo>
                  <a:lnTo>
                    <a:pt x="485647" y="2300605"/>
                  </a:lnTo>
                  <a:lnTo>
                    <a:pt x="521589" y="2328291"/>
                  </a:lnTo>
                  <a:lnTo>
                    <a:pt x="558546" y="2354580"/>
                  </a:lnTo>
                  <a:lnTo>
                    <a:pt x="596391" y="2379472"/>
                  </a:lnTo>
                  <a:lnTo>
                    <a:pt x="635254" y="2403094"/>
                  </a:lnTo>
                  <a:lnTo>
                    <a:pt x="674878" y="2425192"/>
                  </a:lnTo>
                  <a:lnTo>
                    <a:pt x="715518" y="2446020"/>
                  </a:lnTo>
                  <a:lnTo>
                    <a:pt x="756793" y="2465197"/>
                  </a:lnTo>
                  <a:lnTo>
                    <a:pt x="798957" y="2482977"/>
                  </a:lnTo>
                  <a:lnTo>
                    <a:pt x="841883" y="2499233"/>
                  </a:lnTo>
                  <a:lnTo>
                    <a:pt x="885444" y="2513965"/>
                  </a:lnTo>
                  <a:lnTo>
                    <a:pt x="929766" y="2527046"/>
                  </a:lnTo>
                  <a:lnTo>
                    <a:pt x="974725" y="2538476"/>
                  </a:lnTo>
                  <a:lnTo>
                    <a:pt x="1020318" y="2548255"/>
                  </a:lnTo>
                  <a:lnTo>
                    <a:pt x="1066419" y="2556256"/>
                  </a:lnTo>
                  <a:lnTo>
                    <a:pt x="1113155" y="2562606"/>
                  </a:lnTo>
                  <a:lnTo>
                    <a:pt x="1160399" y="2567178"/>
                  </a:lnTo>
                  <a:lnTo>
                    <a:pt x="1208151" y="2569972"/>
                  </a:lnTo>
                  <a:lnTo>
                    <a:pt x="1256284" y="2570861"/>
                  </a:lnTo>
                  <a:lnTo>
                    <a:pt x="1304417" y="2569972"/>
                  </a:lnTo>
                  <a:lnTo>
                    <a:pt x="1352169" y="2567178"/>
                  </a:lnTo>
                  <a:lnTo>
                    <a:pt x="1399413" y="2562606"/>
                  </a:lnTo>
                  <a:lnTo>
                    <a:pt x="1446149" y="2556256"/>
                  </a:lnTo>
                  <a:lnTo>
                    <a:pt x="1492250" y="2548255"/>
                  </a:lnTo>
                  <a:lnTo>
                    <a:pt x="1537843" y="2538476"/>
                  </a:lnTo>
                  <a:lnTo>
                    <a:pt x="1582801" y="2527046"/>
                  </a:lnTo>
                  <a:lnTo>
                    <a:pt x="1627124" y="2513965"/>
                  </a:lnTo>
                  <a:lnTo>
                    <a:pt x="1670685" y="2499233"/>
                  </a:lnTo>
                  <a:lnTo>
                    <a:pt x="1713611" y="2482977"/>
                  </a:lnTo>
                  <a:lnTo>
                    <a:pt x="1755775" y="2465197"/>
                  </a:lnTo>
                  <a:lnTo>
                    <a:pt x="1797050" y="2446020"/>
                  </a:lnTo>
                  <a:lnTo>
                    <a:pt x="1837690" y="2425192"/>
                  </a:lnTo>
                  <a:lnTo>
                    <a:pt x="1877314" y="2403094"/>
                  </a:lnTo>
                  <a:lnTo>
                    <a:pt x="1916176" y="2379472"/>
                  </a:lnTo>
                  <a:lnTo>
                    <a:pt x="1954022" y="2354580"/>
                  </a:lnTo>
                  <a:lnTo>
                    <a:pt x="1990979" y="2328291"/>
                  </a:lnTo>
                  <a:lnTo>
                    <a:pt x="2026920" y="2300605"/>
                  </a:lnTo>
                  <a:lnTo>
                    <a:pt x="2061845" y="2271776"/>
                  </a:lnTo>
                  <a:lnTo>
                    <a:pt x="2095754" y="2241677"/>
                  </a:lnTo>
                  <a:lnTo>
                    <a:pt x="2128647" y="2210435"/>
                  </a:lnTo>
                  <a:lnTo>
                    <a:pt x="2160270" y="2177923"/>
                  </a:lnTo>
                  <a:lnTo>
                    <a:pt x="2190877" y="2144395"/>
                  </a:lnTo>
                  <a:lnTo>
                    <a:pt x="2220341" y="2109724"/>
                  </a:lnTo>
                  <a:lnTo>
                    <a:pt x="2248535" y="2073910"/>
                  </a:lnTo>
                  <a:lnTo>
                    <a:pt x="2275459" y="2037080"/>
                  </a:lnTo>
                  <a:lnTo>
                    <a:pt x="2301113" y="1999361"/>
                  </a:lnTo>
                  <a:lnTo>
                    <a:pt x="2325497" y="1960626"/>
                  </a:lnTo>
                  <a:lnTo>
                    <a:pt x="2348611" y="1920875"/>
                  </a:lnTo>
                  <a:lnTo>
                    <a:pt x="2370201" y="1880235"/>
                  </a:lnTo>
                  <a:lnTo>
                    <a:pt x="2390521" y="1838833"/>
                  </a:lnTo>
                  <a:lnTo>
                    <a:pt x="2409317" y="1796415"/>
                  </a:lnTo>
                  <a:lnTo>
                    <a:pt x="2426716" y="1753362"/>
                  </a:lnTo>
                  <a:lnTo>
                    <a:pt x="2442591" y="1709420"/>
                  </a:lnTo>
                  <a:lnTo>
                    <a:pt x="2456942" y="1664843"/>
                  </a:lnTo>
                  <a:lnTo>
                    <a:pt x="2469769" y="1619504"/>
                  </a:lnTo>
                  <a:lnTo>
                    <a:pt x="2480945" y="1573530"/>
                  </a:lnTo>
                  <a:lnTo>
                    <a:pt x="2490470" y="1526921"/>
                  </a:lnTo>
                  <a:lnTo>
                    <a:pt x="2498344" y="1479677"/>
                  </a:lnTo>
                  <a:lnTo>
                    <a:pt x="2504440" y="1431925"/>
                  </a:lnTo>
                  <a:lnTo>
                    <a:pt x="2509012" y="1383538"/>
                  </a:lnTo>
                  <a:lnTo>
                    <a:pt x="2511679" y="1334770"/>
                  </a:lnTo>
                  <a:lnTo>
                    <a:pt x="2512568" y="1285367"/>
                  </a:lnTo>
                  <a:lnTo>
                    <a:pt x="2511679" y="1236091"/>
                  </a:lnTo>
                  <a:lnTo>
                    <a:pt x="2509012" y="1187323"/>
                  </a:lnTo>
                  <a:lnTo>
                    <a:pt x="2504440" y="1138936"/>
                  </a:lnTo>
                  <a:lnTo>
                    <a:pt x="2498344" y="1091184"/>
                  </a:lnTo>
                  <a:lnTo>
                    <a:pt x="2490470" y="1043940"/>
                  </a:lnTo>
                  <a:lnTo>
                    <a:pt x="2480945" y="997331"/>
                  </a:lnTo>
                  <a:lnTo>
                    <a:pt x="2469769" y="951357"/>
                  </a:lnTo>
                  <a:lnTo>
                    <a:pt x="2456942" y="906018"/>
                  </a:lnTo>
                  <a:lnTo>
                    <a:pt x="2442591" y="861441"/>
                  </a:lnTo>
                  <a:lnTo>
                    <a:pt x="2426716" y="817499"/>
                  </a:lnTo>
                  <a:lnTo>
                    <a:pt x="2409317" y="774446"/>
                  </a:lnTo>
                  <a:lnTo>
                    <a:pt x="2390521" y="732028"/>
                  </a:lnTo>
                  <a:lnTo>
                    <a:pt x="2370201" y="690626"/>
                  </a:lnTo>
                  <a:lnTo>
                    <a:pt x="2348611" y="649986"/>
                  </a:lnTo>
                  <a:lnTo>
                    <a:pt x="2325497" y="610235"/>
                  </a:lnTo>
                  <a:lnTo>
                    <a:pt x="2301113" y="571500"/>
                  </a:lnTo>
                  <a:lnTo>
                    <a:pt x="2275459" y="533781"/>
                  </a:lnTo>
                  <a:lnTo>
                    <a:pt x="2248535" y="496950"/>
                  </a:lnTo>
                  <a:lnTo>
                    <a:pt x="2220341" y="461137"/>
                  </a:lnTo>
                  <a:lnTo>
                    <a:pt x="2190877" y="426465"/>
                  </a:lnTo>
                  <a:lnTo>
                    <a:pt x="2160270" y="392938"/>
                  </a:lnTo>
                  <a:lnTo>
                    <a:pt x="2128647" y="360425"/>
                  </a:lnTo>
                  <a:lnTo>
                    <a:pt x="2095754" y="329184"/>
                  </a:lnTo>
                  <a:lnTo>
                    <a:pt x="2061845" y="299085"/>
                  </a:lnTo>
                  <a:lnTo>
                    <a:pt x="2026920" y="270129"/>
                  </a:lnTo>
                  <a:lnTo>
                    <a:pt x="1990979" y="242570"/>
                  </a:lnTo>
                  <a:lnTo>
                    <a:pt x="1954022" y="216281"/>
                  </a:lnTo>
                  <a:lnTo>
                    <a:pt x="1916176" y="191388"/>
                  </a:lnTo>
                  <a:lnTo>
                    <a:pt x="1877314" y="167767"/>
                  </a:lnTo>
                  <a:lnTo>
                    <a:pt x="1837690" y="145669"/>
                  </a:lnTo>
                  <a:lnTo>
                    <a:pt x="1797050" y="124840"/>
                  </a:lnTo>
                  <a:lnTo>
                    <a:pt x="1755775" y="105663"/>
                  </a:lnTo>
                  <a:lnTo>
                    <a:pt x="1713611" y="87884"/>
                  </a:lnTo>
                  <a:lnTo>
                    <a:pt x="1670685" y="71627"/>
                  </a:lnTo>
                  <a:lnTo>
                    <a:pt x="1627124" y="56896"/>
                  </a:lnTo>
                  <a:lnTo>
                    <a:pt x="1582801" y="43814"/>
                  </a:lnTo>
                  <a:lnTo>
                    <a:pt x="1537843" y="32385"/>
                  </a:lnTo>
                  <a:lnTo>
                    <a:pt x="1492250" y="22606"/>
                  </a:lnTo>
                  <a:lnTo>
                    <a:pt x="1446149" y="14605"/>
                  </a:lnTo>
                  <a:lnTo>
                    <a:pt x="1399413" y="8255"/>
                  </a:lnTo>
                  <a:lnTo>
                    <a:pt x="1352169" y="3683"/>
                  </a:lnTo>
                  <a:lnTo>
                    <a:pt x="1304417" y="888"/>
                  </a:lnTo>
                  <a:lnTo>
                    <a:pt x="1256284" y="0"/>
                  </a:lnTo>
                  <a:close/>
                </a:path>
              </a:pathLst>
            </a:custGeom>
            <a:solidFill>
              <a:srgbClr val="00D6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60754" y="6340601"/>
              <a:ext cx="2512695" cy="2571115"/>
            </a:xfrm>
            <a:custGeom>
              <a:avLst/>
              <a:gdLst/>
              <a:ahLst/>
              <a:cxnLst/>
              <a:rect l="l" t="t" r="r" b="b"/>
              <a:pathLst>
                <a:path w="2512695" h="2571115">
                  <a:moveTo>
                    <a:pt x="0" y="1285367"/>
                  </a:moveTo>
                  <a:lnTo>
                    <a:pt x="889" y="1236091"/>
                  </a:lnTo>
                  <a:lnTo>
                    <a:pt x="3556" y="1187323"/>
                  </a:lnTo>
                  <a:lnTo>
                    <a:pt x="8128" y="1138936"/>
                  </a:lnTo>
                  <a:lnTo>
                    <a:pt x="14224" y="1091184"/>
                  </a:lnTo>
                  <a:lnTo>
                    <a:pt x="22098" y="1043940"/>
                  </a:lnTo>
                  <a:lnTo>
                    <a:pt x="31623" y="997331"/>
                  </a:lnTo>
                  <a:lnTo>
                    <a:pt x="42799" y="951357"/>
                  </a:lnTo>
                  <a:lnTo>
                    <a:pt x="55626" y="906018"/>
                  </a:lnTo>
                  <a:lnTo>
                    <a:pt x="69977" y="861441"/>
                  </a:lnTo>
                  <a:lnTo>
                    <a:pt x="85852" y="817499"/>
                  </a:lnTo>
                  <a:lnTo>
                    <a:pt x="103251" y="774446"/>
                  </a:lnTo>
                  <a:lnTo>
                    <a:pt x="122047" y="732028"/>
                  </a:lnTo>
                  <a:lnTo>
                    <a:pt x="142367" y="690626"/>
                  </a:lnTo>
                  <a:lnTo>
                    <a:pt x="163957" y="649986"/>
                  </a:lnTo>
                  <a:lnTo>
                    <a:pt x="187071" y="610235"/>
                  </a:lnTo>
                  <a:lnTo>
                    <a:pt x="211454" y="571500"/>
                  </a:lnTo>
                  <a:lnTo>
                    <a:pt x="237109" y="533781"/>
                  </a:lnTo>
                  <a:lnTo>
                    <a:pt x="264033" y="496950"/>
                  </a:lnTo>
                  <a:lnTo>
                    <a:pt x="292227" y="461137"/>
                  </a:lnTo>
                  <a:lnTo>
                    <a:pt x="321691" y="426465"/>
                  </a:lnTo>
                  <a:lnTo>
                    <a:pt x="352297" y="392938"/>
                  </a:lnTo>
                  <a:lnTo>
                    <a:pt x="383921" y="360425"/>
                  </a:lnTo>
                  <a:lnTo>
                    <a:pt x="416814" y="329184"/>
                  </a:lnTo>
                  <a:lnTo>
                    <a:pt x="450722" y="299085"/>
                  </a:lnTo>
                  <a:lnTo>
                    <a:pt x="485647" y="270128"/>
                  </a:lnTo>
                  <a:lnTo>
                    <a:pt x="521589" y="242570"/>
                  </a:lnTo>
                  <a:lnTo>
                    <a:pt x="558546" y="216281"/>
                  </a:lnTo>
                  <a:lnTo>
                    <a:pt x="596391" y="191388"/>
                  </a:lnTo>
                  <a:lnTo>
                    <a:pt x="635254" y="167767"/>
                  </a:lnTo>
                  <a:lnTo>
                    <a:pt x="674878" y="145669"/>
                  </a:lnTo>
                  <a:lnTo>
                    <a:pt x="715518" y="124840"/>
                  </a:lnTo>
                  <a:lnTo>
                    <a:pt x="756793" y="105663"/>
                  </a:lnTo>
                  <a:lnTo>
                    <a:pt x="798957" y="87884"/>
                  </a:lnTo>
                  <a:lnTo>
                    <a:pt x="841883" y="71627"/>
                  </a:lnTo>
                  <a:lnTo>
                    <a:pt x="885444" y="56896"/>
                  </a:lnTo>
                  <a:lnTo>
                    <a:pt x="929766" y="43814"/>
                  </a:lnTo>
                  <a:lnTo>
                    <a:pt x="974725" y="32385"/>
                  </a:lnTo>
                  <a:lnTo>
                    <a:pt x="1020318" y="22606"/>
                  </a:lnTo>
                  <a:lnTo>
                    <a:pt x="1066419" y="14605"/>
                  </a:lnTo>
                  <a:lnTo>
                    <a:pt x="1113155" y="8255"/>
                  </a:lnTo>
                  <a:lnTo>
                    <a:pt x="1160398" y="3683"/>
                  </a:lnTo>
                  <a:lnTo>
                    <a:pt x="1208151" y="888"/>
                  </a:lnTo>
                  <a:lnTo>
                    <a:pt x="1256284" y="0"/>
                  </a:lnTo>
                  <a:lnTo>
                    <a:pt x="1304417" y="888"/>
                  </a:lnTo>
                  <a:lnTo>
                    <a:pt x="1352169" y="3683"/>
                  </a:lnTo>
                  <a:lnTo>
                    <a:pt x="1399413" y="8255"/>
                  </a:lnTo>
                  <a:lnTo>
                    <a:pt x="1446148" y="14605"/>
                  </a:lnTo>
                  <a:lnTo>
                    <a:pt x="1492250" y="22606"/>
                  </a:lnTo>
                  <a:lnTo>
                    <a:pt x="1537843" y="32385"/>
                  </a:lnTo>
                  <a:lnTo>
                    <a:pt x="1582801" y="43814"/>
                  </a:lnTo>
                  <a:lnTo>
                    <a:pt x="1627124" y="56896"/>
                  </a:lnTo>
                  <a:lnTo>
                    <a:pt x="1670685" y="71627"/>
                  </a:lnTo>
                  <a:lnTo>
                    <a:pt x="1713611" y="87884"/>
                  </a:lnTo>
                  <a:lnTo>
                    <a:pt x="1755775" y="105663"/>
                  </a:lnTo>
                  <a:lnTo>
                    <a:pt x="1797050" y="124840"/>
                  </a:lnTo>
                  <a:lnTo>
                    <a:pt x="1837690" y="145669"/>
                  </a:lnTo>
                  <a:lnTo>
                    <a:pt x="1877314" y="167767"/>
                  </a:lnTo>
                  <a:lnTo>
                    <a:pt x="1916176" y="191388"/>
                  </a:lnTo>
                  <a:lnTo>
                    <a:pt x="1954022" y="216281"/>
                  </a:lnTo>
                  <a:lnTo>
                    <a:pt x="1990979" y="242570"/>
                  </a:lnTo>
                  <a:lnTo>
                    <a:pt x="2026920" y="270128"/>
                  </a:lnTo>
                  <a:lnTo>
                    <a:pt x="2061845" y="299085"/>
                  </a:lnTo>
                  <a:lnTo>
                    <a:pt x="2095754" y="329184"/>
                  </a:lnTo>
                  <a:lnTo>
                    <a:pt x="2128647" y="360425"/>
                  </a:lnTo>
                  <a:lnTo>
                    <a:pt x="2160270" y="392938"/>
                  </a:lnTo>
                  <a:lnTo>
                    <a:pt x="2190877" y="426465"/>
                  </a:lnTo>
                  <a:lnTo>
                    <a:pt x="2220341" y="461137"/>
                  </a:lnTo>
                  <a:lnTo>
                    <a:pt x="2248535" y="496950"/>
                  </a:lnTo>
                  <a:lnTo>
                    <a:pt x="2275459" y="533781"/>
                  </a:lnTo>
                  <a:lnTo>
                    <a:pt x="2301113" y="571500"/>
                  </a:lnTo>
                  <a:lnTo>
                    <a:pt x="2325497" y="610235"/>
                  </a:lnTo>
                  <a:lnTo>
                    <a:pt x="2348611" y="649986"/>
                  </a:lnTo>
                  <a:lnTo>
                    <a:pt x="2370201" y="690626"/>
                  </a:lnTo>
                  <a:lnTo>
                    <a:pt x="2390521" y="732028"/>
                  </a:lnTo>
                  <a:lnTo>
                    <a:pt x="2409317" y="774446"/>
                  </a:lnTo>
                  <a:lnTo>
                    <a:pt x="2426716" y="817499"/>
                  </a:lnTo>
                  <a:lnTo>
                    <a:pt x="2442591" y="861441"/>
                  </a:lnTo>
                  <a:lnTo>
                    <a:pt x="2456942" y="906018"/>
                  </a:lnTo>
                  <a:lnTo>
                    <a:pt x="2469769" y="951357"/>
                  </a:lnTo>
                  <a:lnTo>
                    <a:pt x="2480945" y="997331"/>
                  </a:lnTo>
                  <a:lnTo>
                    <a:pt x="2490470" y="1043940"/>
                  </a:lnTo>
                  <a:lnTo>
                    <a:pt x="2498344" y="1091184"/>
                  </a:lnTo>
                  <a:lnTo>
                    <a:pt x="2504440" y="1138936"/>
                  </a:lnTo>
                  <a:lnTo>
                    <a:pt x="2509012" y="1187323"/>
                  </a:lnTo>
                  <a:lnTo>
                    <a:pt x="2511679" y="1236091"/>
                  </a:lnTo>
                  <a:lnTo>
                    <a:pt x="2512568" y="1285367"/>
                  </a:lnTo>
                  <a:lnTo>
                    <a:pt x="2511679" y="1334770"/>
                  </a:lnTo>
                  <a:lnTo>
                    <a:pt x="2509012" y="1383538"/>
                  </a:lnTo>
                  <a:lnTo>
                    <a:pt x="2504440" y="1431925"/>
                  </a:lnTo>
                  <a:lnTo>
                    <a:pt x="2498344" y="1479677"/>
                  </a:lnTo>
                  <a:lnTo>
                    <a:pt x="2490470" y="1526921"/>
                  </a:lnTo>
                  <a:lnTo>
                    <a:pt x="2480945" y="1573530"/>
                  </a:lnTo>
                  <a:lnTo>
                    <a:pt x="2469769" y="1619504"/>
                  </a:lnTo>
                  <a:lnTo>
                    <a:pt x="2456942" y="1664843"/>
                  </a:lnTo>
                  <a:lnTo>
                    <a:pt x="2442591" y="1709420"/>
                  </a:lnTo>
                  <a:lnTo>
                    <a:pt x="2426716" y="1753362"/>
                  </a:lnTo>
                  <a:lnTo>
                    <a:pt x="2409317" y="1796415"/>
                  </a:lnTo>
                  <a:lnTo>
                    <a:pt x="2390521" y="1838833"/>
                  </a:lnTo>
                  <a:lnTo>
                    <a:pt x="2370201" y="1880235"/>
                  </a:lnTo>
                  <a:lnTo>
                    <a:pt x="2348611" y="1920875"/>
                  </a:lnTo>
                  <a:lnTo>
                    <a:pt x="2325497" y="1960626"/>
                  </a:lnTo>
                  <a:lnTo>
                    <a:pt x="2301113" y="1999361"/>
                  </a:lnTo>
                  <a:lnTo>
                    <a:pt x="2275459" y="2037080"/>
                  </a:lnTo>
                  <a:lnTo>
                    <a:pt x="2248535" y="2073910"/>
                  </a:lnTo>
                  <a:lnTo>
                    <a:pt x="2220341" y="2109724"/>
                  </a:lnTo>
                  <a:lnTo>
                    <a:pt x="2190877" y="2144395"/>
                  </a:lnTo>
                  <a:lnTo>
                    <a:pt x="2160270" y="2177923"/>
                  </a:lnTo>
                  <a:lnTo>
                    <a:pt x="2128647" y="2210435"/>
                  </a:lnTo>
                  <a:lnTo>
                    <a:pt x="2095754" y="2241677"/>
                  </a:lnTo>
                  <a:lnTo>
                    <a:pt x="2061845" y="2271776"/>
                  </a:lnTo>
                  <a:lnTo>
                    <a:pt x="2026920" y="2300605"/>
                  </a:lnTo>
                  <a:lnTo>
                    <a:pt x="1990979" y="2328291"/>
                  </a:lnTo>
                  <a:lnTo>
                    <a:pt x="1954022" y="2354580"/>
                  </a:lnTo>
                  <a:lnTo>
                    <a:pt x="1916176" y="2379472"/>
                  </a:lnTo>
                  <a:lnTo>
                    <a:pt x="1877314" y="2403094"/>
                  </a:lnTo>
                  <a:lnTo>
                    <a:pt x="1837690" y="2425192"/>
                  </a:lnTo>
                  <a:lnTo>
                    <a:pt x="1797050" y="2446020"/>
                  </a:lnTo>
                  <a:lnTo>
                    <a:pt x="1755775" y="2465197"/>
                  </a:lnTo>
                  <a:lnTo>
                    <a:pt x="1713611" y="2482977"/>
                  </a:lnTo>
                  <a:lnTo>
                    <a:pt x="1670685" y="2499233"/>
                  </a:lnTo>
                  <a:lnTo>
                    <a:pt x="1627124" y="2513965"/>
                  </a:lnTo>
                  <a:lnTo>
                    <a:pt x="1582801" y="2527046"/>
                  </a:lnTo>
                  <a:lnTo>
                    <a:pt x="1537843" y="2538476"/>
                  </a:lnTo>
                  <a:lnTo>
                    <a:pt x="1492250" y="2548255"/>
                  </a:lnTo>
                  <a:lnTo>
                    <a:pt x="1446148" y="2556256"/>
                  </a:lnTo>
                  <a:lnTo>
                    <a:pt x="1399413" y="2562606"/>
                  </a:lnTo>
                  <a:lnTo>
                    <a:pt x="1352169" y="2567178"/>
                  </a:lnTo>
                  <a:lnTo>
                    <a:pt x="1304417" y="2569972"/>
                  </a:lnTo>
                  <a:lnTo>
                    <a:pt x="1256284" y="2570861"/>
                  </a:lnTo>
                  <a:lnTo>
                    <a:pt x="1208151" y="2569972"/>
                  </a:lnTo>
                  <a:lnTo>
                    <a:pt x="1160398" y="2567178"/>
                  </a:lnTo>
                  <a:lnTo>
                    <a:pt x="1113155" y="2562606"/>
                  </a:lnTo>
                  <a:lnTo>
                    <a:pt x="1066419" y="2556256"/>
                  </a:lnTo>
                  <a:lnTo>
                    <a:pt x="1020318" y="2548255"/>
                  </a:lnTo>
                  <a:lnTo>
                    <a:pt x="974725" y="2538476"/>
                  </a:lnTo>
                  <a:lnTo>
                    <a:pt x="929766" y="2527046"/>
                  </a:lnTo>
                  <a:lnTo>
                    <a:pt x="885444" y="2513965"/>
                  </a:lnTo>
                  <a:lnTo>
                    <a:pt x="841883" y="2499233"/>
                  </a:lnTo>
                  <a:lnTo>
                    <a:pt x="798957" y="2482977"/>
                  </a:lnTo>
                  <a:lnTo>
                    <a:pt x="756793" y="2465197"/>
                  </a:lnTo>
                  <a:lnTo>
                    <a:pt x="715518" y="2446020"/>
                  </a:lnTo>
                  <a:lnTo>
                    <a:pt x="674878" y="2425192"/>
                  </a:lnTo>
                  <a:lnTo>
                    <a:pt x="635254" y="2403094"/>
                  </a:lnTo>
                  <a:lnTo>
                    <a:pt x="596391" y="2379472"/>
                  </a:lnTo>
                  <a:lnTo>
                    <a:pt x="558546" y="2354580"/>
                  </a:lnTo>
                  <a:lnTo>
                    <a:pt x="521589" y="2328291"/>
                  </a:lnTo>
                  <a:lnTo>
                    <a:pt x="485647" y="2300605"/>
                  </a:lnTo>
                  <a:lnTo>
                    <a:pt x="450722" y="2271776"/>
                  </a:lnTo>
                  <a:lnTo>
                    <a:pt x="416814" y="2241677"/>
                  </a:lnTo>
                  <a:lnTo>
                    <a:pt x="383921" y="2210435"/>
                  </a:lnTo>
                  <a:lnTo>
                    <a:pt x="352297" y="2177923"/>
                  </a:lnTo>
                  <a:lnTo>
                    <a:pt x="321691" y="2144395"/>
                  </a:lnTo>
                  <a:lnTo>
                    <a:pt x="292227" y="2109724"/>
                  </a:lnTo>
                  <a:lnTo>
                    <a:pt x="264033" y="2073910"/>
                  </a:lnTo>
                  <a:lnTo>
                    <a:pt x="237109" y="2037080"/>
                  </a:lnTo>
                  <a:lnTo>
                    <a:pt x="211454" y="1999361"/>
                  </a:lnTo>
                  <a:lnTo>
                    <a:pt x="187071" y="1960626"/>
                  </a:lnTo>
                  <a:lnTo>
                    <a:pt x="163957" y="1920875"/>
                  </a:lnTo>
                  <a:lnTo>
                    <a:pt x="142367" y="1880235"/>
                  </a:lnTo>
                  <a:lnTo>
                    <a:pt x="122047" y="1838833"/>
                  </a:lnTo>
                  <a:lnTo>
                    <a:pt x="103251" y="1796415"/>
                  </a:lnTo>
                  <a:lnTo>
                    <a:pt x="85852" y="1753362"/>
                  </a:lnTo>
                  <a:lnTo>
                    <a:pt x="69977" y="1709420"/>
                  </a:lnTo>
                  <a:lnTo>
                    <a:pt x="55626" y="1664843"/>
                  </a:lnTo>
                  <a:lnTo>
                    <a:pt x="42799" y="1619504"/>
                  </a:lnTo>
                  <a:lnTo>
                    <a:pt x="31623" y="1573530"/>
                  </a:lnTo>
                  <a:lnTo>
                    <a:pt x="22098" y="1526921"/>
                  </a:lnTo>
                  <a:lnTo>
                    <a:pt x="14224" y="1479677"/>
                  </a:lnTo>
                  <a:lnTo>
                    <a:pt x="8128" y="1431925"/>
                  </a:lnTo>
                  <a:lnTo>
                    <a:pt x="3556" y="1383538"/>
                  </a:lnTo>
                  <a:lnTo>
                    <a:pt x="889" y="1334770"/>
                  </a:lnTo>
                  <a:lnTo>
                    <a:pt x="0" y="1285367"/>
                  </a:lnTo>
                  <a:close/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479675" y="6709359"/>
            <a:ext cx="4692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S6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90217" y="7360793"/>
            <a:ext cx="1454150" cy="1565275"/>
            <a:chOff x="1990217" y="7360793"/>
            <a:chExt cx="1454150" cy="1565275"/>
          </a:xfrm>
        </p:grpSpPr>
        <p:sp>
          <p:nvSpPr>
            <p:cNvPr id="14" name="object 14"/>
            <p:cNvSpPr/>
            <p:nvPr/>
          </p:nvSpPr>
          <p:spPr>
            <a:xfrm>
              <a:off x="2004060" y="7374636"/>
              <a:ext cx="1424940" cy="1536065"/>
            </a:xfrm>
            <a:custGeom>
              <a:avLst/>
              <a:gdLst/>
              <a:ahLst/>
              <a:cxnLst/>
              <a:rect l="l" t="t" r="r" b="b"/>
              <a:pathLst>
                <a:path w="1424939" h="1536065">
                  <a:moveTo>
                    <a:pt x="712469" y="0"/>
                  </a:moveTo>
                  <a:lnTo>
                    <a:pt x="665607" y="1650"/>
                  </a:lnTo>
                  <a:lnTo>
                    <a:pt x="619632" y="6476"/>
                  </a:lnTo>
                  <a:lnTo>
                    <a:pt x="574420" y="14350"/>
                  </a:lnTo>
                  <a:lnTo>
                    <a:pt x="530351" y="25272"/>
                  </a:lnTo>
                  <a:lnTo>
                    <a:pt x="487298" y="39115"/>
                  </a:lnTo>
                  <a:lnTo>
                    <a:pt x="445388" y="55752"/>
                  </a:lnTo>
                  <a:lnTo>
                    <a:pt x="404875" y="75056"/>
                  </a:lnTo>
                  <a:lnTo>
                    <a:pt x="365632" y="97027"/>
                  </a:lnTo>
                  <a:lnTo>
                    <a:pt x="327913" y="121411"/>
                  </a:lnTo>
                  <a:lnTo>
                    <a:pt x="291719" y="148208"/>
                  </a:lnTo>
                  <a:lnTo>
                    <a:pt x="257175" y="177291"/>
                  </a:lnTo>
                  <a:lnTo>
                    <a:pt x="224408" y="208533"/>
                  </a:lnTo>
                  <a:lnTo>
                    <a:pt x="193420" y="241934"/>
                  </a:lnTo>
                  <a:lnTo>
                    <a:pt x="164464" y="277240"/>
                  </a:lnTo>
                  <a:lnTo>
                    <a:pt x="137413" y="314451"/>
                  </a:lnTo>
                  <a:lnTo>
                    <a:pt x="112648" y="353440"/>
                  </a:lnTo>
                  <a:lnTo>
                    <a:pt x="90042" y="394080"/>
                  </a:lnTo>
                  <a:lnTo>
                    <a:pt x="69722" y="436371"/>
                  </a:lnTo>
                  <a:lnTo>
                    <a:pt x="51688" y="480186"/>
                  </a:lnTo>
                  <a:lnTo>
                    <a:pt x="36321" y="525271"/>
                  </a:lnTo>
                  <a:lnTo>
                    <a:pt x="23494" y="571626"/>
                  </a:lnTo>
                  <a:lnTo>
                    <a:pt x="13334" y="619251"/>
                  </a:lnTo>
                  <a:lnTo>
                    <a:pt x="5968" y="667892"/>
                  </a:lnTo>
                  <a:lnTo>
                    <a:pt x="1523" y="717549"/>
                  </a:lnTo>
                  <a:lnTo>
                    <a:pt x="0" y="767968"/>
                  </a:lnTo>
                  <a:lnTo>
                    <a:pt x="1523" y="818514"/>
                  </a:lnTo>
                  <a:lnTo>
                    <a:pt x="5968" y="868171"/>
                  </a:lnTo>
                  <a:lnTo>
                    <a:pt x="13334" y="916812"/>
                  </a:lnTo>
                  <a:lnTo>
                    <a:pt x="23494" y="964437"/>
                  </a:lnTo>
                  <a:lnTo>
                    <a:pt x="36321" y="1010792"/>
                  </a:lnTo>
                  <a:lnTo>
                    <a:pt x="51688" y="1055877"/>
                  </a:lnTo>
                  <a:lnTo>
                    <a:pt x="69722" y="1099692"/>
                  </a:lnTo>
                  <a:lnTo>
                    <a:pt x="90042" y="1141983"/>
                  </a:lnTo>
                  <a:lnTo>
                    <a:pt x="112648" y="1182623"/>
                  </a:lnTo>
                  <a:lnTo>
                    <a:pt x="137413" y="1221612"/>
                  </a:lnTo>
                  <a:lnTo>
                    <a:pt x="164464" y="1258823"/>
                  </a:lnTo>
                  <a:lnTo>
                    <a:pt x="193420" y="1294129"/>
                  </a:lnTo>
                  <a:lnTo>
                    <a:pt x="224408" y="1327530"/>
                  </a:lnTo>
                  <a:lnTo>
                    <a:pt x="257175" y="1358772"/>
                  </a:lnTo>
                  <a:lnTo>
                    <a:pt x="291719" y="1387855"/>
                  </a:lnTo>
                  <a:lnTo>
                    <a:pt x="327913" y="1414652"/>
                  </a:lnTo>
                  <a:lnTo>
                    <a:pt x="365632" y="1439036"/>
                  </a:lnTo>
                  <a:lnTo>
                    <a:pt x="404875" y="1461007"/>
                  </a:lnTo>
                  <a:lnTo>
                    <a:pt x="445388" y="1480311"/>
                  </a:lnTo>
                  <a:lnTo>
                    <a:pt x="487298" y="1496948"/>
                  </a:lnTo>
                  <a:lnTo>
                    <a:pt x="530351" y="1510791"/>
                  </a:lnTo>
                  <a:lnTo>
                    <a:pt x="574420" y="1521713"/>
                  </a:lnTo>
                  <a:lnTo>
                    <a:pt x="619632" y="1529587"/>
                  </a:lnTo>
                  <a:lnTo>
                    <a:pt x="665607" y="1534413"/>
                  </a:lnTo>
                  <a:lnTo>
                    <a:pt x="712469" y="1536064"/>
                  </a:lnTo>
                  <a:lnTo>
                    <a:pt x="759332" y="1534413"/>
                  </a:lnTo>
                  <a:lnTo>
                    <a:pt x="805307" y="1529587"/>
                  </a:lnTo>
                  <a:lnTo>
                    <a:pt x="850519" y="1521713"/>
                  </a:lnTo>
                  <a:lnTo>
                    <a:pt x="894588" y="1510791"/>
                  </a:lnTo>
                  <a:lnTo>
                    <a:pt x="937640" y="1496948"/>
                  </a:lnTo>
                  <a:lnTo>
                    <a:pt x="979551" y="1480311"/>
                  </a:lnTo>
                  <a:lnTo>
                    <a:pt x="1020063" y="1461007"/>
                  </a:lnTo>
                  <a:lnTo>
                    <a:pt x="1059307" y="1439036"/>
                  </a:lnTo>
                  <a:lnTo>
                    <a:pt x="1097026" y="1414652"/>
                  </a:lnTo>
                  <a:lnTo>
                    <a:pt x="1133220" y="1387855"/>
                  </a:lnTo>
                  <a:lnTo>
                    <a:pt x="1167764" y="1358772"/>
                  </a:lnTo>
                  <a:lnTo>
                    <a:pt x="1200531" y="1327530"/>
                  </a:lnTo>
                  <a:lnTo>
                    <a:pt x="1231519" y="1294129"/>
                  </a:lnTo>
                  <a:lnTo>
                    <a:pt x="1260475" y="1258823"/>
                  </a:lnTo>
                  <a:lnTo>
                    <a:pt x="1287526" y="1221612"/>
                  </a:lnTo>
                  <a:lnTo>
                    <a:pt x="1312290" y="1182623"/>
                  </a:lnTo>
                  <a:lnTo>
                    <a:pt x="1334897" y="1141983"/>
                  </a:lnTo>
                  <a:lnTo>
                    <a:pt x="1355216" y="1099692"/>
                  </a:lnTo>
                  <a:lnTo>
                    <a:pt x="1373251" y="1055877"/>
                  </a:lnTo>
                  <a:lnTo>
                    <a:pt x="1388617" y="1010792"/>
                  </a:lnTo>
                  <a:lnTo>
                    <a:pt x="1401444" y="964437"/>
                  </a:lnTo>
                  <a:lnTo>
                    <a:pt x="1411604" y="916812"/>
                  </a:lnTo>
                  <a:lnTo>
                    <a:pt x="1418970" y="868171"/>
                  </a:lnTo>
                  <a:lnTo>
                    <a:pt x="1423415" y="818514"/>
                  </a:lnTo>
                  <a:lnTo>
                    <a:pt x="1424939" y="767968"/>
                  </a:lnTo>
                  <a:lnTo>
                    <a:pt x="1423415" y="717549"/>
                  </a:lnTo>
                  <a:lnTo>
                    <a:pt x="1418970" y="667892"/>
                  </a:lnTo>
                  <a:lnTo>
                    <a:pt x="1411604" y="619251"/>
                  </a:lnTo>
                  <a:lnTo>
                    <a:pt x="1401444" y="571626"/>
                  </a:lnTo>
                  <a:lnTo>
                    <a:pt x="1388617" y="525271"/>
                  </a:lnTo>
                  <a:lnTo>
                    <a:pt x="1373251" y="480186"/>
                  </a:lnTo>
                  <a:lnTo>
                    <a:pt x="1355216" y="436371"/>
                  </a:lnTo>
                  <a:lnTo>
                    <a:pt x="1334897" y="394080"/>
                  </a:lnTo>
                  <a:lnTo>
                    <a:pt x="1312290" y="353440"/>
                  </a:lnTo>
                  <a:lnTo>
                    <a:pt x="1287526" y="314451"/>
                  </a:lnTo>
                  <a:lnTo>
                    <a:pt x="1260475" y="277240"/>
                  </a:lnTo>
                  <a:lnTo>
                    <a:pt x="1231519" y="241934"/>
                  </a:lnTo>
                  <a:lnTo>
                    <a:pt x="1200531" y="208533"/>
                  </a:lnTo>
                  <a:lnTo>
                    <a:pt x="1167764" y="177291"/>
                  </a:lnTo>
                  <a:lnTo>
                    <a:pt x="1133220" y="148208"/>
                  </a:lnTo>
                  <a:lnTo>
                    <a:pt x="1097026" y="121411"/>
                  </a:lnTo>
                  <a:lnTo>
                    <a:pt x="1059307" y="97027"/>
                  </a:lnTo>
                  <a:lnTo>
                    <a:pt x="1020063" y="75056"/>
                  </a:lnTo>
                  <a:lnTo>
                    <a:pt x="979551" y="55752"/>
                  </a:lnTo>
                  <a:lnTo>
                    <a:pt x="937640" y="39115"/>
                  </a:lnTo>
                  <a:lnTo>
                    <a:pt x="894588" y="25272"/>
                  </a:lnTo>
                  <a:lnTo>
                    <a:pt x="850519" y="14350"/>
                  </a:lnTo>
                  <a:lnTo>
                    <a:pt x="805307" y="6476"/>
                  </a:lnTo>
                  <a:lnTo>
                    <a:pt x="759332" y="1650"/>
                  </a:lnTo>
                  <a:lnTo>
                    <a:pt x="712469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04822" y="7375398"/>
              <a:ext cx="1424940" cy="1536065"/>
            </a:xfrm>
            <a:custGeom>
              <a:avLst/>
              <a:gdLst/>
              <a:ahLst/>
              <a:cxnLst/>
              <a:rect l="l" t="t" r="r" b="b"/>
              <a:pathLst>
                <a:path w="1424939" h="1536065">
                  <a:moveTo>
                    <a:pt x="0" y="767969"/>
                  </a:moveTo>
                  <a:lnTo>
                    <a:pt x="1523" y="717550"/>
                  </a:lnTo>
                  <a:lnTo>
                    <a:pt x="5968" y="667893"/>
                  </a:lnTo>
                  <a:lnTo>
                    <a:pt x="13334" y="619251"/>
                  </a:lnTo>
                  <a:lnTo>
                    <a:pt x="23494" y="571626"/>
                  </a:lnTo>
                  <a:lnTo>
                    <a:pt x="36321" y="525271"/>
                  </a:lnTo>
                  <a:lnTo>
                    <a:pt x="51688" y="480187"/>
                  </a:lnTo>
                  <a:lnTo>
                    <a:pt x="69722" y="436371"/>
                  </a:lnTo>
                  <a:lnTo>
                    <a:pt x="90042" y="394081"/>
                  </a:lnTo>
                  <a:lnTo>
                    <a:pt x="112648" y="353440"/>
                  </a:lnTo>
                  <a:lnTo>
                    <a:pt x="137413" y="314451"/>
                  </a:lnTo>
                  <a:lnTo>
                    <a:pt x="164464" y="277240"/>
                  </a:lnTo>
                  <a:lnTo>
                    <a:pt x="193420" y="241934"/>
                  </a:lnTo>
                  <a:lnTo>
                    <a:pt x="224408" y="208533"/>
                  </a:lnTo>
                  <a:lnTo>
                    <a:pt x="257175" y="177291"/>
                  </a:lnTo>
                  <a:lnTo>
                    <a:pt x="291719" y="148208"/>
                  </a:lnTo>
                  <a:lnTo>
                    <a:pt x="327913" y="121412"/>
                  </a:lnTo>
                  <a:lnTo>
                    <a:pt x="365632" y="97027"/>
                  </a:lnTo>
                  <a:lnTo>
                    <a:pt x="404875" y="75056"/>
                  </a:lnTo>
                  <a:lnTo>
                    <a:pt x="445388" y="55752"/>
                  </a:lnTo>
                  <a:lnTo>
                    <a:pt x="487298" y="39115"/>
                  </a:lnTo>
                  <a:lnTo>
                    <a:pt x="530351" y="25272"/>
                  </a:lnTo>
                  <a:lnTo>
                    <a:pt x="574420" y="14350"/>
                  </a:lnTo>
                  <a:lnTo>
                    <a:pt x="619632" y="6476"/>
                  </a:lnTo>
                  <a:lnTo>
                    <a:pt x="665607" y="1650"/>
                  </a:lnTo>
                  <a:lnTo>
                    <a:pt x="712469" y="0"/>
                  </a:lnTo>
                  <a:lnTo>
                    <a:pt x="759332" y="1650"/>
                  </a:lnTo>
                  <a:lnTo>
                    <a:pt x="805307" y="6476"/>
                  </a:lnTo>
                  <a:lnTo>
                    <a:pt x="850519" y="14350"/>
                  </a:lnTo>
                  <a:lnTo>
                    <a:pt x="894588" y="25272"/>
                  </a:lnTo>
                  <a:lnTo>
                    <a:pt x="937640" y="39115"/>
                  </a:lnTo>
                  <a:lnTo>
                    <a:pt x="979551" y="55752"/>
                  </a:lnTo>
                  <a:lnTo>
                    <a:pt x="1020063" y="75056"/>
                  </a:lnTo>
                  <a:lnTo>
                    <a:pt x="1059307" y="97027"/>
                  </a:lnTo>
                  <a:lnTo>
                    <a:pt x="1097026" y="121412"/>
                  </a:lnTo>
                  <a:lnTo>
                    <a:pt x="1133220" y="148208"/>
                  </a:lnTo>
                  <a:lnTo>
                    <a:pt x="1167764" y="177291"/>
                  </a:lnTo>
                  <a:lnTo>
                    <a:pt x="1200530" y="208533"/>
                  </a:lnTo>
                  <a:lnTo>
                    <a:pt x="1231519" y="241934"/>
                  </a:lnTo>
                  <a:lnTo>
                    <a:pt x="1260475" y="277240"/>
                  </a:lnTo>
                  <a:lnTo>
                    <a:pt x="1287526" y="314451"/>
                  </a:lnTo>
                  <a:lnTo>
                    <a:pt x="1312290" y="353440"/>
                  </a:lnTo>
                  <a:lnTo>
                    <a:pt x="1334897" y="394081"/>
                  </a:lnTo>
                  <a:lnTo>
                    <a:pt x="1355216" y="436371"/>
                  </a:lnTo>
                  <a:lnTo>
                    <a:pt x="1373251" y="480187"/>
                  </a:lnTo>
                  <a:lnTo>
                    <a:pt x="1388617" y="525271"/>
                  </a:lnTo>
                  <a:lnTo>
                    <a:pt x="1401444" y="571626"/>
                  </a:lnTo>
                  <a:lnTo>
                    <a:pt x="1411604" y="619251"/>
                  </a:lnTo>
                  <a:lnTo>
                    <a:pt x="1418970" y="667893"/>
                  </a:lnTo>
                  <a:lnTo>
                    <a:pt x="1423415" y="717550"/>
                  </a:lnTo>
                  <a:lnTo>
                    <a:pt x="1424939" y="767969"/>
                  </a:lnTo>
                  <a:lnTo>
                    <a:pt x="1423415" y="818514"/>
                  </a:lnTo>
                  <a:lnTo>
                    <a:pt x="1418970" y="868171"/>
                  </a:lnTo>
                  <a:lnTo>
                    <a:pt x="1411604" y="916813"/>
                  </a:lnTo>
                  <a:lnTo>
                    <a:pt x="1401444" y="964438"/>
                  </a:lnTo>
                  <a:lnTo>
                    <a:pt x="1388617" y="1010793"/>
                  </a:lnTo>
                  <a:lnTo>
                    <a:pt x="1373251" y="1055877"/>
                  </a:lnTo>
                  <a:lnTo>
                    <a:pt x="1355216" y="1099693"/>
                  </a:lnTo>
                  <a:lnTo>
                    <a:pt x="1334897" y="1141983"/>
                  </a:lnTo>
                  <a:lnTo>
                    <a:pt x="1312290" y="1182624"/>
                  </a:lnTo>
                  <a:lnTo>
                    <a:pt x="1287526" y="1221613"/>
                  </a:lnTo>
                  <a:lnTo>
                    <a:pt x="1260475" y="1258824"/>
                  </a:lnTo>
                  <a:lnTo>
                    <a:pt x="1231519" y="1294130"/>
                  </a:lnTo>
                  <a:lnTo>
                    <a:pt x="1200530" y="1327530"/>
                  </a:lnTo>
                  <a:lnTo>
                    <a:pt x="1167764" y="1358773"/>
                  </a:lnTo>
                  <a:lnTo>
                    <a:pt x="1133220" y="1387855"/>
                  </a:lnTo>
                  <a:lnTo>
                    <a:pt x="1097026" y="1414652"/>
                  </a:lnTo>
                  <a:lnTo>
                    <a:pt x="1059307" y="1439036"/>
                  </a:lnTo>
                  <a:lnTo>
                    <a:pt x="1020063" y="1461008"/>
                  </a:lnTo>
                  <a:lnTo>
                    <a:pt x="979551" y="1480311"/>
                  </a:lnTo>
                  <a:lnTo>
                    <a:pt x="937640" y="1496948"/>
                  </a:lnTo>
                  <a:lnTo>
                    <a:pt x="894588" y="1510792"/>
                  </a:lnTo>
                  <a:lnTo>
                    <a:pt x="850519" y="1521714"/>
                  </a:lnTo>
                  <a:lnTo>
                    <a:pt x="805307" y="1529588"/>
                  </a:lnTo>
                  <a:lnTo>
                    <a:pt x="759332" y="1534414"/>
                  </a:lnTo>
                  <a:lnTo>
                    <a:pt x="712469" y="1536064"/>
                  </a:lnTo>
                  <a:lnTo>
                    <a:pt x="665607" y="1534414"/>
                  </a:lnTo>
                  <a:lnTo>
                    <a:pt x="619632" y="1529588"/>
                  </a:lnTo>
                  <a:lnTo>
                    <a:pt x="574420" y="1521714"/>
                  </a:lnTo>
                  <a:lnTo>
                    <a:pt x="530351" y="1510792"/>
                  </a:lnTo>
                  <a:lnTo>
                    <a:pt x="487298" y="1496948"/>
                  </a:lnTo>
                  <a:lnTo>
                    <a:pt x="445388" y="1480311"/>
                  </a:lnTo>
                  <a:lnTo>
                    <a:pt x="404875" y="1461008"/>
                  </a:lnTo>
                  <a:lnTo>
                    <a:pt x="365632" y="1439036"/>
                  </a:lnTo>
                  <a:lnTo>
                    <a:pt x="327913" y="1414652"/>
                  </a:lnTo>
                  <a:lnTo>
                    <a:pt x="291719" y="1387855"/>
                  </a:lnTo>
                  <a:lnTo>
                    <a:pt x="257175" y="1358773"/>
                  </a:lnTo>
                  <a:lnTo>
                    <a:pt x="224408" y="1327530"/>
                  </a:lnTo>
                  <a:lnTo>
                    <a:pt x="193420" y="1294130"/>
                  </a:lnTo>
                  <a:lnTo>
                    <a:pt x="164464" y="1258824"/>
                  </a:lnTo>
                  <a:lnTo>
                    <a:pt x="137413" y="1221613"/>
                  </a:lnTo>
                  <a:lnTo>
                    <a:pt x="112648" y="1182624"/>
                  </a:lnTo>
                  <a:lnTo>
                    <a:pt x="90042" y="1141983"/>
                  </a:lnTo>
                  <a:lnTo>
                    <a:pt x="69722" y="1099693"/>
                  </a:lnTo>
                  <a:lnTo>
                    <a:pt x="51688" y="1055877"/>
                  </a:lnTo>
                  <a:lnTo>
                    <a:pt x="36321" y="1010793"/>
                  </a:lnTo>
                  <a:lnTo>
                    <a:pt x="23494" y="964438"/>
                  </a:lnTo>
                  <a:lnTo>
                    <a:pt x="13334" y="916813"/>
                  </a:lnTo>
                  <a:lnTo>
                    <a:pt x="5968" y="868171"/>
                  </a:lnTo>
                  <a:lnTo>
                    <a:pt x="1523" y="818514"/>
                  </a:lnTo>
                  <a:lnTo>
                    <a:pt x="0" y="767969"/>
                  </a:lnTo>
                  <a:close/>
                </a:path>
              </a:pathLst>
            </a:custGeom>
            <a:ln w="28956">
              <a:solidFill>
                <a:srgbClr val="2DA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478785" y="7594472"/>
            <a:ext cx="468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5" b="1">
                <a:solidFill>
                  <a:srgbClr val="FFFFFF"/>
                </a:solidFill>
                <a:latin typeface="Calibri"/>
                <a:cs typeface="Calibri"/>
              </a:rPr>
              <a:t>S5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35652" y="5272913"/>
            <a:ext cx="3602354" cy="2258695"/>
            <a:chOff x="4835652" y="5272913"/>
            <a:chExt cx="3602354" cy="225869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5652" y="7005776"/>
              <a:ext cx="3528059" cy="52583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984236" y="5286756"/>
              <a:ext cx="437515" cy="1752600"/>
            </a:xfrm>
            <a:custGeom>
              <a:avLst/>
              <a:gdLst/>
              <a:ahLst/>
              <a:cxnLst/>
              <a:rect l="l" t="t" r="r" b="b"/>
              <a:pathLst>
                <a:path w="437515" h="1752600">
                  <a:moveTo>
                    <a:pt x="437388" y="0"/>
                  </a:moveTo>
                  <a:lnTo>
                    <a:pt x="0" y="438150"/>
                  </a:lnTo>
                  <a:lnTo>
                    <a:pt x="0" y="1752600"/>
                  </a:lnTo>
                  <a:lnTo>
                    <a:pt x="437388" y="1314450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074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09032" y="5286756"/>
              <a:ext cx="3213735" cy="439420"/>
            </a:xfrm>
            <a:custGeom>
              <a:avLst/>
              <a:gdLst/>
              <a:ahLst/>
              <a:cxnLst/>
              <a:rect l="l" t="t" r="r" b="b"/>
              <a:pathLst>
                <a:path w="3213734" h="439420">
                  <a:moveTo>
                    <a:pt x="3213608" y="0"/>
                  </a:moveTo>
                  <a:lnTo>
                    <a:pt x="438276" y="0"/>
                  </a:lnTo>
                  <a:lnTo>
                    <a:pt x="0" y="438912"/>
                  </a:lnTo>
                  <a:lnTo>
                    <a:pt x="2775331" y="438912"/>
                  </a:lnTo>
                  <a:lnTo>
                    <a:pt x="3213608" y="0"/>
                  </a:lnTo>
                  <a:close/>
                </a:path>
              </a:pathLst>
            </a:custGeom>
            <a:solidFill>
              <a:srgbClr val="3979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09794" y="5287518"/>
              <a:ext cx="3213735" cy="1752600"/>
            </a:xfrm>
            <a:custGeom>
              <a:avLst/>
              <a:gdLst/>
              <a:ahLst/>
              <a:cxnLst/>
              <a:rect l="l" t="t" r="r" b="b"/>
              <a:pathLst>
                <a:path w="3213734" h="1752600">
                  <a:moveTo>
                    <a:pt x="0" y="438150"/>
                  </a:moveTo>
                  <a:lnTo>
                    <a:pt x="438276" y="0"/>
                  </a:lnTo>
                  <a:lnTo>
                    <a:pt x="3213607" y="0"/>
                  </a:lnTo>
                  <a:lnTo>
                    <a:pt x="3213607" y="1314450"/>
                  </a:lnTo>
                  <a:lnTo>
                    <a:pt x="2775330" y="1752600"/>
                  </a:lnTo>
                  <a:lnTo>
                    <a:pt x="0" y="1752600"/>
                  </a:lnTo>
                  <a:lnTo>
                    <a:pt x="0" y="438150"/>
                  </a:lnTo>
                  <a:close/>
                </a:path>
                <a:path w="3213734" h="1752600">
                  <a:moveTo>
                    <a:pt x="0" y="438150"/>
                  </a:moveTo>
                  <a:lnTo>
                    <a:pt x="2775330" y="438150"/>
                  </a:lnTo>
                  <a:lnTo>
                    <a:pt x="3213607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210555" y="5725667"/>
            <a:ext cx="2788920" cy="1313815"/>
          </a:xfrm>
          <a:prstGeom prst="rect">
            <a:avLst/>
          </a:prstGeom>
          <a:solidFill>
            <a:srgbClr val="095A82"/>
          </a:solidFill>
        </p:spPr>
        <p:txBody>
          <a:bodyPr wrap="square" lIns="0" tIns="25272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89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TypeScript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*.ts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259823" y="5253101"/>
            <a:ext cx="3602354" cy="2256155"/>
            <a:chOff x="9259823" y="5253101"/>
            <a:chExt cx="3602354" cy="225615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59823" y="6984422"/>
              <a:ext cx="3528060" cy="5243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634727" y="5705856"/>
              <a:ext cx="2773680" cy="1313180"/>
            </a:xfrm>
            <a:custGeom>
              <a:avLst/>
              <a:gdLst/>
              <a:ahLst/>
              <a:cxnLst/>
              <a:rect l="l" t="t" r="r" b="b"/>
              <a:pathLst>
                <a:path w="2773679" h="1313179">
                  <a:moveTo>
                    <a:pt x="2773553" y="0"/>
                  </a:moveTo>
                  <a:lnTo>
                    <a:pt x="0" y="0"/>
                  </a:lnTo>
                  <a:lnTo>
                    <a:pt x="0" y="1313180"/>
                  </a:lnTo>
                  <a:lnTo>
                    <a:pt x="2773553" y="1313180"/>
                  </a:lnTo>
                  <a:lnTo>
                    <a:pt x="277355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408407" y="5266944"/>
              <a:ext cx="438784" cy="1752600"/>
            </a:xfrm>
            <a:custGeom>
              <a:avLst/>
              <a:gdLst/>
              <a:ahLst/>
              <a:cxnLst/>
              <a:rect l="l" t="t" r="r" b="b"/>
              <a:pathLst>
                <a:path w="438784" h="1752600">
                  <a:moveTo>
                    <a:pt x="438531" y="0"/>
                  </a:moveTo>
                  <a:lnTo>
                    <a:pt x="0" y="438022"/>
                  </a:lnTo>
                  <a:lnTo>
                    <a:pt x="0" y="1752345"/>
                  </a:lnTo>
                  <a:lnTo>
                    <a:pt x="438531" y="1314322"/>
                  </a:lnTo>
                  <a:lnTo>
                    <a:pt x="438531" y="0"/>
                  </a:lnTo>
                  <a:close/>
                </a:path>
              </a:pathLst>
            </a:custGeom>
            <a:solidFill>
              <a:srgbClr val="0967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634727" y="5266944"/>
              <a:ext cx="3212465" cy="438784"/>
            </a:xfrm>
            <a:custGeom>
              <a:avLst/>
              <a:gdLst/>
              <a:ahLst/>
              <a:cxnLst/>
              <a:rect l="l" t="t" r="r" b="b"/>
              <a:pathLst>
                <a:path w="3212465" h="438785">
                  <a:moveTo>
                    <a:pt x="3212083" y="0"/>
                  </a:moveTo>
                  <a:lnTo>
                    <a:pt x="437642" y="0"/>
                  </a:lnTo>
                  <a:lnTo>
                    <a:pt x="0" y="438530"/>
                  </a:lnTo>
                  <a:lnTo>
                    <a:pt x="2774442" y="438530"/>
                  </a:lnTo>
                  <a:lnTo>
                    <a:pt x="3212083" y="0"/>
                  </a:lnTo>
                  <a:close/>
                </a:path>
              </a:pathLst>
            </a:custGeom>
            <a:solidFill>
              <a:srgbClr val="3A99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635489" y="5267706"/>
              <a:ext cx="3212465" cy="1752600"/>
            </a:xfrm>
            <a:custGeom>
              <a:avLst/>
              <a:gdLst/>
              <a:ahLst/>
              <a:cxnLst/>
              <a:rect l="l" t="t" r="r" b="b"/>
              <a:pathLst>
                <a:path w="3212465" h="1752600">
                  <a:moveTo>
                    <a:pt x="0" y="438023"/>
                  </a:moveTo>
                  <a:lnTo>
                    <a:pt x="437641" y="0"/>
                  </a:lnTo>
                  <a:lnTo>
                    <a:pt x="3212083" y="0"/>
                  </a:lnTo>
                  <a:lnTo>
                    <a:pt x="3212083" y="1314323"/>
                  </a:lnTo>
                  <a:lnTo>
                    <a:pt x="2774441" y="1752346"/>
                  </a:lnTo>
                  <a:lnTo>
                    <a:pt x="0" y="1752346"/>
                  </a:lnTo>
                  <a:lnTo>
                    <a:pt x="0" y="438023"/>
                  </a:lnTo>
                  <a:close/>
                </a:path>
                <a:path w="3212465" h="1752600">
                  <a:moveTo>
                    <a:pt x="0" y="438023"/>
                  </a:moveTo>
                  <a:lnTo>
                    <a:pt x="2774441" y="438023"/>
                  </a:lnTo>
                  <a:lnTo>
                    <a:pt x="3212083" y="0"/>
                  </a:lnTo>
                </a:path>
                <a:path w="3212465" h="1752600">
                  <a:moveTo>
                    <a:pt x="2774441" y="438023"/>
                  </a:moveTo>
                  <a:lnTo>
                    <a:pt x="2774441" y="1752346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634728" y="5762625"/>
            <a:ext cx="276098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7070" marR="689610" indent="5334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TypeScript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Compiler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400" spc="-3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anspil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827252" y="5327777"/>
            <a:ext cx="3595370" cy="2192020"/>
            <a:chOff x="13827252" y="5327777"/>
            <a:chExt cx="3595370" cy="2192020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27252" y="7005774"/>
              <a:ext cx="3523488" cy="51364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4191488" y="5765292"/>
              <a:ext cx="2790190" cy="1275715"/>
            </a:xfrm>
            <a:custGeom>
              <a:avLst/>
              <a:gdLst/>
              <a:ahLst/>
              <a:cxnLst/>
              <a:rect l="l" t="t" r="r" b="b"/>
              <a:pathLst>
                <a:path w="2790190" h="1275715">
                  <a:moveTo>
                    <a:pt x="2790190" y="0"/>
                  </a:moveTo>
                  <a:lnTo>
                    <a:pt x="0" y="0"/>
                  </a:lnTo>
                  <a:lnTo>
                    <a:pt x="0" y="1275587"/>
                  </a:lnTo>
                  <a:lnTo>
                    <a:pt x="2790190" y="1275587"/>
                  </a:lnTo>
                  <a:lnTo>
                    <a:pt x="2790190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981932" y="5341620"/>
              <a:ext cx="424180" cy="1699260"/>
            </a:xfrm>
            <a:custGeom>
              <a:avLst/>
              <a:gdLst/>
              <a:ahLst/>
              <a:cxnLst/>
              <a:rect l="l" t="t" r="r" b="b"/>
              <a:pathLst>
                <a:path w="424180" h="1699259">
                  <a:moveTo>
                    <a:pt x="423671" y="0"/>
                  </a:moveTo>
                  <a:lnTo>
                    <a:pt x="0" y="424814"/>
                  </a:lnTo>
                  <a:lnTo>
                    <a:pt x="0" y="1699259"/>
                  </a:lnTo>
                  <a:lnTo>
                    <a:pt x="423671" y="1274444"/>
                  </a:lnTo>
                  <a:lnTo>
                    <a:pt x="423671" y="0"/>
                  </a:lnTo>
                  <a:close/>
                </a:path>
              </a:pathLst>
            </a:custGeom>
            <a:solidFill>
              <a:srgbClr val="1286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4191488" y="5341620"/>
              <a:ext cx="3215640" cy="424180"/>
            </a:xfrm>
            <a:custGeom>
              <a:avLst/>
              <a:gdLst/>
              <a:ahLst/>
              <a:cxnLst/>
              <a:rect l="l" t="t" r="r" b="b"/>
              <a:pathLst>
                <a:path w="3215640" h="424179">
                  <a:moveTo>
                    <a:pt x="3215385" y="0"/>
                  </a:moveTo>
                  <a:lnTo>
                    <a:pt x="424942" y="0"/>
                  </a:lnTo>
                  <a:lnTo>
                    <a:pt x="0" y="423671"/>
                  </a:lnTo>
                  <a:lnTo>
                    <a:pt x="2790444" y="423671"/>
                  </a:lnTo>
                  <a:lnTo>
                    <a:pt x="3215385" y="0"/>
                  </a:lnTo>
                  <a:close/>
                </a:path>
              </a:pathLst>
            </a:custGeom>
            <a:solidFill>
              <a:srgbClr val="44B8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4192250" y="5342382"/>
              <a:ext cx="3215640" cy="1699260"/>
            </a:xfrm>
            <a:custGeom>
              <a:avLst/>
              <a:gdLst/>
              <a:ahLst/>
              <a:cxnLst/>
              <a:rect l="l" t="t" r="r" b="b"/>
              <a:pathLst>
                <a:path w="3215640" h="1699259">
                  <a:moveTo>
                    <a:pt x="0" y="424814"/>
                  </a:moveTo>
                  <a:lnTo>
                    <a:pt x="424942" y="0"/>
                  </a:lnTo>
                  <a:lnTo>
                    <a:pt x="3215386" y="0"/>
                  </a:lnTo>
                  <a:lnTo>
                    <a:pt x="3215386" y="1274444"/>
                  </a:lnTo>
                  <a:lnTo>
                    <a:pt x="2790444" y="1699259"/>
                  </a:lnTo>
                  <a:lnTo>
                    <a:pt x="0" y="1699259"/>
                  </a:lnTo>
                  <a:lnTo>
                    <a:pt x="0" y="424814"/>
                  </a:lnTo>
                  <a:close/>
                </a:path>
                <a:path w="3215640" h="1699259">
                  <a:moveTo>
                    <a:pt x="0" y="424814"/>
                  </a:moveTo>
                  <a:lnTo>
                    <a:pt x="2790444" y="424814"/>
                  </a:lnTo>
                  <a:lnTo>
                    <a:pt x="3215386" y="0"/>
                  </a:lnTo>
                </a:path>
                <a:path w="3215640" h="1699259">
                  <a:moveTo>
                    <a:pt x="2790444" y="424814"/>
                  </a:moveTo>
                  <a:lnTo>
                    <a:pt x="2790444" y="1699259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4191487" y="5985509"/>
            <a:ext cx="27768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841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endParaRPr sz="2400">
              <a:latin typeface="Calibri"/>
              <a:cs typeface="Calibri"/>
            </a:endParaRPr>
          </a:p>
          <a:p>
            <a:pPr algn="ctr" marL="17145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*.js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045439" y="6271259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417" y="0"/>
                </a:lnTo>
              </a:path>
            </a:pathLst>
          </a:custGeom>
          <a:ln w="57912">
            <a:solidFill>
              <a:srgbClr val="5F5F5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38" name="object 38"/>
          <p:cNvGrpSpPr/>
          <p:nvPr/>
        </p:nvGrpSpPr>
        <p:grpSpPr>
          <a:xfrm>
            <a:off x="4567428" y="6159753"/>
            <a:ext cx="5037455" cy="3324225"/>
            <a:chOff x="4567428" y="6159753"/>
            <a:chExt cx="5037455" cy="3324225"/>
          </a:xfrm>
        </p:grpSpPr>
        <p:sp>
          <p:nvSpPr>
            <p:cNvPr id="39" name="object 39"/>
            <p:cNvSpPr/>
            <p:nvPr/>
          </p:nvSpPr>
          <p:spPr>
            <a:xfrm>
              <a:off x="8471916" y="6188963"/>
              <a:ext cx="1103630" cy="0"/>
            </a:xfrm>
            <a:custGeom>
              <a:avLst/>
              <a:gdLst/>
              <a:ahLst/>
              <a:cxnLst/>
              <a:rect l="l" t="t" r="r" b="b"/>
              <a:pathLst>
                <a:path w="1103629" h="0">
                  <a:moveTo>
                    <a:pt x="0" y="0"/>
                  </a:moveTo>
                  <a:lnTo>
                    <a:pt x="1103249" y="0"/>
                  </a:lnTo>
                </a:path>
              </a:pathLst>
            </a:custGeom>
            <a:ln w="57912">
              <a:solidFill>
                <a:srgbClr val="5F5F5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7428" y="7600187"/>
              <a:ext cx="4061460" cy="188366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608576" y="7641335"/>
              <a:ext cx="3930650" cy="1752600"/>
            </a:xfrm>
            <a:custGeom>
              <a:avLst/>
              <a:gdLst/>
              <a:ahLst/>
              <a:cxnLst/>
              <a:rect l="l" t="t" r="r" b="b"/>
              <a:pathLst>
                <a:path w="3930650" h="1752600">
                  <a:moveTo>
                    <a:pt x="3638042" y="0"/>
                  </a:moveTo>
                  <a:lnTo>
                    <a:pt x="292100" y="0"/>
                  </a:lnTo>
                  <a:lnTo>
                    <a:pt x="244728" y="3809"/>
                  </a:lnTo>
                  <a:lnTo>
                    <a:pt x="199771" y="14858"/>
                  </a:lnTo>
                  <a:lnTo>
                    <a:pt x="157861" y="32638"/>
                  </a:lnTo>
                  <a:lnTo>
                    <a:pt x="119634" y="56387"/>
                  </a:lnTo>
                  <a:lnTo>
                    <a:pt x="85598" y="85597"/>
                  </a:lnTo>
                  <a:lnTo>
                    <a:pt x="56387" y="119633"/>
                  </a:lnTo>
                  <a:lnTo>
                    <a:pt x="32638" y="157860"/>
                  </a:lnTo>
                  <a:lnTo>
                    <a:pt x="14859" y="199770"/>
                  </a:lnTo>
                  <a:lnTo>
                    <a:pt x="3810" y="244728"/>
                  </a:lnTo>
                  <a:lnTo>
                    <a:pt x="0" y="292099"/>
                  </a:lnTo>
                  <a:lnTo>
                    <a:pt x="0" y="1460487"/>
                  </a:lnTo>
                  <a:lnTo>
                    <a:pt x="3810" y="1507870"/>
                  </a:lnTo>
                  <a:lnTo>
                    <a:pt x="14859" y="1552816"/>
                  </a:lnTo>
                  <a:lnTo>
                    <a:pt x="32638" y="1594726"/>
                  </a:lnTo>
                  <a:lnTo>
                    <a:pt x="56387" y="1633004"/>
                  </a:lnTo>
                  <a:lnTo>
                    <a:pt x="85598" y="1667040"/>
                  </a:lnTo>
                  <a:lnTo>
                    <a:pt x="119634" y="1696237"/>
                  </a:lnTo>
                  <a:lnTo>
                    <a:pt x="157861" y="1719999"/>
                  </a:lnTo>
                  <a:lnTo>
                    <a:pt x="199771" y="1737702"/>
                  </a:lnTo>
                  <a:lnTo>
                    <a:pt x="244728" y="1748777"/>
                  </a:lnTo>
                  <a:lnTo>
                    <a:pt x="292100" y="1752599"/>
                  </a:lnTo>
                  <a:lnTo>
                    <a:pt x="3638042" y="1752599"/>
                  </a:lnTo>
                  <a:lnTo>
                    <a:pt x="3685413" y="1748777"/>
                  </a:lnTo>
                  <a:lnTo>
                    <a:pt x="3730371" y="1737702"/>
                  </a:lnTo>
                  <a:lnTo>
                    <a:pt x="3772280" y="1719999"/>
                  </a:lnTo>
                  <a:lnTo>
                    <a:pt x="3810507" y="1696237"/>
                  </a:lnTo>
                  <a:lnTo>
                    <a:pt x="3844544" y="1667040"/>
                  </a:lnTo>
                  <a:lnTo>
                    <a:pt x="3873754" y="1633004"/>
                  </a:lnTo>
                  <a:lnTo>
                    <a:pt x="3897503" y="1594726"/>
                  </a:lnTo>
                  <a:lnTo>
                    <a:pt x="3915282" y="1552816"/>
                  </a:lnTo>
                  <a:lnTo>
                    <a:pt x="3926331" y="1507870"/>
                  </a:lnTo>
                  <a:lnTo>
                    <a:pt x="3930142" y="1460487"/>
                  </a:lnTo>
                  <a:lnTo>
                    <a:pt x="3930142" y="292099"/>
                  </a:lnTo>
                  <a:lnTo>
                    <a:pt x="3926331" y="244728"/>
                  </a:lnTo>
                  <a:lnTo>
                    <a:pt x="3915282" y="199770"/>
                  </a:lnTo>
                  <a:lnTo>
                    <a:pt x="3897503" y="157860"/>
                  </a:lnTo>
                  <a:lnTo>
                    <a:pt x="3873754" y="119633"/>
                  </a:lnTo>
                  <a:lnTo>
                    <a:pt x="3844544" y="85597"/>
                  </a:lnTo>
                  <a:lnTo>
                    <a:pt x="3810507" y="56387"/>
                  </a:lnTo>
                  <a:lnTo>
                    <a:pt x="3772280" y="32638"/>
                  </a:lnTo>
                  <a:lnTo>
                    <a:pt x="3730371" y="14858"/>
                  </a:lnTo>
                  <a:lnTo>
                    <a:pt x="3685413" y="3809"/>
                  </a:lnTo>
                  <a:lnTo>
                    <a:pt x="3638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609338" y="7642097"/>
              <a:ext cx="3930650" cy="1752600"/>
            </a:xfrm>
            <a:custGeom>
              <a:avLst/>
              <a:gdLst/>
              <a:ahLst/>
              <a:cxnLst/>
              <a:rect l="l" t="t" r="r" b="b"/>
              <a:pathLst>
                <a:path w="3930650" h="1752600">
                  <a:moveTo>
                    <a:pt x="0" y="292100"/>
                  </a:moveTo>
                  <a:lnTo>
                    <a:pt x="3810" y="244728"/>
                  </a:lnTo>
                  <a:lnTo>
                    <a:pt x="14859" y="199770"/>
                  </a:lnTo>
                  <a:lnTo>
                    <a:pt x="32638" y="157860"/>
                  </a:lnTo>
                  <a:lnTo>
                    <a:pt x="56387" y="119633"/>
                  </a:lnTo>
                  <a:lnTo>
                    <a:pt x="85598" y="85597"/>
                  </a:lnTo>
                  <a:lnTo>
                    <a:pt x="119634" y="56387"/>
                  </a:lnTo>
                  <a:lnTo>
                    <a:pt x="157861" y="32638"/>
                  </a:lnTo>
                  <a:lnTo>
                    <a:pt x="199771" y="14858"/>
                  </a:lnTo>
                  <a:lnTo>
                    <a:pt x="244728" y="3809"/>
                  </a:lnTo>
                  <a:lnTo>
                    <a:pt x="292100" y="0"/>
                  </a:lnTo>
                  <a:lnTo>
                    <a:pt x="3638041" y="0"/>
                  </a:lnTo>
                  <a:lnTo>
                    <a:pt x="3685413" y="3809"/>
                  </a:lnTo>
                  <a:lnTo>
                    <a:pt x="3730370" y="14858"/>
                  </a:lnTo>
                  <a:lnTo>
                    <a:pt x="3772281" y="32638"/>
                  </a:lnTo>
                  <a:lnTo>
                    <a:pt x="3810508" y="56387"/>
                  </a:lnTo>
                  <a:lnTo>
                    <a:pt x="3844543" y="85597"/>
                  </a:lnTo>
                  <a:lnTo>
                    <a:pt x="3873754" y="119633"/>
                  </a:lnTo>
                  <a:lnTo>
                    <a:pt x="3897503" y="157860"/>
                  </a:lnTo>
                  <a:lnTo>
                    <a:pt x="3915283" y="199770"/>
                  </a:lnTo>
                  <a:lnTo>
                    <a:pt x="3926332" y="244728"/>
                  </a:lnTo>
                  <a:lnTo>
                    <a:pt x="3930141" y="292100"/>
                  </a:lnTo>
                  <a:lnTo>
                    <a:pt x="3930141" y="1460487"/>
                  </a:lnTo>
                  <a:lnTo>
                    <a:pt x="3926332" y="1507870"/>
                  </a:lnTo>
                  <a:lnTo>
                    <a:pt x="3915283" y="1552816"/>
                  </a:lnTo>
                  <a:lnTo>
                    <a:pt x="3897503" y="1594726"/>
                  </a:lnTo>
                  <a:lnTo>
                    <a:pt x="3873754" y="1633004"/>
                  </a:lnTo>
                  <a:lnTo>
                    <a:pt x="3844543" y="1667040"/>
                  </a:lnTo>
                  <a:lnTo>
                    <a:pt x="3810508" y="1696237"/>
                  </a:lnTo>
                  <a:lnTo>
                    <a:pt x="3772281" y="1719986"/>
                  </a:lnTo>
                  <a:lnTo>
                    <a:pt x="3730370" y="1737702"/>
                  </a:lnTo>
                  <a:lnTo>
                    <a:pt x="3685413" y="1748777"/>
                  </a:lnTo>
                  <a:lnTo>
                    <a:pt x="3638041" y="1752600"/>
                  </a:lnTo>
                  <a:lnTo>
                    <a:pt x="292100" y="1752600"/>
                  </a:lnTo>
                  <a:lnTo>
                    <a:pt x="244728" y="1748777"/>
                  </a:lnTo>
                  <a:lnTo>
                    <a:pt x="199771" y="1737702"/>
                  </a:lnTo>
                  <a:lnTo>
                    <a:pt x="157861" y="1719986"/>
                  </a:lnTo>
                  <a:lnTo>
                    <a:pt x="119634" y="1696237"/>
                  </a:lnTo>
                  <a:lnTo>
                    <a:pt x="85598" y="1667040"/>
                  </a:lnTo>
                  <a:lnTo>
                    <a:pt x="56387" y="1633004"/>
                  </a:lnTo>
                  <a:lnTo>
                    <a:pt x="32638" y="1594726"/>
                  </a:lnTo>
                  <a:lnTo>
                    <a:pt x="14859" y="1552816"/>
                  </a:lnTo>
                  <a:lnTo>
                    <a:pt x="3810" y="1507870"/>
                  </a:lnTo>
                  <a:lnTo>
                    <a:pt x="0" y="1460487"/>
                  </a:lnTo>
                  <a:lnTo>
                    <a:pt x="0" y="292100"/>
                  </a:lnTo>
                  <a:close/>
                </a:path>
              </a:pathLst>
            </a:custGeom>
            <a:ln w="28956">
              <a:solidFill>
                <a:srgbClr val="121717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353050" y="8100441"/>
            <a:ext cx="24237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3405" marR="5080" indent="-56134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based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TypeScript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268968" y="7624726"/>
            <a:ext cx="4043679" cy="1850389"/>
            <a:chOff x="9268968" y="7624726"/>
            <a:chExt cx="4043679" cy="1850389"/>
          </a:xfrm>
        </p:grpSpPr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68968" y="7624726"/>
              <a:ext cx="4043172" cy="184998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299448" y="7639812"/>
              <a:ext cx="3931920" cy="1752600"/>
            </a:xfrm>
            <a:custGeom>
              <a:avLst/>
              <a:gdLst/>
              <a:ahLst/>
              <a:cxnLst/>
              <a:rect l="l" t="t" r="r" b="b"/>
              <a:pathLst>
                <a:path w="3931919" h="1752600">
                  <a:moveTo>
                    <a:pt x="3639438" y="0"/>
                  </a:moveTo>
                  <a:lnTo>
                    <a:pt x="292226" y="0"/>
                  </a:lnTo>
                  <a:lnTo>
                    <a:pt x="244855" y="3810"/>
                  </a:lnTo>
                  <a:lnTo>
                    <a:pt x="199898" y="14859"/>
                  </a:lnTo>
                  <a:lnTo>
                    <a:pt x="157987" y="32639"/>
                  </a:lnTo>
                  <a:lnTo>
                    <a:pt x="119633" y="56388"/>
                  </a:lnTo>
                  <a:lnTo>
                    <a:pt x="85598" y="85598"/>
                  </a:lnTo>
                  <a:lnTo>
                    <a:pt x="56387" y="119634"/>
                  </a:lnTo>
                  <a:lnTo>
                    <a:pt x="32638" y="157861"/>
                  </a:lnTo>
                  <a:lnTo>
                    <a:pt x="14858" y="199771"/>
                  </a:lnTo>
                  <a:lnTo>
                    <a:pt x="3809" y="244729"/>
                  </a:lnTo>
                  <a:lnTo>
                    <a:pt x="0" y="292100"/>
                  </a:lnTo>
                  <a:lnTo>
                    <a:pt x="0" y="1460487"/>
                  </a:lnTo>
                  <a:lnTo>
                    <a:pt x="3809" y="1507871"/>
                  </a:lnTo>
                  <a:lnTo>
                    <a:pt x="14858" y="1552816"/>
                  </a:lnTo>
                  <a:lnTo>
                    <a:pt x="32638" y="1594726"/>
                  </a:lnTo>
                  <a:lnTo>
                    <a:pt x="56387" y="1633004"/>
                  </a:lnTo>
                  <a:lnTo>
                    <a:pt x="85598" y="1667040"/>
                  </a:lnTo>
                  <a:lnTo>
                    <a:pt x="119633" y="1696237"/>
                  </a:lnTo>
                  <a:lnTo>
                    <a:pt x="157987" y="1719999"/>
                  </a:lnTo>
                  <a:lnTo>
                    <a:pt x="199898" y="1737702"/>
                  </a:lnTo>
                  <a:lnTo>
                    <a:pt x="244855" y="1748777"/>
                  </a:lnTo>
                  <a:lnTo>
                    <a:pt x="292226" y="1752600"/>
                  </a:lnTo>
                  <a:lnTo>
                    <a:pt x="3639438" y="1752600"/>
                  </a:lnTo>
                  <a:lnTo>
                    <a:pt x="3686809" y="1748777"/>
                  </a:lnTo>
                  <a:lnTo>
                    <a:pt x="3731767" y="1737702"/>
                  </a:lnTo>
                  <a:lnTo>
                    <a:pt x="3773678" y="1719999"/>
                  </a:lnTo>
                  <a:lnTo>
                    <a:pt x="3812032" y="1696237"/>
                  </a:lnTo>
                  <a:lnTo>
                    <a:pt x="3846067" y="1667040"/>
                  </a:lnTo>
                  <a:lnTo>
                    <a:pt x="3875278" y="1633004"/>
                  </a:lnTo>
                  <a:lnTo>
                    <a:pt x="3899027" y="1594726"/>
                  </a:lnTo>
                  <a:lnTo>
                    <a:pt x="3916807" y="1552816"/>
                  </a:lnTo>
                  <a:lnTo>
                    <a:pt x="3927855" y="1507871"/>
                  </a:lnTo>
                  <a:lnTo>
                    <a:pt x="3931665" y="1460487"/>
                  </a:lnTo>
                  <a:lnTo>
                    <a:pt x="3931665" y="292100"/>
                  </a:lnTo>
                  <a:lnTo>
                    <a:pt x="3927855" y="244729"/>
                  </a:lnTo>
                  <a:lnTo>
                    <a:pt x="3916807" y="199771"/>
                  </a:lnTo>
                  <a:lnTo>
                    <a:pt x="3899027" y="157861"/>
                  </a:lnTo>
                  <a:lnTo>
                    <a:pt x="3875278" y="119634"/>
                  </a:lnTo>
                  <a:lnTo>
                    <a:pt x="3846067" y="85598"/>
                  </a:lnTo>
                  <a:lnTo>
                    <a:pt x="3812032" y="56388"/>
                  </a:lnTo>
                  <a:lnTo>
                    <a:pt x="3773678" y="32639"/>
                  </a:lnTo>
                  <a:lnTo>
                    <a:pt x="3731767" y="14859"/>
                  </a:lnTo>
                  <a:lnTo>
                    <a:pt x="3686809" y="3810"/>
                  </a:lnTo>
                  <a:lnTo>
                    <a:pt x="36394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9300210" y="7640574"/>
              <a:ext cx="3931920" cy="1752600"/>
            </a:xfrm>
            <a:custGeom>
              <a:avLst/>
              <a:gdLst/>
              <a:ahLst/>
              <a:cxnLst/>
              <a:rect l="l" t="t" r="r" b="b"/>
              <a:pathLst>
                <a:path w="3931919" h="1752600">
                  <a:moveTo>
                    <a:pt x="0" y="292100"/>
                  </a:moveTo>
                  <a:lnTo>
                    <a:pt x="3810" y="244728"/>
                  </a:lnTo>
                  <a:lnTo>
                    <a:pt x="14859" y="199770"/>
                  </a:lnTo>
                  <a:lnTo>
                    <a:pt x="32639" y="157861"/>
                  </a:lnTo>
                  <a:lnTo>
                    <a:pt x="56388" y="119633"/>
                  </a:lnTo>
                  <a:lnTo>
                    <a:pt x="85598" y="85598"/>
                  </a:lnTo>
                  <a:lnTo>
                    <a:pt x="119634" y="56387"/>
                  </a:lnTo>
                  <a:lnTo>
                    <a:pt x="157988" y="32638"/>
                  </a:lnTo>
                  <a:lnTo>
                    <a:pt x="199898" y="14858"/>
                  </a:lnTo>
                  <a:lnTo>
                    <a:pt x="244856" y="3809"/>
                  </a:lnTo>
                  <a:lnTo>
                    <a:pt x="292226" y="0"/>
                  </a:lnTo>
                  <a:lnTo>
                    <a:pt x="3639439" y="0"/>
                  </a:lnTo>
                  <a:lnTo>
                    <a:pt x="3686810" y="3809"/>
                  </a:lnTo>
                  <a:lnTo>
                    <a:pt x="3731768" y="14858"/>
                  </a:lnTo>
                  <a:lnTo>
                    <a:pt x="3773678" y="32638"/>
                  </a:lnTo>
                  <a:lnTo>
                    <a:pt x="3812032" y="56387"/>
                  </a:lnTo>
                  <a:lnTo>
                    <a:pt x="3846068" y="85598"/>
                  </a:lnTo>
                  <a:lnTo>
                    <a:pt x="3875278" y="119633"/>
                  </a:lnTo>
                  <a:lnTo>
                    <a:pt x="3899027" y="157861"/>
                  </a:lnTo>
                  <a:lnTo>
                    <a:pt x="3916807" y="199770"/>
                  </a:lnTo>
                  <a:lnTo>
                    <a:pt x="3927855" y="244728"/>
                  </a:lnTo>
                  <a:lnTo>
                    <a:pt x="3931666" y="292100"/>
                  </a:lnTo>
                  <a:lnTo>
                    <a:pt x="3931666" y="1460487"/>
                  </a:lnTo>
                  <a:lnTo>
                    <a:pt x="3927855" y="1507870"/>
                  </a:lnTo>
                  <a:lnTo>
                    <a:pt x="3916807" y="1552816"/>
                  </a:lnTo>
                  <a:lnTo>
                    <a:pt x="3899027" y="1594726"/>
                  </a:lnTo>
                  <a:lnTo>
                    <a:pt x="3875278" y="1633004"/>
                  </a:lnTo>
                  <a:lnTo>
                    <a:pt x="3846068" y="1667040"/>
                  </a:lnTo>
                  <a:lnTo>
                    <a:pt x="3812032" y="1696237"/>
                  </a:lnTo>
                  <a:lnTo>
                    <a:pt x="3773678" y="1719986"/>
                  </a:lnTo>
                  <a:lnTo>
                    <a:pt x="3731768" y="1737702"/>
                  </a:lnTo>
                  <a:lnTo>
                    <a:pt x="3686810" y="1748777"/>
                  </a:lnTo>
                  <a:lnTo>
                    <a:pt x="3639439" y="1752600"/>
                  </a:lnTo>
                  <a:lnTo>
                    <a:pt x="292226" y="1752600"/>
                  </a:lnTo>
                  <a:lnTo>
                    <a:pt x="244856" y="1748777"/>
                  </a:lnTo>
                  <a:lnTo>
                    <a:pt x="199898" y="1737702"/>
                  </a:lnTo>
                  <a:lnTo>
                    <a:pt x="157988" y="1719986"/>
                  </a:lnTo>
                  <a:lnTo>
                    <a:pt x="119634" y="1696237"/>
                  </a:lnTo>
                  <a:lnTo>
                    <a:pt x="85598" y="1667040"/>
                  </a:lnTo>
                  <a:lnTo>
                    <a:pt x="56388" y="1633004"/>
                  </a:lnTo>
                  <a:lnTo>
                    <a:pt x="32639" y="1594726"/>
                  </a:lnTo>
                  <a:lnTo>
                    <a:pt x="14859" y="1552816"/>
                  </a:lnTo>
                  <a:lnTo>
                    <a:pt x="3810" y="1507870"/>
                  </a:lnTo>
                  <a:lnTo>
                    <a:pt x="0" y="1460487"/>
                  </a:lnTo>
                  <a:lnTo>
                    <a:pt x="0" y="292100"/>
                  </a:lnTo>
                  <a:close/>
                </a:path>
              </a:pathLst>
            </a:custGeom>
            <a:ln w="28956">
              <a:solidFill>
                <a:srgbClr val="121717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655302" y="7734681"/>
            <a:ext cx="323024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Node.js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converts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TypeScript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JavaScript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compiler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handled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3735812" y="7624726"/>
            <a:ext cx="4041775" cy="1850389"/>
            <a:chOff x="13735812" y="7624726"/>
            <a:chExt cx="4041775" cy="1850389"/>
          </a:xfrm>
        </p:grpSpPr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35812" y="7624726"/>
              <a:ext cx="4041648" cy="184998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3766292" y="7639812"/>
              <a:ext cx="3930015" cy="1752600"/>
            </a:xfrm>
            <a:custGeom>
              <a:avLst/>
              <a:gdLst/>
              <a:ahLst/>
              <a:cxnLst/>
              <a:rect l="l" t="t" r="r" b="b"/>
              <a:pathLst>
                <a:path w="3930015" h="1752600">
                  <a:moveTo>
                    <a:pt x="3637661" y="0"/>
                  </a:moveTo>
                  <a:lnTo>
                    <a:pt x="292226" y="0"/>
                  </a:lnTo>
                  <a:lnTo>
                    <a:pt x="244728" y="3810"/>
                  </a:lnTo>
                  <a:lnTo>
                    <a:pt x="199898" y="14859"/>
                  </a:lnTo>
                  <a:lnTo>
                    <a:pt x="157861" y="32639"/>
                  </a:lnTo>
                  <a:lnTo>
                    <a:pt x="119634" y="56388"/>
                  </a:lnTo>
                  <a:lnTo>
                    <a:pt x="85598" y="85598"/>
                  </a:lnTo>
                  <a:lnTo>
                    <a:pt x="56388" y="119634"/>
                  </a:lnTo>
                  <a:lnTo>
                    <a:pt x="32638" y="157861"/>
                  </a:lnTo>
                  <a:lnTo>
                    <a:pt x="14859" y="199771"/>
                  </a:lnTo>
                  <a:lnTo>
                    <a:pt x="3809" y="244729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09" y="1507871"/>
                  </a:lnTo>
                  <a:lnTo>
                    <a:pt x="14859" y="1552816"/>
                  </a:lnTo>
                  <a:lnTo>
                    <a:pt x="32638" y="1594726"/>
                  </a:lnTo>
                  <a:lnTo>
                    <a:pt x="56388" y="1633004"/>
                  </a:lnTo>
                  <a:lnTo>
                    <a:pt x="85598" y="1667040"/>
                  </a:lnTo>
                  <a:lnTo>
                    <a:pt x="119634" y="1696237"/>
                  </a:lnTo>
                  <a:lnTo>
                    <a:pt x="157861" y="1719999"/>
                  </a:lnTo>
                  <a:lnTo>
                    <a:pt x="199898" y="1737702"/>
                  </a:lnTo>
                  <a:lnTo>
                    <a:pt x="244728" y="1748777"/>
                  </a:lnTo>
                  <a:lnTo>
                    <a:pt x="292226" y="1752600"/>
                  </a:lnTo>
                  <a:lnTo>
                    <a:pt x="3637661" y="1752600"/>
                  </a:lnTo>
                  <a:lnTo>
                    <a:pt x="3685159" y="1748777"/>
                  </a:lnTo>
                  <a:lnTo>
                    <a:pt x="3729990" y="1737702"/>
                  </a:lnTo>
                  <a:lnTo>
                    <a:pt x="3772027" y="1719999"/>
                  </a:lnTo>
                  <a:lnTo>
                    <a:pt x="3810254" y="1696237"/>
                  </a:lnTo>
                  <a:lnTo>
                    <a:pt x="3844290" y="1667040"/>
                  </a:lnTo>
                  <a:lnTo>
                    <a:pt x="3873500" y="1633004"/>
                  </a:lnTo>
                  <a:lnTo>
                    <a:pt x="3897248" y="1594726"/>
                  </a:lnTo>
                  <a:lnTo>
                    <a:pt x="3915029" y="1552816"/>
                  </a:lnTo>
                  <a:lnTo>
                    <a:pt x="3926077" y="1507871"/>
                  </a:lnTo>
                  <a:lnTo>
                    <a:pt x="3929888" y="1460500"/>
                  </a:lnTo>
                  <a:lnTo>
                    <a:pt x="3929888" y="292100"/>
                  </a:lnTo>
                  <a:lnTo>
                    <a:pt x="3926077" y="244729"/>
                  </a:lnTo>
                  <a:lnTo>
                    <a:pt x="3915029" y="199771"/>
                  </a:lnTo>
                  <a:lnTo>
                    <a:pt x="3897248" y="157861"/>
                  </a:lnTo>
                  <a:lnTo>
                    <a:pt x="3873500" y="119634"/>
                  </a:lnTo>
                  <a:lnTo>
                    <a:pt x="3844290" y="85598"/>
                  </a:lnTo>
                  <a:lnTo>
                    <a:pt x="3810254" y="56388"/>
                  </a:lnTo>
                  <a:lnTo>
                    <a:pt x="3772027" y="32639"/>
                  </a:lnTo>
                  <a:lnTo>
                    <a:pt x="3729990" y="14859"/>
                  </a:lnTo>
                  <a:lnTo>
                    <a:pt x="3685159" y="3810"/>
                  </a:lnTo>
                  <a:lnTo>
                    <a:pt x="36376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3767054" y="7640574"/>
              <a:ext cx="3930015" cy="1752600"/>
            </a:xfrm>
            <a:custGeom>
              <a:avLst/>
              <a:gdLst/>
              <a:ahLst/>
              <a:cxnLst/>
              <a:rect l="l" t="t" r="r" b="b"/>
              <a:pathLst>
                <a:path w="3930015" h="1752600">
                  <a:moveTo>
                    <a:pt x="0" y="292100"/>
                  </a:moveTo>
                  <a:lnTo>
                    <a:pt x="3809" y="244728"/>
                  </a:lnTo>
                  <a:lnTo>
                    <a:pt x="14859" y="199770"/>
                  </a:lnTo>
                  <a:lnTo>
                    <a:pt x="32638" y="157861"/>
                  </a:lnTo>
                  <a:lnTo>
                    <a:pt x="56388" y="119633"/>
                  </a:lnTo>
                  <a:lnTo>
                    <a:pt x="85598" y="85598"/>
                  </a:lnTo>
                  <a:lnTo>
                    <a:pt x="119634" y="56387"/>
                  </a:lnTo>
                  <a:lnTo>
                    <a:pt x="157861" y="32638"/>
                  </a:lnTo>
                  <a:lnTo>
                    <a:pt x="199898" y="14858"/>
                  </a:lnTo>
                  <a:lnTo>
                    <a:pt x="244728" y="3809"/>
                  </a:lnTo>
                  <a:lnTo>
                    <a:pt x="292226" y="0"/>
                  </a:lnTo>
                  <a:lnTo>
                    <a:pt x="3637661" y="0"/>
                  </a:lnTo>
                  <a:lnTo>
                    <a:pt x="3685032" y="3809"/>
                  </a:lnTo>
                  <a:lnTo>
                    <a:pt x="3729990" y="14858"/>
                  </a:lnTo>
                  <a:lnTo>
                    <a:pt x="3772027" y="32638"/>
                  </a:lnTo>
                  <a:lnTo>
                    <a:pt x="3810254" y="56387"/>
                  </a:lnTo>
                  <a:lnTo>
                    <a:pt x="3844290" y="85598"/>
                  </a:lnTo>
                  <a:lnTo>
                    <a:pt x="3873500" y="119633"/>
                  </a:lnTo>
                  <a:lnTo>
                    <a:pt x="3897249" y="157861"/>
                  </a:lnTo>
                  <a:lnTo>
                    <a:pt x="3915029" y="199770"/>
                  </a:lnTo>
                  <a:lnTo>
                    <a:pt x="3926078" y="244728"/>
                  </a:lnTo>
                  <a:lnTo>
                    <a:pt x="3929888" y="292100"/>
                  </a:lnTo>
                  <a:lnTo>
                    <a:pt x="3929888" y="1460500"/>
                  </a:lnTo>
                  <a:lnTo>
                    <a:pt x="3926078" y="1507870"/>
                  </a:lnTo>
                  <a:lnTo>
                    <a:pt x="3915029" y="1552816"/>
                  </a:lnTo>
                  <a:lnTo>
                    <a:pt x="3897249" y="1594726"/>
                  </a:lnTo>
                  <a:lnTo>
                    <a:pt x="3873500" y="1633004"/>
                  </a:lnTo>
                  <a:lnTo>
                    <a:pt x="3844290" y="1667040"/>
                  </a:lnTo>
                  <a:lnTo>
                    <a:pt x="3810254" y="1696237"/>
                  </a:lnTo>
                  <a:lnTo>
                    <a:pt x="3772027" y="1719999"/>
                  </a:lnTo>
                  <a:lnTo>
                    <a:pt x="3729990" y="1737702"/>
                  </a:lnTo>
                  <a:lnTo>
                    <a:pt x="3685032" y="1748777"/>
                  </a:lnTo>
                  <a:lnTo>
                    <a:pt x="3637661" y="1752600"/>
                  </a:lnTo>
                  <a:lnTo>
                    <a:pt x="292226" y="1752600"/>
                  </a:lnTo>
                  <a:lnTo>
                    <a:pt x="244728" y="1748777"/>
                  </a:lnTo>
                  <a:lnTo>
                    <a:pt x="199898" y="1737702"/>
                  </a:lnTo>
                  <a:lnTo>
                    <a:pt x="157861" y="1719999"/>
                  </a:lnTo>
                  <a:lnTo>
                    <a:pt x="119634" y="1696237"/>
                  </a:lnTo>
                  <a:lnTo>
                    <a:pt x="85598" y="1667040"/>
                  </a:lnTo>
                  <a:lnTo>
                    <a:pt x="56388" y="1633004"/>
                  </a:lnTo>
                  <a:lnTo>
                    <a:pt x="32638" y="1594726"/>
                  </a:lnTo>
                  <a:lnTo>
                    <a:pt x="14859" y="1552816"/>
                  </a:lnTo>
                  <a:lnTo>
                    <a:pt x="3809" y="1507870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28956">
              <a:solidFill>
                <a:srgbClr val="121717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13934059" y="8100441"/>
            <a:ext cx="35534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browsers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understand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only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JavaScript,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HTML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238755" y="1888427"/>
            <a:ext cx="13554710" cy="2691765"/>
            <a:chOff x="2238755" y="1888427"/>
            <a:chExt cx="13554710" cy="2691765"/>
          </a:xfrm>
        </p:grpSpPr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38755" y="1888427"/>
              <a:ext cx="13554456" cy="269119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261615" y="1904999"/>
              <a:ext cx="13450569" cy="2593975"/>
            </a:xfrm>
            <a:custGeom>
              <a:avLst/>
              <a:gdLst/>
              <a:ahLst/>
              <a:cxnLst/>
              <a:rect l="l" t="t" r="r" b="b"/>
              <a:pathLst>
                <a:path w="13450569" h="2593975">
                  <a:moveTo>
                    <a:pt x="13018135" y="0"/>
                  </a:moveTo>
                  <a:lnTo>
                    <a:pt x="432307" y="0"/>
                  </a:lnTo>
                  <a:lnTo>
                    <a:pt x="385190" y="2540"/>
                  </a:lnTo>
                  <a:lnTo>
                    <a:pt x="339597" y="9905"/>
                  </a:lnTo>
                  <a:lnTo>
                    <a:pt x="295656" y="22098"/>
                  </a:lnTo>
                  <a:lnTo>
                    <a:pt x="253745" y="38480"/>
                  </a:lnTo>
                  <a:lnTo>
                    <a:pt x="214121" y="59054"/>
                  </a:lnTo>
                  <a:lnTo>
                    <a:pt x="177037" y="83439"/>
                  </a:lnTo>
                  <a:lnTo>
                    <a:pt x="142620" y="111378"/>
                  </a:lnTo>
                  <a:lnTo>
                    <a:pt x="111378" y="142621"/>
                  </a:lnTo>
                  <a:lnTo>
                    <a:pt x="83438" y="177038"/>
                  </a:lnTo>
                  <a:lnTo>
                    <a:pt x="59054" y="214122"/>
                  </a:lnTo>
                  <a:lnTo>
                    <a:pt x="38481" y="253746"/>
                  </a:lnTo>
                  <a:lnTo>
                    <a:pt x="22097" y="295655"/>
                  </a:lnTo>
                  <a:lnTo>
                    <a:pt x="10032" y="339598"/>
                  </a:lnTo>
                  <a:lnTo>
                    <a:pt x="2539" y="385191"/>
                  </a:lnTo>
                  <a:lnTo>
                    <a:pt x="0" y="432307"/>
                  </a:lnTo>
                  <a:lnTo>
                    <a:pt x="0" y="2161413"/>
                  </a:lnTo>
                  <a:lnTo>
                    <a:pt x="2539" y="2208529"/>
                  </a:lnTo>
                  <a:lnTo>
                    <a:pt x="10032" y="2254123"/>
                  </a:lnTo>
                  <a:lnTo>
                    <a:pt x="22097" y="2298065"/>
                  </a:lnTo>
                  <a:lnTo>
                    <a:pt x="38481" y="2339975"/>
                  </a:lnTo>
                  <a:lnTo>
                    <a:pt x="59054" y="2379599"/>
                  </a:lnTo>
                  <a:lnTo>
                    <a:pt x="83438" y="2416683"/>
                  </a:lnTo>
                  <a:lnTo>
                    <a:pt x="111378" y="2451100"/>
                  </a:lnTo>
                  <a:lnTo>
                    <a:pt x="142620" y="2482341"/>
                  </a:lnTo>
                  <a:lnTo>
                    <a:pt x="177037" y="2510282"/>
                  </a:lnTo>
                  <a:lnTo>
                    <a:pt x="214121" y="2534666"/>
                  </a:lnTo>
                  <a:lnTo>
                    <a:pt x="253745" y="2555240"/>
                  </a:lnTo>
                  <a:lnTo>
                    <a:pt x="295656" y="2571623"/>
                  </a:lnTo>
                  <a:lnTo>
                    <a:pt x="339597" y="2583688"/>
                  </a:lnTo>
                  <a:lnTo>
                    <a:pt x="385190" y="2591180"/>
                  </a:lnTo>
                  <a:lnTo>
                    <a:pt x="432307" y="2593721"/>
                  </a:lnTo>
                  <a:lnTo>
                    <a:pt x="13018135" y="2593721"/>
                  </a:lnTo>
                  <a:lnTo>
                    <a:pt x="13065252" y="2591180"/>
                  </a:lnTo>
                  <a:lnTo>
                    <a:pt x="13110845" y="2583688"/>
                  </a:lnTo>
                  <a:lnTo>
                    <a:pt x="13154787" y="2571623"/>
                  </a:lnTo>
                  <a:lnTo>
                    <a:pt x="13196697" y="2555240"/>
                  </a:lnTo>
                  <a:lnTo>
                    <a:pt x="13236321" y="2534666"/>
                  </a:lnTo>
                  <a:lnTo>
                    <a:pt x="13273405" y="2510282"/>
                  </a:lnTo>
                  <a:lnTo>
                    <a:pt x="13307822" y="2482341"/>
                  </a:lnTo>
                  <a:lnTo>
                    <a:pt x="13339064" y="2451100"/>
                  </a:lnTo>
                  <a:lnTo>
                    <a:pt x="13367004" y="2416683"/>
                  </a:lnTo>
                  <a:lnTo>
                    <a:pt x="13391388" y="2379599"/>
                  </a:lnTo>
                  <a:lnTo>
                    <a:pt x="13411962" y="2339975"/>
                  </a:lnTo>
                  <a:lnTo>
                    <a:pt x="13428345" y="2298065"/>
                  </a:lnTo>
                  <a:lnTo>
                    <a:pt x="13440410" y="2254123"/>
                  </a:lnTo>
                  <a:lnTo>
                    <a:pt x="13447903" y="2208529"/>
                  </a:lnTo>
                  <a:lnTo>
                    <a:pt x="13450443" y="2161413"/>
                  </a:lnTo>
                  <a:lnTo>
                    <a:pt x="13450443" y="432307"/>
                  </a:lnTo>
                  <a:lnTo>
                    <a:pt x="13447903" y="385191"/>
                  </a:lnTo>
                  <a:lnTo>
                    <a:pt x="13440410" y="339598"/>
                  </a:lnTo>
                  <a:lnTo>
                    <a:pt x="13428345" y="295655"/>
                  </a:lnTo>
                  <a:lnTo>
                    <a:pt x="13411962" y="253746"/>
                  </a:lnTo>
                  <a:lnTo>
                    <a:pt x="13391388" y="214122"/>
                  </a:lnTo>
                  <a:lnTo>
                    <a:pt x="13367004" y="177038"/>
                  </a:lnTo>
                  <a:lnTo>
                    <a:pt x="13339064" y="142621"/>
                  </a:lnTo>
                  <a:lnTo>
                    <a:pt x="13307822" y="111378"/>
                  </a:lnTo>
                  <a:lnTo>
                    <a:pt x="13273405" y="83439"/>
                  </a:lnTo>
                  <a:lnTo>
                    <a:pt x="13236321" y="59054"/>
                  </a:lnTo>
                  <a:lnTo>
                    <a:pt x="13196697" y="38480"/>
                  </a:lnTo>
                  <a:lnTo>
                    <a:pt x="13154787" y="22098"/>
                  </a:lnTo>
                  <a:lnTo>
                    <a:pt x="13110845" y="9905"/>
                  </a:lnTo>
                  <a:lnTo>
                    <a:pt x="13065252" y="2540"/>
                  </a:lnTo>
                  <a:lnTo>
                    <a:pt x="13018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262377" y="1905761"/>
              <a:ext cx="13450569" cy="2593975"/>
            </a:xfrm>
            <a:custGeom>
              <a:avLst/>
              <a:gdLst/>
              <a:ahLst/>
              <a:cxnLst/>
              <a:rect l="l" t="t" r="r" b="b"/>
              <a:pathLst>
                <a:path w="13450569" h="2593975">
                  <a:moveTo>
                    <a:pt x="0" y="432308"/>
                  </a:moveTo>
                  <a:lnTo>
                    <a:pt x="2540" y="385191"/>
                  </a:lnTo>
                  <a:lnTo>
                    <a:pt x="10033" y="339598"/>
                  </a:lnTo>
                  <a:lnTo>
                    <a:pt x="22098" y="295656"/>
                  </a:lnTo>
                  <a:lnTo>
                    <a:pt x="38481" y="253746"/>
                  </a:lnTo>
                  <a:lnTo>
                    <a:pt x="59055" y="214122"/>
                  </a:lnTo>
                  <a:lnTo>
                    <a:pt x="83439" y="177038"/>
                  </a:lnTo>
                  <a:lnTo>
                    <a:pt x="111379" y="142621"/>
                  </a:lnTo>
                  <a:lnTo>
                    <a:pt x="142621" y="111379"/>
                  </a:lnTo>
                  <a:lnTo>
                    <a:pt x="177038" y="83439"/>
                  </a:lnTo>
                  <a:lnTo>
                    <a:pt x="214122" y="59055"/>
                  </a:lnTo>
                  <a:lnTo>
                    <a:pt x="253746" y="38481"/>
                  </a:lnTo>
                  <a:lnTo>
                    <a:pt x="295656" y="22098"/>
                  </a:lnTo>
                  <a:lnTo>
                    <a:pt x="339598" y="9906"/>
                  </a:lnTo>
                  <a:lnTo>
                    <a:pt x="385191" y="2540"/>
                  </a:lnTo>
                  <a:lnTo>
                    <a:pt x="432308" y="0"/>
                  </a:lnTo>
                  <a:lnTo>
                    <a:pt x="13018135" y="0"/>
                  </a:lnTo>
                  <a:lnTo>
                    <a:pt x="13065252" y="2540"/>
                  </a:lnTo>
                  <a:lnTo>
                    <a:pt x="13110844" y="9906"/>
                  </a:lnTo>
                  <a:lnTo>
                    <a:pt x="13154787" y="22098"/>
                  </a:lnTo>
                  <a:lnTo>
                    <a:pt x="13196697" y="38481"/>
                  </a:lnTo>
                  <a:lnTo>
                    <a:pt x="13236321" y="59055"/>
                  </a:lnTo>
                  <a:lnTo>
                    <a:pt x="13273405" y="83439"/>
                  </a:lnTo>
                  <a:lnTo>
                    <a:pt x="13307822" y="111379"/>
                  </a:lnTo>
                  <a:lnTo>
                    <a:pt x="13339064" y="142621"/>
                  </a:lnTo>
                  <a:lnTo>
                    <a:pt x="13367004" y="177038"/>
                  </a:lnTo>
                  <a:lnTo>
                    <a:pt x="13391388" y="214122"/>
                  </a:lnTo>
                  <a:lnTo>
                    <a:pt x="13411962" y="253746"/>
                  </a:lnTo>
                  <a:lnTo>
                    <a:pt x="13428344" y="295656"/>
                  </a:lnTo>
                  <a:lnTo>
                    <a:pt x="13440410" y="339598"/>
                  </a:lnTo>
                  <a:lnTo>
                    <a:pt x="13447902" y="385191"/>
                  </a:lnTo>
                  <a:lnTo>
                    <a:pt x="13450443" y="432308"/>
                  </a:lnTo>
                  <a:lnTo>
                    <a:pt x="13450443" y="2161413"/>
                  </a:lnTo>
                  <a:lnTo>
                    <a:pt x="13447902" y="2208530"/>
                  </a:lnTo>
                  <a:lnTo>
                    <a:pt x="13440410" y="2254123"/>
                  </a:lnTo>
                  <a:lnTo>
                    <a:pt x="13428344" y="2298065"/>
                  </a:lnTo>
                  <a:lnTo>
                    <a:pt x="13411962" y="2339975"/>
                  </a:lnTo>
                  <a:lnTo>
                    <a:pt x="13391388" y="2379599"/>
                  </a:lnTo>
                  <a:lnTo>
                    <a:pt x="13367004" y="2416683"/>
                  </a:lnTo>
                  <a:lnTo>
                    <a:pt x="13339064" y="2451100"/>
                  </a:lnTo>
                  <a:lnTo>
                    <a:pt x="13307822" y="2482342"/>
                  </a:lnTo>
                  <a:lnTo>
                    <a:pt x="13273405" y="2510282"/>
                  </a:lnTo>
                  <a:lnTo>
                    <a:pt x="13236321" y="2534666"/>
                  </a:lnTo>
                  <a:lnTo>
                    <a:pt x="13196697" y="2555240"/>
                  </a:lnTo>
                  <a:lnTo>
                    <a:pt x="13154787" y="2571623"/>
                  </a:lnTo>
                  <a:lnTo>
                    <a:pt x="13110844" y="2583688"/>
                  </a:lnTo>
                  <a:lnTo>
                    <a:pt x="13065252" y="2591181"/>
                  </a:lnTo>
                  <a:lnTo>
                    <a:pt x="13018135" y="2593721"/>
                  </a:lnTo>
                  <a:lnTo>
                    <a:pt x="432308" y="2593721"/>
                  </a:lnTo>
                  <a:lnTo>
                    <a:pt x="385191" y="2591181"/>
                  </a:lnTo>
                  <a:lnTo>
                    <a:pt x="339598" y="2583688"/>
                  </a:lnTo>
                  <a:lnTo>
                    <a:pt x="295656" y="2571623"/>
                  </a:lnTo>
                  <a:lnTo>
                    <a:pt x="253746" y="2555240"/>
                  </a:lnTo>
                  <a:lnTo>
                    <a:pt x="214122" y="2534666"/>
                  </a:lnTo>
                  <a:lnTo>
                    <a:pt x="177038" y="2510282"/>
                  </a:lnTo>
                  <a:lnTo>
                    <a:pt x="142621" y="2482342"/>
                  </a:lnTo>
                  <a:lnTo>
                    <a:pt x="111379" y="2451100"/>
                  </a:lnTo>
                  <a:lnTo>
                    <a:pt x="83439" y="2416683"/>
                  </a:lnTo>
                  <a:lnTo>
                    <a:pt x="59055" y="2379599"/>
                  </a:lnTo>
                  <a:lnTo>
                    <a:pt x="38481" y="2339975"/>
                  </a:lnTo>
                  <a:lnTo>
                    <a:pt x="22098" y="2298065"/>
                  </a:lnTo>
                  <a:lnTo>
                    <a:pt x="10033" y="2254123"/>
                  </a:lnTo>
                  <a:lnTo>
                    <a:pt x="2540" y="2208530"/>
                  </a:lnTo>
                  <a:lnTo>
                    <a:pt x="0" y="2161413"/>
                  </a:lnTo>
                  <a:lnTo>
                    <a:pt x="0" y="432308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2465577" y="2027258"/>
            <a:ext cx="12899390" cy="2925445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10"/>
              </a:spcBef>
              <a:buClr>
                <a:srgbClr val="095A82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Typescript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superset</a:t>
            </a:r>
            <a:r>
              <a:rPr dirty="0" sz="2400" spc="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JavaScript,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more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features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like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classes,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interface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Clr>
                <a:srgbClr val="095A82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Helps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writing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Robust</a:t>
            </a:r>
            <a:r>
              <a:rPr dirty="0" sz="2400" spc="-5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checks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while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writing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not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just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run it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Clr>
                <a:srgbClr val="095A82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does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run-on 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browser,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so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compiled</a:t>
            </a:r>
            <a:r>
              <a:rPr dirty="0" sz="2400" spc="-5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JavaScript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help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Node.js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Clr>
                <a:srgbClr val="095A82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Compilation</a:t>
            </a:r>
            <a:r>
              <a:rPr dirty="0" sz="2400" spc="-9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done</a:t>
            </a:r>
            <a:r>
              <a:rPr dirty="0" sz="2400" spc="-5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fast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displayed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end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marL="7201534">
              <a:lnSpc>
                <a:spcPct val="100000"/>
              </a:lnSpc>
            </a:pP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Working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5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TypeScript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60" name="object 6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2261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Model-View-Controller</a:t>
            </a:r>
            <a:r>
              <a:rPr dirty="0" sz="5600" spc="-9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(MVC)</a:t>
            </a:r>
            <a:r>
              <a:rPr dirty="0" sz="5600" spc="-5">
                <a:solidFill>
                  <a:srgbClr val="095A82"/>
                </a:solidFill>
              </a:rPr>
              <a:t> Pattern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28116" y="1889760"/>
            <a:ext cx="16430625" cy="912494"/>
            <a:chOff x="928116" y="1889760"/>
            <a:chExt cx="16430625" cy="912494"/>
          </a:xfrm>
        </p:grpSpPr>
        <p:sp>
          <p:nvSpPr>
            <p:cNvPr id="4" name="object 4"/>
            <p:cNvSpPr/>
            <p:nvPr/>
          </p:nvSpPr>
          <p:spPr>
            <a:xfrm>
              <a:off x="932688" y="1894332"/>
              <a:ext cx="16421100" cy="903605"/>
            </a:xfrm>
            <a:custGeom>
              <a:avLst/>
              <a:gdLst/>
              <a:ahLst/>
              <a:cxnLst/>
              <a:rect l="l" t="t" r="r" b="b"/>
              <a:pathLst>
                <a:path w="16421100" h="903605">
                  <a:moveTo>
                    <a:pt x="16270477" y="0"/>
                  </a:moveTo>
                  <a:lnTo>
                    <a:pt x="150622" y="0"/>
                  </a:lnTo>
                  <a:lnTo>
                    <a:pt x="103009" y="7620"/>
                  </a:lnTo>
                  <a:lnTo>
                    <a:pt x="61671" y="29083"/>
                  </a:lnTo>
                  <a:lnTo>
                    <a:pt x="29057" y="61595"/>
                  </a:lnTo>
                  <a:lnTo>
                    <a:pt x="7683" y="102997"/>
                  </a:lnTo>
                  <a:lnTo>
                    <a:pt x="0" y="150495"/>
                  </a:lnTo>
                  <a:lnTo>
                    <a:pt x="0" y="752728"/>
                  </a:lnTo>
                  <a:lnTo>
                    <a:pt x="7683" y="800226"/>
                  </a:lnTo>
                  <a:lnTo>
                    <a:pt x="29057" y="841628"/>
                  </a:lnTo>
                  <a:lnTo>
                    <a:pt x="61671" y="874141"/>
                  </a:lnTo>
                  <a:lnTo>
                    <a:pt x="103009" y="895603"/>
                  </a:lnTo>
                  <a:lnTo>
                    <a:pt x="150622" y="903224"/>
                  </a:lnTo>
                  <a:lnTo>
                    <a:pt x="16270477" y="903224"/>
                  </a:lnTo>
                  <a:lnTo>
                    <a:pt x="16318102" y="895603"/>
                  </a:lnTo>
                  <a:lnTo>
                    <a:pt x="16359377" y="874141"/>
                  </a:lnTo>
                  <a:lnTo>
                    <a:pt x="16392017" y="841628"/>
                  </a:lnTo>
                  <a:lnTo>
                    <a:pt x="16413479" y="800226"/>
                  </a:lnTo>
                  <a:lnTo>
                    <a:pt x="16421100" y="752728"/>
                  </a:lnTo>
                  <a:lnTo>
                    <a:pt x="16421100" y="150495"/>
                  </a:lnTo>
                  <a:lnTo>
                    <a:pt x="16413479" y="102997"/>
                  </a:lnTo>
                  <a:lnTo>
                    <a:pt x="16392017" y="61595"/>
                  </a:lnTo>
                  <a:lnTo>
                    <a:pt x="16359377" y="29083"/>
                  </a:lnTo>
                  <a:lnTo>
                    <a:pt x="16318102" y="7620"/>
                  </a:lnTo>
                  <a:lnTo>
                    <a:pt x="16270477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2688" y="1894332"/>
              <a:ext cx="16421100" cy="903605"/>
            </a:xfrm>
            <a:custGeom>
              <a:avLst/>
              <a:gdLst/>
              <a:ahLst/>
              <a:cxnLst/>
              <a:rect l="l" t="t" r="r" b="b"/>
              <a:pathLst>
                <a:path w="16421100" h="903605">
                  <a:moveTo>
                    <a:pt x="0" y="150495"/>
                  </a:moveTo>
                  <a:lnTo>
                    <a:pt x="7683" y="102997"/>
                  </a:lnTo>
                  <a:lnTo>
                    <a:pt x="29057" y="61595"/>
                  </a:lnTo>
                  <a:lnTo>
                    <a:pt x="61671" y="29083"/>
                  </a:lnTo>
                  <a:lnTo>
                    <a:pt x="103009" y="7620"/>
                  </a:lnTo>
                  <a:lnTo>
                    <a:pt x="150622" y="0"/>
                  </a:lnTo>
                  <a:lnTo>
                    <a:pt x="16270477" y="0"/>
                  </a:lnTo>
                  <a:lnTo>
                    <a:pt x="16318102" y="7620"/>
                  </a:lnTo>
                  <a:lnTo>
                    <a:pt x="16359377" y="29083"/>
                  </a:lnTo>
                  <a:lnTo>
                    <a:pt x="16392017" y="61595"/>
                  </a:lnTo>
                  <a:lnTo>
                    <a:pt x="16413479" y="102997"/>
                  </a:lnTo>
                  <a:lnTo>
                    <a:pt x="16421100" y="150495"/>
                  </a:lnTo>
                  <a:lnTo>
                    <a:pt x="16421100" y="752728"/>
                  </a:lnTo>
                  <a:lnTo>
                    <a:pt x="16413479" y="800226"/>
                  </a:lnTo>
                  <a:lnTo>
                    <a:pt x="16392017" y="841628"/>
                  </a:lnTo>
                  <a:lnTo>
                    <a:pt x="16359377" y="874141"/>
                  </a:lnTo>
                  <a:lnTo>
                    <a:pt x="16318102" y="895603"/>
                  </a:lnTo>
                  <a:lnTo>
                    <a:pt x="16270477" y="903224"/>
                  </a:lnTo>
                  <a:lnTo>
                    <a:pt x="150622" y="903224"/>
                  </a:lnTo>
                  <a:lnTo>
                    <a:pt x="103009" y="895603"/>
                  </a:lnTo>
                  <a:lnTo>
                    <a:pt x="61671" y="874141"/>
                  </a:lnTo>
                  <a:lnTo>
                    <a:pt x="29057" y="841628"/>
                  </a:lnTo>
                  <a:lnTo>
                    <a:pt x="7683" y="800226"/>
                  </a:lnTo>
                  <a:lnTo>
                    <a:pt x="0" y="752728"/>
                  </a:lnTo>
                  <a:lnTo>
                    <a:pt x="0" y="15049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22070" y="1928876"/>
            <a:ext cx="159277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7080" marR="5080" indent="-4565015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FFFFFF"/>
                </a:solidFill>
                <a:latin typeface="Calibri"/>
                <a:cs typeface="Calibri"/>
              </a:rPr>
              <a:t>Model–View–Controller</a:t>
            </a:r>
            <a:r>
              <a:rPr dirty="0" sz="2400" spc="5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architectural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pattern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commonly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developing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interfaces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divides</a:t>
            </a:r>
            <a:r>
              <a:rPr dirty="0" sz="24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interconnected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parts-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Model,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Controller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15924" y="3570826"/>
            <a:ext cx="8923020" cy="996950"/>
            <a:chOff x="915924" y="3570826"/>
            <a:chExt cx="8923020" cy="9969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924" y="3570826"/>
              <a:ext cx="8923020" cy="9966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37260" y="3576828"/>
              <a:ext cx="8830310" cy="918844"/>
            </a:xfrm>
            <a:custGeom>
              <a:avLst/>
              <a:gdLst/>
              <a:ahLst/>
              <a:cxnLst/>
              <a:rect l="l" t="t" r="r" b="b"/>
              <a:pathLst>
                <a:path w="8830310" h="918845">
                  <a:moveTo>
                    <a:pt x="8676640" y="0"/>
                  </a:moveTo>
                  <a:lnTo>
                    <a:pt x="153162" y="0"/>
                  </a:lnTo>
                  <a:lnTo>
                    <a:pt x="104749" y="7747"/>
                  </a:lnTo>
                  <a:lnTo>
                    <a:pt x="62712" y="29591"/>
                  </a:lnTo>
                  <a:lnTo>
                    <a:pt x="29552" y="62611"/>
                  </a:lnTo>
                  <a:lnTo>
                    <a:pt x="7810" y="104648"/>
                  </a:lnTo>
                  <a:lnTo>
                    <a:pt x="0" y="153035"/>
                  </a:lnTo>
                  <a:lnTo>
                    <a:pt x="0" y="765429"/>
                  </a:lnTo>
                  <a:lnTo>
                    <a:pt x="7810" y="813816"/>
                  </a:lnTo>
                  <a:lnTo>
                    <a:pt x="29552" y="855852"/>
                  </a:lnTo>
                  <a:lnTo>
                    <a:pt x="62712" y="888873"/>
                  </a:lnTo>
                  <a:lnTo>
                    <a:pt x="104749" y="910717"/>
                  </a:lnTo>
                  <a:lnTo>
                    <a:pt x="153162" y="918463"/>
                  </a:lnTo>
                  <a:lnTo>
                    <a:pt x="8676640" y="918463"/>
                  </a:lnTo>
                  <a:lnTo>
                    <a:pt x="8725027" y="910717"/>
                  </a:lnTo>
                  <a:lnTo>
                    <a:pt x="8767064" y="888873"/>
                  </a:lnTo>
                  <a:lnTo>
                    <a:pt x="8800211" y="855852"/>
                  </a:lnTo>
                  <a:lnTo>
                    <a:pt x="8822055" y="813816"/>
                  </a:lnTo>
                  <a:lnTo>
                    <a:pt x="8829802" y="765429"/>
                  </a:lnTo>
                  <a:lnTo>
                    <a:pt x="8829802" y="153035"/>
                  </a:lnTo>
                  <a:lnTo>
                    <a:pt x="8822055" y="104648"/>
                  </a:lnTo>
                  <a:lnTo>
                    <a:pt x="8800211" y="62611"/>
                  </a:lnTo>
                  <a:lnTo>
                    <a:pt x="8767064" y="29591"/>
                  </a:lnTo>
                  <a:lnTo>
                    <a:pt x="8725027" y="7747"/>
                  </a:lnTo>
                  <a:lnTo>
                    <a:pt x="8676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37260" y="3576828"/>
              <a:ext cx="8830310" cy="918844"/>
            </a:xfrm>
            <a:custGeom>
              <a:avLst/>
              <a:gdLst/>
              <a:ahLst/>
              <a:cxnLst/>
              <a:rect l="l" t="t" r="r" b="b"/>
              <a:pathLst>
                <a:path w="8830310" h="918845">
                  <a:moveTo>
                    <a:pt x="0" y="153035"/>
                  </a:moveTo>
                  <a:lnTo>
                    <a:pt x="7810" y="104648"/>
                  </a:lnTo>
                  <a:lnTo>
                    <a:pt x="29552" y="62611"/>
                  </a:lnTo>
                  <a:lnTo>
                    <a:pt x="62712" y="29591"/>
                  </a:lnTo>
                  <a:lnTo>
                    <a:pt x="104749" y="7747"/>
                  </a:lnTo>
                  <a:lnTo>
                    <a:pt x="153162" y="0"/>
                  </a:lnTo>
                  <a:lnTo>
                    <a:pt x="8676640" y="0"/>
                  </a:lnTo>
                  <a:lnTo>
                    <a:pt x="8725027" y="7747"/>
                  </a:lnTo>
                  <a:lnTo>
                    <a:pt x="8767064" y="29591"/>
                  </a:lnTo>
                  <a:lnTo>
                    <a:pt x="8800211" y="62611"/>
                  </a:lnTo>
                  <a:lnTo>
                    <a:pt x="8822055" y="104648"/>
                  </a:lnTo>
                  <a:lnTo>
                    <a:pt x="8829802" y="153035"/>
                  </a:lnTo>
                  <a:lnTo>
                    <a:pt x="8829802" y="765429"/>
                  </a:lnTo>
                  <a:lnTo>
                    <a:pt x="8822055" y="813816"/>
                  </a:lnTo>
                  <a:lnTo>
                    <a:pt x="8800211" y="855852"/>
                  </a:lnTo>
                  <a:lnTo>
                    <a:pt x="8767064" y="888873"/>
                  </a:lnTo>
                  <a:lnTo>
                    <a:pt x="8725027" y="910717"/>
                  </a:lnTo>
                  <a:lnTo>
                    <a:pt x="8676640" y="918463"/>
                  </a:lnTo>
                  <a:lnTo>
                    <a:pt x="153162" y="918463"/>
                  </a:lnTo>
                  <a:lnTo>
                    <a:pt x="104749" y="910717"/>
                  </a:lnTo>
                  <a:lnTo>
                    <a:pt x="62712" y="888873"/>
                  </a:lnTo>
                  <a:lnTo>
                    <a:pt x="29552" y="855852"/>
                  </a:lnTo>
                  <a:lnTo>
                    <a:pt x="7810" y="813816"/>
                  </a:lnTo>
                  <a:lnTo>
                    <a:pt x="0" y="765429"/>
                  </a:lnTo>
                  <a:lnTo>
                    <a:pt x="0" y="153035"/>
                  </a:lnTo>
                  <a:close/>
                </a:path>
              </a:pathLst>
            </a:custGeom>
            <a:ln w="9144">
              <a:solidFill>
                <a:srgbClr val="AEC3C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121460" y="3618991"/>
            <a:ext cx="83896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0445" marR="5080" indent="-22783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represents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data.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retrieves,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stores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maintains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15924" y="4983583"/>
            <a:ext cx="8920480" cy="998219"/>
            <a:chOff x="915924" y="4983583"/>
            <a:chExt cx="8920480" cy="998219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924" y="4983583"/>
              <a:ext cx="8919972" cy="9981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37260" y="4989575"/>
              <a:ext cx="8827135" cy="920750"/>
            </a:xfrm>
            <a:custGeom>
              <a:avLst/>
              <a:gdLst/>
              <a:ahLst/>
              <a:cxnLst/>
              <a:rect l="l" t="t" r="r" b="b"/>
              <a:pathLst>
                <a:path w="8827135" h="920750">
                  <a:moveTo>
                    <a:pt x="8673465" y="0"/>
                  </a:moveTo>
                  <a:lnTo>
                    <a:pt x="153415" y="0"/>
                  </a:lnTo>
                  <a:lnTo>
                    <a:pt x="104927" y="7874"/>
                  </a:lnTo>
                  <a:lnTo>
                    <a:pt x="62814" y="29590"/>
                  </a:lnTo>
                  <a:lnTo>
                    <a:pt x="29603" y="62737"/>
                  </a:lnTo>
                  <a:lnTo>
                    <a:pt x="7823" y="104901"/>
                  </a:lnTo>
                  <a:lnTo>
                    <a:pt x="0" y="153415"/>
                  </a:lnTo>
                  <a:lnTo>
                    <a:pt x="0" y="766826"/>
                  </a:lnTo>
                  <a:lnTo>
                    <a:pt x="7823" y="815339"/>
                  </a:lnTo>
                  <a:lnTo>
                    <a:pt x="29603" y="857376"/>
                  </a:lnTo>
                  <a:lnTo>
                    <a:pt x="62814" y="890651"/>
                  </a:lnTo>
                  <a:lnTo>
                    <a:pt x="104927" y="912368"/>
                  </a:lnTo>
                  <a:lnTo>
                    <a:pt x="153415" y="920241"/>
                  </a:lnTo>
                  <a:lnTo>
                    <a:pt x="8673465" y="920241"/>
                  </a:lnTo>
                  <a:lnTo>
                    <a:pt x="8721979" y="912368"/>
                  </a:lnTo>
                  <a:lnTo>
                    <a:pt x="8764016" y="890651"/>
                  </a:lnTo>
                  <a:lnTo>
                    <a:pt x="8797290" y="857376"/>
                  </a:lnTo>
                  <a:lnTo>
                    <a:pt x="8819007" y="815339"/>
                  </a:lnTo>
                  <a:lnTo>
                    <a:pt x="8826881" y="766826"/>
                  </a:lnTo>
                  <a:lnTo>
                    <a:pt x="8826881" y="153415"/>
                  </a:lnTo>
                  <a:lnTo>
                    <a:pt x="8819007" y="104901"/>
                  </a:lnTo>
                  <a:lnTo>
                    <a:pt x="8797290" y="62737"/>
                  </a:lnTo>
                  <a:lnTo>
                    <a:pt x="8764016" y="29590"/>
                  </a:lnTo>
                  <a:lnTo>
                    <a:pt x="8721979" y="7874"/>
                  </a:lnTo>
                  <a:lnTo>
                    <a:pt x="8673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37260" y="4989575"/>
              <a:ext cx="8827135" cy="920750"/>
            </a:xfrm>
            <a:custGeom>
              <a:avLst/>
              <a:gdLst/>
              <a:ahLst/>
              <a:cxnLst/>
              <a:rect l="l" t="t" r="r" b="b"/>
              <a:pathLst>
                <a:path w="8827135" h="920750">
                  <a:moveTo>
                    <a:pt x="0" y="153415"/>
                  </a:moveTo>
                  <a:lnTo>
                    <a:pt x="7823" y="104901"/>
                  </a:lnTo>
                  <a:lnTo>
                    <a:pt x="29603" y="62737"/>
                  </a:lnTo>
                  <a:lnTo>
                    <a:pt x="62814" y="29590"/>
                  </a:lnTo>
                  <a:lnTo>
                    <a:pt x="104927" y="7874"/>
                  </a:lnTo>
                  <a:lnTo>
                    <a:pt x="153415" y="0"/>
                  </a:lnTo>
                  <a:lnTo>
                    <a:pt x="8673465" y="0"/>
                  </a:lnTo>
                  <a:lnTo>
                    <a:pt x="8721979" y="7874"/>
                  </a:lnTo>
                  <a:lnTo>
                    <a:pt x="8764016" y="29590"/>
                  </a:lnTo>
                  <a:lnTo>
                    <a:pt x="8797290" y="62737"/>
                  </a:lnTo>
                  <a:lnTo>
                    <a:pt x="8819007" y="104901"/>
                  </a:lnTo>
                  <a:lnTo>
                    <a:pt x="8826881" y="153415"/>
                  </a:lnTo>
                  <a:lnTo>
                    <a:pt x="8826881" y="766826"/>
                  </a:lnTo>
                  <a:lnTo>
                    <a:pt x="8819007" y="815339"/>
                  </a:lnTo>
                  <a:lnTo>
                    <a:pt x="8797290" y="857376"/>
                  </a:lnTo>
                  <a:lnTo>
                    <a:pt x="8764016" y="890651"/>
                  </a:lnTo>
                  <a:lnTo>
                    <a:pt x="8721979" y="912368"/>
                  </a:lnTo>
                  <a:lnTo>
                    <a:pt x="8673465" y="920241"/>
                  </a:lnTo>
                  <a:lnTo>
                    <a:pt x="153415" y="920241"/>
                  </a:lnTo>
                  <a:lnTo>
                    <a:pt x="104927" y="912368"/>
                  </a:lnTo>
                  <a:lnTo>
                    <a:pt x="62814" y="890651"/>
                  </a:lnTo>
                  <a:lnTo>
                    <a:pt x="29603" y="857376"/>
                  </a:lnTo>
                  <a:lnTo>
                    <a:pt x="7823" y="815339"/>
                  </a:lnTo>
                  <a:lnTo>
                    <a:pt x="0" y="766826"/>
                  </a:lnTo>
                  <a:lnTo>
                    <a:pt x="0" y="153415"/>
                  </a:lnTo>
                  <a:close/>
                </a:path>
              </a:pathLst>
            </a:custGeom>
            <a:ln w="9144">
              <a:solidFill>
                <a:srgbClr val="AEC3C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203147" y="5033264"/>
            <a:ext cx="82511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9870" marR="5080" indent="-148780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: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what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visit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site,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e.g: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blog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post.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sends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client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i.e.,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web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15924" y="6397845"/>
            <a:ext cx="8923020" cy="996950"/>
            <a:chOff x="915924" y="6397845"/>
            <a:chExt cx="8923020" cy="99695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924" y="6397845"/>
              <a:ext cx="8923020" cy="99660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37260" y="6403847"/>
              <a:ext cx="8830310" cy="918844"/>
            </a:xfrm>
            <a:custGeom>
              <a:avLst/>
              <a:gdLst/>
              <a:ahLst/>
              <a:cxnLst/>
              <a:rect l="l" t="t" r="r" b="b"/>
              <a:pathLst>
                <a:path w="8830310" h="918845">
                  <a:moveTo>
                    <a:pt x="8676640" y="0"/>
                  </a:moveTo>
                  <a:lnTo>
                    <a:pt x="153162" y="0"/>
                  </a:lnTo>
                  <a:lnTo>
                    <a:pt x="104749" y="7747"/>
                  </a:lnTo>
                  <a:lnTo>
                    <a:pt x="62712" y="29590"/>
                  </a:lnTo>
                  <a:lnTo>
                    <a:pt x="29552" y="62611"/>
                  </a:lnTo>
                  <a:lnTo>
                    <a:pt x="7810" y="104648"/>
                  </a:lnTo>
                  <a:lnTo>
                    <a:pt x="0" y="153035"/>
                  </a:lnTo>
                  <a:lnTo>
                    <a:pt x="0" y="765428"/>
                  </a:lnTo>
                  <a:lnTo>
                    <a:pt x="7810" y="813815"/>
                  </a:lnTo>
                  <a:lnTo>
                    <a:pt x="29552" y="855726"/>
                  </a:lnTo>
                  <a:lnTo>
                    <a:pt x="62712" y="888872"/>
                  </a:lnTo>
                  <a:lnTo>
                    <a:pt x="104749" y="910716"/>
                  </a:lnTo>
                  <a:lnTo>
                    <a:pt x="153162" y="918463"/>
                  </a:lnTo>
                  <a:lnTo>
                    <a:pt x="8676640" y="918463"/>
                  </a:lnTo>
                  <a:lnTo>
                    <a:pt x="8725027" y="910716"/>
                  </a:lnTo>
                  <a:lnTo>
                    <a:pt x="8767064" y="888872"/>
                  </a:lnTo>
                  <a:lnTo>
                    <a:pt x="8800211" y="855726"/>
                  </a:lnTo>
                  <a:lnTo>
                    <a:pt x="8822055" y="813815"/>
                  </a:lnTo>
                  <a:lnTo>
                    <a:pt x="8829802" y="765428"/>
                  </a:lnTo>
                  <a:lnTo>
                    <a:pt x="8829802" y="153035"/>
                  </a:lnTo>
                  <a:lnTo>
                    <a:pt x="8822055" y="104648"/>
                  </a:lnTo>
                  <a:lnTo>
                    <a:pt x="8800211" y="62611"/>
                  </a:lnTo>
                  <a:lnTo>
                    <a:pt x="8767064" y="29590"/>
                  </a:lnTo>
                  <a:lnTo>
                    <a:pt x="8725027" y="7747"/>
                  </a:lnTo>
                  <a:lnTo>
                    <a:pt x="8676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37260" y="6403847"/>
              <a:ext cx="8830310" cy="918844"/>
            </a:xfrm>
            <a:custGeom>
              <a:avLst/>
              <a:gdLst/>
              <a:ahLst/>
              <a:cxnLst/>
              <a:rect l="l" t="t" r="r" b="b"/>
              <a:pathLst>
                <a:path w="8830310" h="918845">
                  <a:moveTo>
                    <a:pt x="0" y="153035"/>
                  </a:moveTo>
                  <a:lnTo>
                    <a:pt x="7810" y="104648"/>
                  </a:lnTo>
                  <a:lnTo>
                    <a:pt x="29552" y="62611"/>
                  </a:lnTo>
                  <a:lnTo>
                    <a:pt x="62712" y="29590"/>
                  </a:lnTo>
                  <a:lnTo>
                    <a:pt x="104749" y="7747"/>
                  </a:lnTo>
                  <a:lnTo>
                    <a:pt x="153162" y="0"/>
                  </a:lnTo>
                  <a:lnTo>
                    <a:pt x="8676640" y="0"/>
                  </a:lnTo>
                  <a:lnTo>
                    <a:pt x="8725027" y="7747"/>
                  </a:lnTo>
                  <a:lnTo>
                    <a:pt x="8767064" y="29590"/>
                  </a:lnTo>
                  <a:lnTo>
                    <a:pt x="8800211" y="62611"/>
                  </a:lnTo>
                  <a:lnTo>
                    <a:pt x="8822055" y="104648"/>
                  </a:lnTo>
                  <a:lnTo>
                    <a:pt x="8829802" y="153035"/>
                  </a:lnTo>
                  <a:lnTo>
                    <a:pt x="8829802" y="765428"/>
                  </a:lnTo>
                  <a:lnTo>
                    <a:pt x="8822055" y="813815"/>
                  </a:lnTo>
                  <a:lnTo>
                    <a:pt x="8800211" y="855726"/>
                  </a:lnTo>
                  <a:lnTo>
                    <a:pt x="8767064" y="888872"/>
                  </a:lnTo>
                  <a:lnTo>
                    <a:pt x="8725027" y="910716"/>
                  </a:lnTo>
                  <a:lnTo>
                    <a:pt x="8676640" y="918463"/>
                  </a:lnTo>
                  <a:lnTo>
                    <a:pt x="153162" y="918463"/>
                  </a:lnTo>
                  <a:lnTo>
                    <a:pt x="104749" y="910716"/>
                  </a:lnTo>
                  <a:lnTo>
                    <a:pt x="62712" y="888872"/>
                  </a:lnTo>
                  <a:lnTo>
                    <a:pt x="29552" y="855726"/>
                  </a:lnTo>
                  <a:lnTo>
                    <a:pt x="7810" y="813815"/>
                  </a:lnTo>
                  <a:lnTo>
                    <a:pt x="0" y="765428"/>
                  </a:lnTo>
                  <a:lnTo>
                    <a:pt x="0" y="153035"/>
                  </a:lnTo>
                  <a:close/>
                </a:path>
              </a:pathLst>
            </a:custGeom>
            <a:ln w="9144">
              <a:solidFill>
                <a:srgbClr val="AEC3C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563369" y="6447282"/>
            <a:ext cx="75050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9640" marR="5080" indent="-2187575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Controller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: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is a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software code that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controls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interactions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between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View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832592" y="3098292"/>
            <a:ext cx="6463665" cy="4780915"/>
            <a:chOff x="10832592" y="3098292"/>
            <a:chExt cx="6463665" cy="478091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2592" y="3098292"/>
              <a:ext cx="6463284" cy="478078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3641324" y="4863084"/>
              <a:ext cx="288290" cy="295910"/>
            </a:xfrm>
            <a:custGeom>
              <a:avLst/>
              <a:gdLst/>
              <a:ahLst/>
              <a:cxnLst/>
              <a:rect l="l" t="t" r="r" b="b"/>
              <a:pathLst>
                <a:path w="288290" h="295910">
                  <a:moveTo>
                    <a:pt x="143891" y="0"/>
                  </a:moveTo>
                  <a:lnTo>
                    <a:pt x="98425" y="7492"/>
                  </a:lnTo>
                  <a:lnTo>
                    <a:pt x="58928" y="28448"/>
                  </a:lnTo>
                  <a:lnTo>
                    <a:pt x="27813" y="60451"/>
                  </a:lnTo>
                  <a:lnTo>
                    <a:pt x="7366" y="100964"/>
                  </a:lnTo>
                  <a:lnTo>
                    <a:pt x="0" y="147700"/>
                  </a:lnTo>
                  <a:lnTo>
                    <a:pt x="7366" y="194437"/>
                  </a:lnTo>
                  <a:lnTo>
                    <a:pt x="27813" y="234950"/>
                  </a:lnTo>
                  <a:lnTo>
                    <a:pt x="58928" y="266953"/>
                  </a:lnTo>
                  <a:lnTo>
                    <a:pt x="98425" y="287908"/>
                  </a:lnTo>
                  <a:lnTo>
                    <a:pt x="143891" y="295401"/>
                  </a:lnTo>
                  <a:lnTo>
                    <a:pt x="189357" y="287908"/>
                  </a:lnTo>
                  <a:lnTo>
                    <a:pt x="228854" y="266953"/>
                  </a:lnTo>
                  <a:lnTo>
                    <a:pt x="259969" y="234950"/>
                  </a:lnTo>
                  <a:lnTo>
                    <a:pt x="280416" y="194437"/>
                  </a:lnTo>
                  <a:lnTo>
                    <a:pt x="287782" y="147700"/>
                  </a:lnTo>
                  <a:lnTo>
                    <a:pt x="280416" y="100964"/>
                  </a:lnTo>
                  <a:lnTo>
                    <a:pt x="259969" y="60451"/>
                  </a:lnTo>
                  <a:lnTo>
                    <a:pt x="228854" y="28448"/>
                  </a:lnTo>
                  <a:lnTo>
                    <a:pt x="189357" y="7492"/>
                  </a:lnTo>
                  <a:lnTo>
                    <a:pt x="143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641324" y="4863084"/>
              <a:ext cx="288290" cy="295910"/>
            </a:xfrm>
            <a:custGeom>
              <a:avLst/>
              <a:gdLst/>
              <a:ahLst/>
              <a:cxnLst/>
              <a:rect l="l" t="t" r="r" b="b"/>
              <a:pathLst>
                <a:path w="288290" h="295910">
                  <a:moveTo>
                    <a:pt x="0" y="147700"/>
                  </a:moveTo>
                  <a:lnTo>
                    <a:pt x="7366" y="100964"/>
                  </a:lnTo>
                  <a:lnTo>
                    <a:pt x="27813" y="60451"/>
                  </a:lnTo>
                  <a:lnTo>
                    <a:pt x="58928" y="28448"/>
                  </a:lnTo>
                  <a:lnTo>
                    <a:pt x="98425" y="7492"/>
                  </a:lnTo>
                  <a:lnTo>
                    <a:pt x="143891" y="0"/>
                  </a:lnTo>
                  <a:lnTo>
                    <a:pt x="189357" y="7492"/>
                  </a:lnTo>
                  <a:lnTo>
                    <a:pt x="228854" y="28448"/>
                  </a:lnTo>
                  <a:lnTo>
                    <a:pt x="259969" y="60451"/>
                  </a:lnTo>
                  <a:lnTo>
                    <a:pt x="280416" y="100964"/>
                  </a:lnTo>
                  <a:lnTo>
                    <a:pt x="287782" y="147700"/>
                  </a:lnTo>
                  <a:lnTo>
                    <a:pt x="280416" y="194437"/>
                  </a:lnTo>
                  <a:lnTo>
                    <a:pt x="259969" y="234950"/>
                  </a:lnTo>
                  <a:lnTo>
                    <a:pt x="228854" y="266953"/>
                  </a:lnTo>
                  <a:lnTo>
                    <a:pt x="189357" y="287908"/>
                  </a:lnTo>
                  <a:lnTo>
                    <a:pt x="143891" y="295401"/>
                  </a:lnTo>
                  <a:lnTo>
                    <a:pt x="98425" y="287908"/>
                  </a:lnTo>
                  <a:lnTo>
                    <a:pt x="58928" y="266953"/>
                  </a:lnTo>
                  <a:lnTo>
                    <a:pt x="27813" y="234950"/>
                  </a:lnTo>
                  <a:lnTo>
                    <a:pt x="7366" y="194437"/>
                  </a:lnTo>
                  <a:lnTo>
                    <a:pt x="0" y="147700"/>
                  </a:lnTo>
                  <a:close/>
                </a:path>
              </a:pathLst>
            </a:custGeom>
            <a:ln w="9144">
              <a:solidFill>
                <a:srgbClr val="AEC3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3729208" y="4869637"/>
            <a:ext cx="1162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5F5F5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933485" y="4343209"/>
            <a:ext cx="297815" cy="305435"/>
            <a:chOff x="14933485" y="4343209"/>
            <a:chExt cx="297815" cy="305435"/>
          </a:xfrm>
        </p:grpSpPr>
        <p:sp>
          <p:nvSpPr>
            <p:cNvPr id="28" name="object 28"/>
            <p:cNvSpPr/>
            <p:nvPr/>
          </p:nvSpPr>
          <p:spPr>
            <a:xfrm>
              <a:off x="14938247" y="4347971"/>
              <a:ext cx="288290" cy="295910"/>
            </a:xfrm>
            <a:custGeom>
              <a:avLst/>
              <a:gdLst/>
              <a:ahLst/>
              <a:cxnLst/>
              <a:rect l="l" t="t" r="r" b="b"/>
              <a:pathLst>
                <a:path w="288290" h="295910">
                  <a:moveTo>
                    <a:pt x="143890" y="0"/>
                  </a:moveTo>
                  <a:lnTo>
                    <a:pt x="98425" y="7492"/>
                  </a:lnTo>
                  <a:lnTo>
                    <a:pt x="58928" y="28448"/>
                  </a:lnTo>
                  <a:lnTo>
                    <a:pt x="27813" y="60451"/>
                  </a:lnTo>
                  <a:lnTo>
                    <a:pt x="7365" y="100964"/>
                  </a:lnTo>
                  <a:lnTo>
                    <a:pt x="0" y="147700"/>
                  </a:lnTo>
                  <a:lnTo>
                    <a:pt x="7365" y="194437"/>
                  </a:lnTo>
                  <a:lnTo>
                    <a:pt x="27813" y="234950"/>
                  </a:lnTo>
                  <a:lnTo>
                    <a:pt x="58928" y="266953"/>
                  </a:lnTo>
                  <a:lnTo>
                    <a:pt x="98425" y="287908"/>
                  </a:lnTo>
                  <a:lnTo>
                    <a:pt x="143890" y="295401"/>
                  </a:lnTo>
                  <a:lnTo>
                    <a:pt x="189357" y="287908"/>
                  </a:lnTo>
                  <a:lnTo>
                    <a:pt x="228853" y="266953"/>
                  </a:lnTo>
                  <a:lnTo>
                    <a:pt x="259969" y="234950"/>
                  </a:lnTo>
                  <a:lnTo>
                    <a:pt x="280415" y="194437"/>
                  </a:lnTo>
                  <a:lnTo>
                    <a:pt x="287782" y="147700"/>
                  </a:lnTo>
                  <a:lnTo>
                    <a:pt x="280415" y="100964"/>
                  </a:lnTo>
                  <a:lnTo>
                    <a:pt x="259969" y="60451"/>
                  </a:lnTo>
                  <a:lnTo>
                    <a:pt x="228853" y="28448"/>
                  </a:lnTo>
                  <a:lnTo>
                    <a:pt x="189357" y="7492"/>
                  </a:lnTo>
                  <a:lnTo>
                    <a:pt x="143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4938247" y="4347971"/>
              <a:ext cx="288290" cy="295910"/>
            </a:xfrm>
            <a:custGeom>
              <a:avLst/>
              <a:gdLst/>
              <a:ahLst/>
              <a:cxnLst/>
              <a:rect l="l" t="t" r="r" b="b"/>
              <a:pathLst>
                <a:path w="288290" h="295910">
                  <a:moveTo>
                    <a:pt x="0" y="147700"/>
                  </a:moveTo>
                  <a:lnTo>
                    <a:pt x="7365" y="100964"/>
                  </a:lnTo>
                  <a:lnTo>
                    <a:pt x="27813" y="60451"/>
                  </a:lnTo>
                  <a:lnTo>
                    <a:pt x="58928" y="28448"/>
                  </a:lnTo>
                  <a:lnTo>
                    <a:pt x="98425" y="7492"/>
                  </a:lnTo>
                  <a:lnTo>
                    <a:pt x="143890" y="0"/>
                  </a:lnTo>
                  <a:lnTo>
                    <a:pt x="189357" y="7492"/>
                  </a:lnTo>
                  <a:lnTo>
                    <a:pt x="228853" y="28448"/>
                  </a:lnTo>
                  <a:lnTo>
                    <a:pt x="259969" y="60451"/>
                  </a:lnTo>
                  <a:lnTo>
                    <a:pt x="280415" y="100964"/>
                  </a:lnTo>
                  <a:lnTo>
                    <a:pt x="287782" y="147700"/>
                  </a:lnTo>
                  <a:lnTo>
                    <a:pt x="280415" y="194437"/>
                  </a:lnTo>
                  <a:lnTo>
                    <a:pt x="259969" y="234950"/>
                  </a:lnTo>
                  <a:lnTo>
                    <a:pt x="228853" y="266953"/>
                  </a:lnTo>
                  <a:lnTo>
                    <a:pt x="189357" y="287908"/>
                  </a:lnTo>
                  <a:lnTo>
                    <a:pt x="143890" y="295401"/>
                  </a:lnTo>
                  <a:lnTo>
                    <a:pt x="98425" y="287908"/>
                  </a:lnTo>
                  <a:lnTo>
                    <a:pt x="58928" y="266953"/>
                  </a:lnTo>
                  <a:lnTo>
                    <a:pt x="27813" y="234950"/>
                  </a:lnTo>
                  <a:lnTo>
                    <a:pt x="7365" y="194437"/>
                  </a:lnTo>
                  <a:lnTo>
                    <a:pt x="0" y="147700"/>
                  </a:lnTo>
                  <a:close/>
                </a:path>
              </a:pathLst>
            </a:custGeom>
            <a:ln w="9144">
              <a:solidFill>
                <a:srgbClr val="AEC3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5027020" y="4353813"/>
            <a:ext cx="11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5F5F5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725965" y="4195381"/>
            <a:ext cx="297815" cy="305435"/>
            <a:chOff x="15725965" y="4195381"/>
            <a:chExt cx="297815" cy="305435"/>
          </a:xfrm>
        </p:grpSpPr>
        <p:sp>
          <p:nvSpPr>
            <p:cNvPr id="32" name="object 32"/>
            <p:cNvSpPr/>
            <p:nvPr/>
          </p:nvSpPr>
          <p:spPr>
            <a:xfrm>
              <a:off x="15730728" y="4200144"/>
              <a:ext cx="288290" cy="295910"/>
            </a:xfrm>
            <a:custGeom>
              <a:avLst/>
              <a:gdLst/>
              <a:ahLst/>
              <a:cxnLst/>
              <a:rect l="l" t="t" r="r" b="b"/>
              <a:pathLst>
                <a:path w="288290" h="295910">
                  <a:moveTo>
                    <a:pt x="143890" y="0"/>
                  </a:moveTo>
                  <a:lnTo>
                    <a:pt x="98425" y="7492"/>
                  </a:lnTo>
                  <a:lnTo>
                    <a:pt x="58927" y="28447"/>
                  </a:lnTo>
                  <a:lnTo>
                    <a:pt x="27812" y="60451"/>
                  </a:lnTo>
                  <a:lnTo>
                    <a:pt x="7365" y="100964"/>
                  </a:lnTo>
                  <a:lnTo>
                    <a:pt x="0" y="147700"/>
                  </a:lnTo>
                  <a:lnTo>
                    <a:pt x="7365" y="194436"/>
                  </a:lnTo>
                  <a:lnTo>
                    <a:pt x="27812" y="234950"/>
                  </a:lnTo>
                  <a:lnTo>
                    <a:pt x="58927" y="266953"/>
                  </a:lnTo>
                  <a:lnTo>
                    <a:pt x="98425" y="287908"/>
                  </a:lnTo>
                  <a:lnTo>
                    <a:pt x="143890" y="295401"/>
                  </a:lnTo>
                  <a:lnTo>
                    <a:pt x="189356" y="287908"/>
                  </a:lnTo>
                  <a:lnTo>
                    <a:pt x="228853" y="266953"/>
                  </a:lnTo>
                  <a:lnTo>
                    <a:pt x="259968" y="234950"/>
                  </a:lnTo>
                  <a:lnTo>
                    <a:pt x="280415" y="194436"/>
                  </a:lnTo>
                  <a:lnTo>
                    <a:pt x="287781" y="147700"/>
                  </a:lnTo>
                  <a:lnTo>
                    <a:pt x="280415" y="100964"/>
                  </a:lnTo>
                  <a:lnTo>
                    <a:pt x="259968" y="60451"/>
                  </a:lnTo>
                  <a:lnTo>
                    <a:pt x="228853" y="28447"/>
                  </a:lnTo>
                  <a:lnTo>
                    <a:pt x="189356" y="7492"/>
                  </a:lnTo>
                  <a:lnTo>
                    <a:pt x="143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5730728" y="4200144"/>
              <a:ext cx="288290" cy="295910"/>
            </a:xfrm>
            <a:custGeom>
              <a:avLst/>
              <a:gdLst/>
              <a:ahLst/>
              <a:cxnLst/>
              <a:rect l="l" t="t" r="r" b="b"/>
              <a:pathLst>
                <a:path w="288290" h="295910">
                  <a:moveTo>
                    <a:pt x="0" y="147700"/>
                  </a:moveTo>
                  <a:lnTo>
                    <a:pt x="7365" y="100964"/>
                  </a:lnTo>
                  <a:lnTo>
                    <a:pt x="27812" y="60451"/>
                  </a:lnTo>
                  <a:lnTo>
                    <a:pt x="58927" y="28447"/>
                  </a:lnTo>
                  <a:lnTo>
                    <a:pt x="98425" y="7492"/>
                  </a:lnTo>
                  <a:lnTo>
                    <a:pt x="143890" y="0"/>
                  </a:lnTo>
                  <a:lnTo>
                    <a:pt x="189356" y="7492"/>
                  </a:lnTo>
                  <a:lnTo>
                    <a:pt x="228853" y="28447"/>
                  </a:lnTo>
                  <a:lnTo>
                    <a:pt x="259968" y="60451"/>
                  </a:lnTo>
                  <a:lnTo>
                    <a:pt x="280415" y="100964"/>
                  </a:lnTo>
                  <a:lnTo>
                    <a:pt x="287781" y="147700"/>
                  </a:lnTo>
                  <a:lnTo>
                    <a:pt x="280415" y="194436"/>
                  </a:lnTo>
                  <a:lnTo>
                    <a:pt x="259968" y="234950"/>
                  </a:lnTo>
                  <a:lnTo>
                    <a:pt x="228853" y="266953"/>
                  </a:lnTo>
                  <a:lnTo>
                    <a:pt x="189356" y="287908"/>
                  </a:lnTo>
                  <a:lnTo>
                    <a:pt x="143890" y="295401"/>
                  </a:lnTo>
                  <a:lnTo>
                    <a:pt x="98425" y="287908"/>
                  </a:lnTo>
                  <a:lnTo>
                    <a:pt x="58927" y="266953"/>
                  </a:lnTo>
                  <a:lnTo>
                    <a:pt x="27812" y="234950"/>
                  </a:lnTo>
                  <a:lnTo>
                    <a:pt x="7365" y="194436"/>
                  </a:lnTo>
                  <a:lnTo>
                    <a:pt x="0" y="147700"/>
                  </a:lnTo>
                  <a:close/>
                </a:path>
              </a:pathLst>
            </a:custGeom>
            <a:ln w="9144">
              <a:solidFill>
                <a:srgbClr val="AEC3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5819246" y="4205985"/>
            <a:ext cx="11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5F5F5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1850433" y="4643437"/>
            <a:ext cx="297815" cy="305435"/>
            <a:chOff x="11850433" y="4643437"/>
            <a:chExt cx="297815" cy="305435"/>
          </a:xfrm>
        </p:grpSpPr>
        <p:sp>
          <p:nvSpPr>
            <p:cNvPr id="36" name="object 36"/>
            <p:cNvSpPr/>
            <p:nvPr/>
          </p:nvSpPr>
          <p:spPr>
            <a:xfrm>
              <a:off x="11855195" y="4648200"/>
              <a:ext cx="288290" cy="295910"/>
            </a:xfrm>
            <a:custGeom>
              <a:avLst/>
              <a:gdLst/>
              <a:ahLst/>
              <a:cxnLst/>
              <a:rect l="l" t="t" r="r" b="b"/>
              <a:pathLst>
                <a:path w="288290" h="295910">
                  <a:moveTo>
                    <a:pt x="143890" y="0"/>
                  </a:moveTo>
                  <a:lnTo>
                    <a:pt x="98425" y="7492"/>
                  </a:lnTo>
                  <a:lnTo>
                    <a:pt x="58927" y="28448"/>
                  </a:lnTo>
                  <a:lnTo>
                    <a:pt x="27812" y="60451"/>
                  </a:lnTo>
                  <a:lnTo>
                    <a:pt x="7365" y="100964"/>
                  </a:lnTo>
                  <a:lnTo>
                    <a:pt x="0" y="147700"/>
                  </a:lnTo>
                  <a:lnTo>
                    <a:pt x="7365" y="194437"/>
                  </a:lnTo>
                  <a:lnTo>
                    <a:pt x="27812" y="234950"/>
                  </a:lnTo>
                  <a:lnTo>
                    <a:pt x="58927" y="266953"/>
                  </a:lnTo>
                  <a:lnTo>
                    <a:pt x="98425" y="287909"/>
                  </a:lnTo>
                  <a:lnTo>
                    <a:pt x="143890" y="295401"/>
                  </a:lnTo>
                  <a:lnTo>
                    <a:pt x="189356" y="287909"/>
                  </a:lnTo>
                  <a:lnTo>
                    <a:pt x="228853" y="266953"/>
                  </a:lnTo>
                  <a:lnTo>
                    <a:pt x="259969" y="234950"/>
                  </a:lnTo>
                  <a:lnTo>
                    <a:pt x="280415" y="194437"/>
                  </a:lnTo>
                  <a:lnTo>
                    <a:pt x="287781" y="147700"/>
                  </a:lnTo>
                  <a:lnTo>
                    <a:pt x="280415" y="100964"/>
                  </a:lnTo>
                  <a:lnTo>
                    <a:pt x="259969" y="60451"/>
                  </a:lnTo>
                  <a:lnTo>
                    <a:pt x="228853" y="28448"/>
                  </a:lnTo>
                  <a:lnTo>
                    <a:pt x="189356" y="7492"/>
                  </a:lnTo>
                  <a:lnTo>
                    <a:pt x="143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1855195" y="4648200"/>
              <a:ext cx="288290" cy="295910"/>
            </a:xfrm>
            <a:custGeom>
              <a:avLst/>
              <a:gdLst/>
              <a:ahLst/>
              <a:cxnLst/>
              <a:rect l="l" t="t" r="r" b="b"/>
              <a:pathLst>
                <a:path w="288290" h="295910">
                  <a:moveTo>
                    <a:pt x="0" y="147700"/>
                  </a:moveTo>
                  <a:lnTo>
                    <a:pt x="7365" y="100964"/>
                  </a:lnTo>
                  <a:lnTo>
                    <a:pt x="27812" y="60451"/>
                  </a:lnTo>
                  <a:lnTo>
                    <a:pt x="58927" y="28448"/>
                  </a:lnTo>
                  <a:lnTo>
                    <a:pt x="98425" y="7492"/>
                  </a:lnTo>
                  <a:lnTo>
                    <a:pt x="143890" y="0"/>
                  </a:lnTo>
                  <a:lnTo>
                    <a:pt x="189356" y="7492"/>
                  </a:lnTo>
                  <a:lnTo>
                    <a:pt x="228853" y="28448"/>
                  </a:lnTo>
                  <a:lnTo>
                    <a:pt x="259969" y="60451"/>
                  </a:lnTo>
                  <a:lnTo>
                    <a:pt x="280415" y="100964"/>
                  </a:lnTo>
                  <a:lnTo>
                    <a:pt x="287781" y="147700"/>
                  </a:lnTo>
                  <a:lnTo>
                    <a:pt x="280415" y="194437"/>
                  </a:lnTo>
                  <a:lnTo>
                    <a:pt x="259969" y="234950"/>
                  </a:lnTo>
                  <a:lnTo>
                    <a:pt x="228853" y="266953"/>
                  </a:lnTo>
                  <a:lnTo>
                    <a:pt x="189356" y="287909"/>
                  </a:lnTo>
                  <a:lnTo>
                    <a:pt x="143890" y="295401"/>
                  </a:lnTo>
                  <a:lnTo>
                    <a:pt x="98425" y="287909"/>
                  </a:lnTo>
                  <a:lnTo>
                    <a:pt x="58927" y="266953"/>
                  </a:lnTo>
                  <a:lnTo>
                    <a:pt x="27812" y="234950"/>
                  </a:lnTo>
                  <a:lnTo>
                    <a:pt x="7365" y="194437"/>
                  </a:lnTo>
                  <a:lnTo>
                    <a:pt x="0" y="147700"/>
                  </a:lnTo>
                  <a:close/>
                </a:path>
              </a:pathLst>
            </a:custGeom>
            <a:ln w="9144">
              <a:solidFill>
                <a:srgbClr val="AEC3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1942191" y="4654422"/>
            <a:ext cx="11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5F5F5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414504" y="6812280"/>
            <a:ext cx="297180" cy="304800"/>
            <a:chOff x="12414504" y="6812280"/>
            <a:chExt cx="297180" cy="304800"/>
          </a:xfrm>
        </p:grpSpPr>
        <p:sp>
          <p:nvSpPr>
            <p:cNvPr id="40" name="object 40"/>
            <p:cNvSpPr/>
            <p:nvPr/>
          </p:nvSpPr>
          <p:spPr>
            <a:xfrm>
              <a:off x="12419076" y="6816852"/>
              <a:ext cx="288290" cy="295910"/>
            </a:xfrm>
            <a:custGeom>
              <a:avLst/>
              <a:gdLst/>
              <a:ahLst/>
              <a:cxnLst/>
              <a:rect l="l" t="t" r="r" b="b"/>
              <a:pathLst>
                <a:path w="288290" h="295909">
                  <a:moveTo>
                    <a:pt x="143891" y="0"/>
                  </a:moveTo>
                  <a:lnTo>
                    <a:pt x="98425" y="7493"/>
                  </a:lnTo>
                  <a:lnTo>
                    <a:pt x="58927" y="28448"/>
                  </a:lnTo>
                  <a:lnTo>
                    <a:pt x="27813" y="60451"/>
                  </a:lnTo>
                  <a:lnTo>
                    <a:pt x="7366" y="100964"/>
                  </a:lnTo>
                  <a:lnTo>
                    <a:pt x="0" y="147700"/>
                  </a:lnTo>
                  <a:lnTo>
                    <a:pt x="7366" y="194437"/>
                  </a:lnTo>
                  <a:lnTo>
                    <a:pt x="27813" y="234950"/>
                  </a:lnTo>
                  <a:lnTo>
                    <a:pt x="58927" y="266954"/>
                  </a:lnTo>
                  <a:lnTo>
                    <a:pt x="98425" y="287909"/>
                  </a:lnTo>
                  <a:lnTo>
                    <a:pt x="143891" y="295402"/>
                  </a:lnTo>
                  <a:lnTo>
                    <a:pt x="189356" y="287909"/>
                  </a:lnTo>
                  <a:lnTo>
                    <a:pt x="228853" y="266954"/>
                  </a:lnTo>
                  <a:lnTo>
                    <a:pt x="259969" y="234950"/>
                  </a:lnTo>
                  <a:lnTo>
                    <a:pt x="280416" y="194437"/>
                  </a:lnTo>
                  <a:lnTo>
                    <a:pt x="287781" y="147700"/>
                  </a:lnTo>
                  <a:lnTo>
                    <a:pt x="280416" y="100964"/>
                  </a:lnTo>
                  <a:lnTo>
                    <a:pt x="259969" y="60451"/>
                  </a:lnTo>
                  <a:lnTo>
                    <a:pt x="228853" y="28448"/>
                  </a:lnTo>
                  <a:lnTo>
                    <a:pt x="189356" y="7493"/>
                  </a:lnTo>
                  <a:lnTo>
                    <a:pt x="143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2419076" y="6816852"/>
              <a:ext cx="288290" cy="295910"/>
            </a:xfrm>
            <a:custGeom>
              <a:avLst/>
              <a:gdLst/>
              <a:ahLst/>
              <a:cxnLst/>
              <a:rect l="l" t="t" r="r" b="b"/>
              <a:pathLst>
                <a:path w="288290" h="295909">
                  <a:moveTo>
                    <a:pt x="0" y="147700"/>
                  </a:moveTo>
                  <a:lnTo>
                    <a:pt x="7366" y="100964"/>
                  </a:lnTo>
                  <a:lnTo>
                    <a:pt x="27813" y="60451"/>
                  </a:lnTo>
                  <a:lnTo>
                    <a:pt x="58927" y="28448"/>
                  </a:lnTo>
                  <a:lnTo>
                    <a:pt x="98425" y="7493"/>
                  </a:lnTo>
                  <a:lnTo>
                    <a:pt x="143891" y="0"/>
                  </a:lnTo>
                  <a:lnTo>
                    <a:pt x="189356" y="7493"/>
                  </a:lnTo>
                  <a:lnTo>
                    <a:pt x="228853" y="28448"/>
                  </a:lnTo>
                  <a:lnTo>
                    <a:pt x="259969" y="60451"/>
                  </a:lnTo>
                  <a:lnTo>
                    <a:pt x="280416" y="100964"/>
                  </a:lnTo>
                  <a:lnTo>
                    <a:pt x="287781" y="147700"/>
                  </a:lnTo>
                  <a:lnTo>
                    <a:pt x="280416" y="194437"/>
                  </a:lnTo>
                  <a:lnTo>
                    <a:pt x="259969" y="234950"/>
                  </a:lnTo>
                  <a:lnTo>
                    <a:pt x="228853" y="266954"/>
                  </a:lnTo>
                  <a:lnTo>
                    <a:pt x="189356" y="287909"/>
                  </a:lnTo>
                  <a:lnTo>
                    <a:pt x="143891" y="295402"/>
                  </a:lnTo>
                  <a:lnTo>
                    <a:pt x="98425" y="287909"/>
                  </a:lnTo>
                  <a:lnTo>
                    <a:pt x="58927" y="266954"/>
                  </a:lnTo>
                  <a:lnTo>
                    <a:pt x="27813" y="234950"/>
                  </a:lnTo>
                  <a:lnTo>
                    <a:pt x="7366" y="194437"/>
                  </a:lnTo>
                  <a:lnTo>
                    <a:pt x="0" y="147700"/>
                  </a:lnTo>
                  <a:close/>
                </a:path>
              </a:pathLst>
            </a:custGeom>
            <a:ln w="9144">
              <a:solidFill>
                <a:srgbClr val="AEC3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2506325" y="6823964"/>
            <a:ext cx="1162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5F5F5F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473451" y="8170164"/>
            <a:ext cx="14474825" cy="956944"/>
          </a:xfrm>
          <a:custGeom>
            <a:avLst/>
            <a:gdLst/>
            <a:ahLst/>
            <a:cxnLst/>
            <a:rect l="l" t="t" r="r" b="b"/>
            <a:pathLst>
              <a:path w="14474825" h="956945">
                <a:moveTo>
                  <a:pt x="0" y="159385"/>
                </a:moveTo>
                <a:lnTo>
                  <a:pt x="8128" y="108966"/>
                </a:lnTo>
                <a:lnTo>
                  <a:pt x="30734" y="65278"/>
                </a:lnTo>
                <a:lnTo>
                  <a:pt x="65278" y="30734"/>
                </a:lnTo>
                <a:lnTo>
                  <a:pt x="109093" y="8128"/>
                </a:lnTo>
                <a:lnTo>
                  <a:pt x="159512" y="0"/>
                </a:lnTo>
                <a:lnTo>
                  <a:pt x="14314932" y="0"/>
                </a:lnTo>
                <a:lnTo>
                  <a:pt x="14365351" y="8128"/>
                </a:lnTo>
                <a:lnTo>
                  <a:pt x="14409166" y="30734"/>
                </a:lnTo>
                <a:lnTo>
                  <a:pt x="14443710" y="65278"/>
                </a:lnTo>
                <a:lnTo>
                  <a:pt x="14466316" y="108966"/>
                </a:lnTo>
                <a:lnTo>
                  <a:pt x="14474444" y="159385"/>
                </a:lnTo>
                <a:lnTo>
                  <a:pt x="14474444" y="797179"/>
                </a:lnTo>
                <a:lnTo>
                  <a:pt x="14466316" y="847521"/>
                </a:lnTo>
                <a:lnTo>
                  <a:pt x="14443710" y="891286"/>
                </a:lnTo>
                <a:lnTo>
                  <a:pt x="14409166" y="925804"/>
                </a:lnTo>
                <a:lnTo>
                  <a:pt x="14365351" y="948436"/>
                </a:lnTo>
                <a:lnTo>
                  <a:pt x="14314932" y="956564"/>
                </a:lnTo>
                <a:lnTo>
                  <a:pt x="159512" y="956564"/>
                </a:lnTo>
                <a:lnTo>
                  <a:pt x="109093" y="948436"/>
                </a:lnTo>
                <a:lnTo>
                  <a:pt x="65278" y="925804"/>
                </a:lnTo>
                <a:lnTo>
                  <a:pt x="30734" y="891286"/>
                </a:lnTo>
                <a:lnTo>
                  <a:pt x="8128" y="847521"/>
                </a:lnTo>
                <a:lnTo>
                  <a:pt x="0" y="797179"/>
                </a:lnTo>
                <a:lnTo>
                  <a:pt x="0" y="159385"/>
                </a:lnTo>
                <a:close/>
              </a:path>
            </a:pathLst>
          </a:custGeom>
          <a:ln w="9144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031363" y="8199501"/>
            <a:ext cx="13359765" cy="808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6840" marR="5080" indent="-2644775">
              <a:lnSpc>
                <a:spcPct val="1071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MVC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if we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make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 i="1">
                <a:solidFill>
                  <a:srgbClr val="5F5F5F"/>
                </a:solidFill>
                <a:latin typeface="Calibri"/>
                <a:cs typeface="Calibri"/>
              </a:rPr>
              <a:t>any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doesn’t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get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updated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1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model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400" spc="-9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But</a:t>
            </a:r>
            <a:r>
              <a:rPr dirty="0" sz="2400" spc="-3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45" i="1">
                <a:solidFill>
                  <a:srgbClr val="5F5F5F"/>
                </a:solidFill>
                <a:latin typeface="Calibri"/>
                <a:cs typeface="Calibri"/>
              </a:rPr>
              <a:t>Angular,</a:t>
            </a:r>
            <a:r>
              <a:rPr dirty="0" sz="2400" spc="-5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two-way </a:t>
            </a:r>
            <a:r>
              <a:rPr dirty="0" sz="2400" spc="-52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binding,</a:t>
            </a:r>
            <a:r>
              <a:rPr dirty="0" sz="2400" spc="-5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5F5F5F"/>
                </a:solidFill>
                <a:latin typeface="Calibri"/>
                <a:cs typeface="Calibri"/>
              </a:rPr>
              <a:t>this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two-way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enables</a:t>
            </a:r>
            <a:r>
              <a:rPr dirty="0" sz="2400" spc="-15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MVVM</a:t>
            </a:r>
            <a:r>
              <a:rPr dirty="0" sz="2400" spc="1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5F5F5F"/>
                </a:solidFill>
                <a:latin typeface="Calibri"/>
                <a:cs typeface="Calibri"/>
              </a:rPr>
              <a:t>design</a:t>
            </a:r>
            <a:r>
              <a:rPr dirty="0" sz="2400" spc="-40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5F5F5F"/>
                </a:solidFill>
                <a:latin typeface="Calibri"/>
                <a:cs typeface="Calibri"/>
              </a:rPr>
              <a:t>pattern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429511" y="8346947"/>
            <a:ext cx="841375" cy="560705"/>
          </a:xfrm>
          <a:custGeom>
            <a:avLst/>
            <a:gdLst/>
            <a:ahLst/>
            <a:cxnLst/>
            <a:rect l="l" t="t" r="r" b="b"/>
            <a:pathLst>
              <a:path w="841375" h="560704">
                <a:moveTo>
                  <a:pt x="478536" y="0"/>
                </a:moveTo>
                <a:lnTo>
                  <a:pt x="188213" y="60578"/>
                </a:lnTo>
                <a:lnTo>
                  <a:pt x="75056" y="189864"/>
                </a:lnTo>
                <a:lnTo>
                  <a:pt x="0" y="189864"/>
                </a:lnTo>
                <a:lnTo>
                  <a:pt x="0" y="480440"/>
                </a:lnTo>
                <a:lnTo>
                  <a:pt x="50037" y="480440"/>
                </a:lnTo>
                <a:lnTo>
                  <a:pt x="81025" y="486409"/>
                </a:lnTo>
                <a:lnTo>
                  <a:pt x="106425" y="501268"/>
                </a:lnTo>
                <a:lnTo>
                  <a:pt x="131572" y="520572"/>
                </a:lnTo>
                <a:lnTo>
                  <a:pt x="162051" y="539876"/>
                </a:lnTo>
                <a:lnTo>
                  <a:pt x="203073" y="554735"/>
                </a:lnTo>
                <a:lnTo>
                  <a:pt x="260350" y="560577"/>
                </a:lnTo>
                <a:lnTo>
                  <a:pt x="440563" y="560577"/>
                </a:lnTo>
                <a:lnTo>
                  <a:pt x="463931" y="555879"/>
                </a:lnTo>
                <a:lnTo>
                  <a:pt x="483107" y="542924"/>
                </a:lnTo>
                <a:lnTo>
                  <a:pt x="495935" y="523874"/>
                </a:lnTo>
                <a:lnTo>
                  <a:pt x="500761" y="500506"/>
                </a:lnTo>
                <a:lnTo>
                  <a:pt x="499618" y="488822"/>
                </a:lnTo>
                <a:lnTo>
                  <a:pt x="496443" y="478154"/>
                </a:lnTo>
                <a:lnTo>
                  <a:pt x="491363" y="468629"/>
                </a:lnTo>
                <a:lnTo>
                  <a:pt x="484631" y="460374"/>
                </a:lnTo>
                <a:lnTo>
                  <a:pt x="490727" y="460374"/>
                </a:lnTo>
                <a:lnTo>
                  <a:pt x="513969" y="455675"/>
                </a:lnTo>
                <a:lnTo>
                  <a:pt x="533145" y="442721"/>
                </a:lnTo>
                <a:lnTo>
                  <a:pt x="546100" y="423671"/>
                </a:lnTo>
                <a:lnTo>
                  <a:pt x="550799" y="400303"/>
                </a:lnTo>
                <a:lnTo>
                  <a:pt x="549656" y="388492"/>
                </a:lnTo>
                <a:lnTo>
                  <a:pt x="546354" y="377316"/>
                </a:lnTo>
                <a:lnTo>
                  <a:pt x="541019" y="367156"/>
                </a:lnTo>
                <a:lnTo>
                  <a:pt x="533781" y="358139"/>
                </a:lnTo>
                <a:lnTo>
                  <a:pt x="552576" y="350519"/>
                </a:lnTo>
                <a:lnTo>
                  <a:pt x="567436" y="337438"/>
                </a:lnTo>
                <a:lnTo>
                  <a:pt x="577214" y="320166"/>
                </a:lnTo>
                <a:lnTo>
                  <a:pt x="580770" y="300100"/>
                </a:lnTo>
                <a:lnTo>
                  <a:pt x="576071" y="276732"/>
                </a:lnTo>
                <a:lnTo>
                  <a:pt x="563118" y="257556"/>
                </a:lnTo>
                <a:lnTo>
                  <a:pt x="544068" y="244601"/>
                </a:lnTo>
                <a:lnTo>
                  <a:pt x="520700" y="239902"/>
                </a:lnTo>
                <a:lnTo>
                  <a:pt x="791082" y="239902"/>
                </a:lnTo>
                <a:lnTo>
                  <a:pt x="810768" y="236093"/>
                </a:lnTo>
                <a:lnTo>
                  <a:pt x="826643" y="225425"/>
                </a:lnTo>
                <a:lnTo>
                  <a:pt x="837311" y="209422"/>
                </a:lnTo>
                <a:lnTo>
                  <a:pt x="841248" y="189864"/>
                </a:lnTo>
                <a:lnTo>
                  <a:pt x="837311" y="170179"/>
                </a:lnTo>
                <a:lnTo>
                  <a:pt x="826643" y="154177"/>
                </a:lnTo>
                <a:lnTo>
                  <a:pt x="810768" y="143637"/>
                </a:lnTo>
                <a:lnTo>
                  <a:pt x="791082" y="139700"/>
                </a:lnTo>
                <a:lnTo>
                  <a:pt x="295401" y="139700"/>
                </a:lnTo>
                <a:lnTo>
                  <a:pt x="480694" y="98551"/>
                </a:lnTo>
                <a:lnTo>
                  <a:pt x="498856" y="90424"/>
                </a:lnTo>
                <a:lnTo>
                  <a:pt x="512063" y="76453"/>
                </a:lnTo>
                <a:lnTo>
                  <a:pt x="519175" y="58419"/>
                </a:lnTo>
                <a:lnTo>
                  <a:pt x="518794" y="38481"/>
                </a:lnTo>
                <a:lnTo>
                  <a:pt x="510667" y="20319"/>
                </a:lnTo>
                <a:lnTo>
                  <a:pt x="496569" y="6984"/>
                </a:lnTo>
                <a:lnTo>
                  <a:pt x="47853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6" name="object 4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7" name="object 4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4098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Angular’s</a:t>
            </a:r>
            <a:r>
              <a:rPr dirty="0" sz="5600" spc="-14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MVVM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Pattern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1943861" y="5868161"/>
            <a:ext cx="14401800" cy="3218815"/>
          </a:xfrm>
          <a:custGeom>
            <a:avLst/>
            <a:gdLst/>
            <a:ahLst/>
            <a:cxnLst/>
            <a:rect l="l" t="t" r="r" b="b"/>
            <a:pathLst>
              <a:path w="14401800" h="3218815">
                <a:moveTo>
                  <a:pt x="0" y="536448"/>
                </a:moveTo>
                <a:lnTo>
                  <a:pt x="2158" y="487552"/>
                </a:lnTo>
                <a:lnTo>
                  <a:pt x="8636" y="440054"/>
                </a:lnTo>
                <a:lnTo>
                  <a:pt x="19176" y="393826"/>
                </a:lnTo>
                <a:lnTo>
                  <a:pt x="33527" y="349250"/>
                </a:lnTo>
                <a:lnTo>
                  <a:pt x="51688" y="306450"/>
                </a:lnTo>
                <a:lnTo>
                  <a:pt x="73279" y="265684"/>
                </a:lnTo>
                <a:lnTo>
                  <a:pt x="98170" y="227075"/>
                </a:lnTo>
                <a:lnTo>
                  <a:pt x="126111" y="190753"/>
                </a:lnTo>
                <a:lnTo>
                  <a:pt x="157099" y="157099"/>
                </a:lnTo>
                <a:lnTo>
                  <a:pt x="190754" y="126111"/>
                </a:lnTo>
                <a:lnTo>
                  <a:pt x="227075" y="98171"/>
                </a:lnTo>
                <a:lnTo>
                  <a:pt x="265683" y="73278"/>
                </a:lnTo>
                <a:lnTo>
                  <a:pt x="306450" y="51688"/>
                </a:lnTo>
                <a:lnTo>
                  <a:pt x="349250" y="33527"/>
                </a:lnTo>
                <a:lnTo>
                  <a:pt x="393826" y="19176"/>
                </a:lnTo>
                <a:lnTo>
                  <a:pt x="440055" y="8636"/>
                </a:lnTo>
                <a:lnTo>
                  <a:pt x="487680" y="2159"/>
                </a:lnTo>
                <a:lnTo>
                  <a:pt x="536448" y="0"/>
                </a:lnTo>
                <a:lnTo>
                  <a:pt x="13865352" y="0"/>
                </a:lnTo>
                <a:lnTo>
                  <a:pt x="13914120" y="2159"/>
                </a:lnTo>
                <a:lnTo>
                  <a:pt x="13961745" y="8636"/>
                </a:lnTo>
                <a:lnTo>
                  <a:pt x="14007973" y="19176"/>
                </a:lnTo>
                <a:lnTo>
                  <a:pt x="14052550" y="33527"/>
                </a:lnTo>
                <a:lnTo>
                  <a:pt x="14095349" y="51688"/>
                </a:lnTo>
                <a:lnTo>
                  <a:pt x="14136116" y="73278"/>
                </a:lnTo>
                <a:lnTo>
                  <a:pt x="14174724" y="98171"/>
                </a:lnTo>
                <a:lnTo>
                  <a:pt x="14211046" y="126111"/>
                </a:lnTo>
                <a:lnTo>
                  <a:pt x="14244701" y="157099"/>
                </a:lnTo>
                <a:lnTo>
                  <a:pt x="14275689" y="190753"/>
                </a:lnTo>
                <a:lnTo>
                  <a:pt x="14303629" y="227075"/>
                </a:lnTo>
                <a:lnTo>
                  <a:pt x="14328521" y="265684"/>
                </a:lnTo>
                <a:lnTo>
                  <a:pt x="14350111" y="306450"/>
                </a:lnTo>
                <a:lnTo>
                  <a:pt x="14368272" y="349250"/>
                </a:lnTo>
                <a:lnTo>
                  <a:pt x="14382623" y="393826"/>
                </a:lnTo>
                <a:lnTo>
                  <a:pt x="14393164" y="440054"/>
                </a:lnTo>
                <a:lnTo>
                  <a:pt x="14399641" y="487552"/>
                </a:lnTo>
                <a:lnTo>
                  <a:pt x="14401800" y="536448"/>
                </a:lnTo>
                <a:lnTo>
                  <a:pt x="14401800" y="2682113"/>
                </a:lnTo>
                <a:lnTo>
                  <a:pt x="14399641" y="2731008"/>
                </a:lnTo>
                <a:lnTo>
                  <a:pt x="14393164" y="2778506"/>
                </a:lnTo>
                <a:lnTo>
                  <a:pt x="14382623" y="2824734"/>
                </a:lnTo>
                <a:lnTo>
                  <a:pt x="14368272" y="2869311"/>
                </a:lnTo>
                <a:lnTo>
                  <a:pt x="14350111" y="2912110"/>
                </a:lnTo>
                <a:lnTo>
                  <a:pt x="14328521" y="2952877"/>
                </a:lnTo>
                <a:lnTo>
                  <a:pt x="14303629" y="2991485"/>
                </a:lnTo>
                <a:lnTo>
                  <a:pt x="14275689" y="3027807"/>
                </a:lnTo>
                <a:lnTo>
                  <a:pt x="14244701" y="3061462"/>
                </a:lnTo>
                <a:lnTo>
                  <a:pt x="14211046" y="3092450"/>
                </a:lnTo>
                <a:lnTo>
                  <a:pt x="14174724" y="3120390"/>
                </a:lnTo>
                <a:lnTo>
                  <a:pt x="14136116" y="3145282"/>
                </a:lnTo>
                <a:lnTo>
                  <a:pt x="14095349" y="3166910"/>
                </a:lnTo>
                <a:lnTo>
                  <a:pt x="14052550" y="3185007"/>
                </a:lnTo>
                <a:lnTo>
                  <a:pt x="14007973" y="3199396"/>
                </a:lnTo>
                <a:lnTo>
                  <a:pt x="13961745" y="3209912"/>
                </a:lnTo>
                <a:lnTo>
                  <a:pt x="13914120" y="3216363"/>
                </a:lnTo>
                <a:lnTo>
                  <a:pt x="13865352" y="3218561"/>
                </a:lnTo>
                <a:lnTo>
                  <a:pt x="536448" y="3218561"/>
                </a:lnTo>
                <a:lnTo>
                  <a:pt x="487680" y="3216363"/>
                </a:lnTo>
                <a:lnTo>
                  <a:pt x="440055" y="3209912"/>
                </a:lnTo>
                <a:lnTo>
                  <a:pt x="393826" y="3199396"/>
                </a:lnTo>
                <a:lnTo>
                  <a:pt x="349250" y="3185007"/>
                </a:lnTo>
                <a:lnTo>
                  <a:pt x="306450" y="3166910"/>
                </a:lnTo>
                <a:lnTo>
                  <a:pt x="265683" y="3145282"/>
                </a:lnTo>
                <a:lnTo>
                  <a:pt x="227075" y="3120390"/>
                </a:lnTo>
                <a:lnTo>
                  <a:pt x="190754" y="3092450"/>
                </a:lnTo>
                <a:lnTo>
                  <a:pt x="157099" y="3061462"/>
                </a:lnTo>
                <a:lnTo>
                  <a:pt x="126111" y="3027807"/>
                </a:lnTo>
                <a:lnTo>
                  <a:pt x="98170" y="2991485"/>
                </a:lnTo>
                <a:lnTo>
                  <a:pt x="73279" y="2952877"/>
                </a:lnTo>
                <a:lnTo>
                  <a:pt x="51688" y="2912110"/>
                </a:lnTo>
                <a:lnTo>
                  <a:pt x="33527" y="2869311"/>
                </a:lnTo>
                <a:lnTo>
                  <a:pt x="19176" y="2824734"/>
                </a:lnTo>
                <a:lnTo>
                  <a:pt x="8636" y="2778506"/>
                </a:lnTo>
                <a:lnTo>
                  <a:pt x="2158" y="2731008"/>
                </a:lnTo>
                <a:lnTo>
                  <a:pt x="0" y="2682113"/>
                </a:lnTo>
                <a:lnTo>
                  <a:pt x="0" y="536448"/>
                </a:lnTo>
                <a:close/>
              </a:path>
            </a:pathLst>
          </a:custGeom>
          <a:ln w="38100">
            <a:solidFill>
              <a:srgbClr val="095A82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78176" y="5997702"/>
            <a:ext cx="13510894" cy="2860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MVVM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stands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Model,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ViewModel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Wingdings"/>
              <a:buChar char="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Controller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MVC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pattern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replaced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ViewModel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MVVM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design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pattern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5F5F5F"/>
              </a:buClr>
              <a:buFont typeface="Wingdings"/>
              <a:buChar char=""/>
            </a:pP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Like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controller,</a:t>
            </a:r>
            <a:r>
              <a:rPr dirty="0" sz="2400" spc="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ViewModel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responsible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maintaining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relationship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between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model,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difference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here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is, if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 update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anything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view,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gets updated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model and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change anything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 model, it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gets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updated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view,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what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call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two-way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00427" y="2633472"/>
            <a:ext cx="2958465" cy="5038725"/>
            <a:chOff x="1900427" y="2633472"/>
            <a:chExt cx="2958465" cy="50387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427" y="5053583"/>
              <a:ext cx="2958083" cy="26182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8047" y="2633472"/>
              <a:ext cx="2941320" cy="26029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4727" y="2738628"/>
              <a:ext cx="2732405" cy="2399030"/>
            </a:xfrm>
            <a:custGeom>
              <a:avLst/>
              <a:gdLst/>
              <a:ahLst/>
              <a:cxnLst/>
              <a:rect l="l" t="t" r="r" b="b"/>
              <a:pathLst>
                <a:path w="2732404" h="2399029">
                  <a:moveTo>
                    <a:pt x="2332355" y="0"/>
                  </a:moveTo>
                  <a:lnTo>
                    <a:pt x="400050" y="0"/>
                  </a:lnTo>
                  <a:lnTo>
                    <a:pt x="353314" y="2667"/>
                  </a:lnTo>
                  <a:lnTo>
                    <a:pt x="308229" y="10541"/>
                  </a:lnTo>
                  <a:lnTo>
                    <a:pt x="265049" y="23241"/>
                  </a:lnTo>
                  <a:lnTo>
                    <a:pt x="224028" y="40640"/>
                  </a:lnTo>
                  <a:lnTo>
                    <a:pt x="185547" y="62229"/>
                  </a:lnTo>
                  <a:lnTo>
                    <a:pt x="149860" y="87756"/>
                  </a:lnTo>
                  <a:lnTo>
                    <a:pt x="117094" y="117094"/>
                  </a:lnTo>
                  <a:lnTo>
                    <a:pt x="87884" y="149732"/>
                  </a:lnTo>
                  <a:lnTo>
                    <a:pt x="62230" y="185420"/>
                  </a:lnTo>
                  <a:lnTo>
                    <a:pt x="40640" y="223900"/>
                  </a:lnTo>
                  <a:lnTo>
                    <a:pt x="23368" y="264922"/>
                  </a:lnTo>
                  <a:lnTo>
                    <a:pt x="10541" y="308101"/>
                  </a:lnTo>
                  <a:lnTo>
                    <a:pt x="2667" y="353187"/>
                  </a:lnTo>
                  <a:lnTo>
                    <a:pt x="0" y="399796"/>
                  </a:lnTo>
                  <a:lnTo>
                    <a:pt x="0" y="1998726"/>
                  </a:lnTo>
                  <a:lnTo>
                    <a:pt x="2667" y="2045335"/>
                  </a:lnTo>
                  <a:lnTo>
                    <a:pt x="10541" y="2090420"/>
                  </a:lnTo>
                  <a:lnTo>
                    <a:pt x="23368" y="2133600"/>
                  </a:lnTo>
                  <a:lnTo>
                    <a:pt x="40640" y="2174621"/>
                  </a:lnTo>
                  <a:lnTo>
                    <a:pt x="62230" y="2213102"/>
                  </a:lnTo>
                  <a:lnTo>
                    <a:pt x="87884" y="2248789"/>
                  </a:lnTo>
                  <a:lnTo>
                    <a:pt x="117094" y="2281428"/>
                  </a:lnTo>
                  <a:lnTo>
                    <a:pt x="149860" y="2310765"/>
                  </a:lnTo>
                  <a:lnTo>
                    <a:pt x="185547" y="2336292"/>
                  </a:lnTo>
                  <a:lnTo>
                    <a:pt x="224028" y="2357882"/>
                  </a:lnTo>
                  <a:lnTo>
                    <a:pt x="265049" y="2375281"/>
                  </a:lnTo>
                  <a:lnTo>
                    <a:pt x="308229" y="2387981"/>
                  </a:lnTo>
                  <a:lnTo>
                    <a:pt x="353314" y="2395855"/>
                  </a:lnTo>
                  <a:lnTo>
                    <a:pt x="400050" y="2398522"/>
                  </a:lnTo>
                  <a:lnTo>
                    <a:pt x="2332355" y="2398522"/>
                  </a:lnTo>
                  <a:lnTo>
                    <a:pt x="2379091" y="2395855"/>
                  </a:lnTo>
                  <a:lnTo>
                    <a:pt x="2424176" y="2387981"/>
                  </a:lnTo>
                  <a:lnTo>
                    <a:pt x="2467356" y="2375281"/>
                  </a:lnTo>
                  <a:lnTo>
                    <a:pt x="2508377" y="2357882"/>
                  </a:lnTo>
                  <a:lnTo>
                    <a:pt x="2546858" y="2336292"/>
                  </a:lnTo>
                  <a:lnTo>
                    <a:pt x="2582545" y="2310765"/>
                  </a:lnTo>
                  <a:lnTo>
                    <a:pt x="2615311" y="2281428"/>
                  </a:lnTo>
                  <a:lnTo>
                    <a:pt x="2644521" y="2248789"/>
                  </a:lnTo>
                  <a:lnTo>
                    <a:pt x="2670175" y="2213102"/>
                  </a:lnTo>
                  <a:lnTo>
                    <a:pt x="2691765" y="2174621"/>
                  </a:lnTo>
                  <a:lnTo>
                    <a:pt x="2709037" y="2133600"/>
                  </a:lnTo>
                  <a:lnTo>
                    <a:pt x="2721864" y="2090420"/>
                  </a:lnTo>
                  <a:lnTo>
                    <a:pt x="2729738" y="2045335"/>
                  </a:lnTo>
                  <a:lnTo>
                    <a:pt x="2732405" y="1998726"/>
                  </a:lnTo>
                  <a:lnTo>
                    <a:pt x="2732405" y="399796"/>
                  </a:lnTo>
                  <a:lnTo>
                    <a:pt x="2729738" y="353187"/>
                  </a:lnTo>
                  <a:lnTo>
                    <a:pt x="2721864" y="308101"/>
                  </a:lnTo>
                  <a:lnTo>
                    <a:pt x="2709037" y="264922"/>
                  </a:lnTo>
                  <a:lnTo>
                    <a:pt x="2691765" y="223900"/>
                  </a:lnTo>
                  <a:lnTo>
                    <a:pt x="2670175" y="185420"/>
                  </a:lnTo>
                  <a:lnTo>
                    <a:pt x="2644521" y="149732"/>
                  </a:lnTo>
                  <a:lnTo>
                    <a:pt x="2615311" y="117094"/>
                  </a:lnTo>
                  <a:lnTo>
                    <a:pt x="2582545" y="87756"/>
                  </a:lnTo>
                  <a:lnTo>
                    <a:pt x="2546858" y="62229"/>
                  </a:lnTo>
                  <a:lnTo>
                    <a:pt x="2508377" y="40640"/>
                  </a:lnTo>
                  <a:lnTo>
                    <a:pt x="2467356" y="23241"/>
                  </a:lnTo>
                  <a:lnTo>
                    <a:pt x="2424176" y="10541"/>
                  </a:lnTo>
                  <a:lnTo>
                    <a:pt x="2379091" y="2667"/>
                  </a:lnTo>
                  <a:lnTo>
                    <a:pt x="2332355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15489" y="2739390"/>
              <a:ext cx="2732405" cy="2399030"/>
            </a:xfrm>
            <a:custGeom>
              <a:avLst/>
              <a:gdLst/>
              <a:ahLst/>
              <a:cxnLst/>
              <a:rect l="l" t="t" r="r" b="b"/>
              <a:pathLst>
                <a:path w="2732404" h="2399029">
                  <a:moveTo>
                    <a:pt x="0" y="399795"/>
                  </a:moveTo>
                  <a:lnTo>
                    <a:pt x="2667" y="353059"/>
                  </a:lnTo>
                  <a:lnTo>
                    <a:pt x="10541" y="308101"/>
                  </a:lnTo>
                  <a:lnTo>
                    <a:pt x="23368" y="264921"/>
                  </a:lnTo>
                  <a:lnTo>
                    <a:pt x="40640" y="223900"/>
                  </a:lnTo>
                  <a:lnTo>
                    <a:pt x="62230" y="185419"/>
                  </a:lnTo>
                  <a:lnTo>
                    <a:pt x="87884" y="149732"/>
                  </a:lnTo>
                  <a:lnTo>
                    <a:pt x="117093" y="117093"/>
                  </a:lnTo>
                  <a:lnTo>
                    <a:pt x="149860" y="87756"/>
                  </a:lnTo>
                  <a:lnTo>
                    <a:pt x="185547" y="62229"/>
                  </a:lnTo>
                  <a:lnTo>
                    <a:pt x="224028" y="40639"/>
                  </a:lnTo>
                  <a:lnTo>
                    <a:pt x="265049" y="23240"/>
                  </a:lnTo>
                  <a:lnTo>
                    <a:pt x="308229" y="10540"/>
                  </a:lnTo>
                  <a:lnTo>
                    <a:pt x="353314" y="2666"/>
                  </a:lnTo>
                  <a:lnTo>
                    <a:pt x="400050" y="0"/>
                  </a:lnTo>
                  <a:lnTo>
                    <a:pt x="2332355" y="0"/>
                  </a:lnTo>
                  <a:lnTo>
                    <a:pt x="2379091" y="2666"/>
                  </a:lnTo>
                  <a:lnTo>
                    <a:pt x="2424176" y="10540"/>
                  </a:lnTo>
                  <a:lnTo>
                    <a:pt x="2467356" y="23240"/>
                  </a:lnTo>
                  <a:lnTo>
                    <a:pt x="2508377" y="40639"/>
                  </a:lnTo>
                  <a:lnTo>
                    <a:pt x="2546858" y="62229"/>
                  </a:lnTo>
                  <a:lnTo>
                    <a:pt x="2582545" y="87756"/>
                  </a:lnTo>
                  <a:lnTo>
                    <a:pt x="2615311" y="117093"/>
                  </a:lnTo>
                  <a:lnTo>
                    <a:pt x="2644521" y="149732"/>
                  </a:lnTo>
                  <a:lnTo>
                    <a:pt x="2670175" y="185419"/>
                  </a:lnTo>
                  <a:lnTo>
                    <a:pt x="2691765" y="223900"/>
                  </a:lnTo>
                  <a:lnTo>
                    <a:pt x="2709037" y="264921"/>
                  </a:lnTo>
                  <a:lnTo>
                    <a:pt x="2721864" y="308101"/>
                  </a:lnTo>
                  <a:lnTo>
                    <a:pt x="2729738" y="353059"/>
                  </a:lnTo>
                  <a:lnTo>
                    <a:pt x="2732405" y="399795"/>
                  </a:lnTo>
                  <a:lnTo>
                    <a:pt x="2732405" y="1998725"/>
                  </a:lnTo>
                  <a:lnTo>
                    <a:pt x="2729738" y="2045334"/>
                  </a:lnTo>
                  <a:lnTo>
                    <a:pt x="2721864" y="2090419"/>
                  </a:lnTo>
                  <a:lnTo>
                    <a:pt x="2709037" y="2133599"/>
                  </a:lnTo>
                  <a:lnTo>
                    <a:pt x="2691765" y="2174620"/>
                  </a:lnTo>
                  <a:lnTo>
                    <a:pt x="2670175" y="2213101"/>
                  </a:lnTo>
                  <a:lnTo>
                    <a:pt x="2644521" y="2248788"/>
                  </a:lnTo>
                  <a:lnTo>
                    <a:pt x="2615311" y="2281427"/>
                  </a:lnTo>
                  <a:lnTo>
                    <a:pt x="2582545" y="2310764"/>
                  </a:lnTo>
                  <a:lnTo>
                    <a:pt x="2546858" y="2336291"/>
                  </a:lnTo>
                  <a:lnTo>
                    <a:pt x="2508377" y="2357881"/>
                  </a:lnTo>
                  <a:lnTo>
                    <a:pt x="2467356" y="2375280"/>
                  </a:lnTo>
                  <a:lnTo>
                    <a:pt x="2424176" y="2387980"/>
                  </a:lnTo>
                  <a:lnTo>
                    <a:pt x="2379091" y="2395854"/>
                  </a:lnTo>
                  <a:lnTo>
                    <a:pt x="2332355" y="2398521"/>
                  </a:lnTo>
                  <a:lnTo>
                    <a:pt x="400050" y="2398521"/>
                  </a:lnTo>
                  <a:lnTo>
                    <a:pt x="353314" y="2395854"/>
                  </a:lnTo>
                  <a:lnTo>
                    <a:pt x="308229" y="2387980"/>
                  </a:lnTo>
                  <a:lnTo>
                    <a:pt x="265049" y="2375280"/>
                  </a:lnTo>
                  <a:lnTo>
                    <a:pt x="224028" y="2357881"/>
                  </a:lnTo>
                  <a:lnTo>
                    <a:pt x="185547" y="2336291"/>
                  </a:lnTo>
                  <a:lnTo>
                    <a:pt x="149860" y="2310764"/>
                  </a:lnTo>
                  <a:lnTo>
                    <a:pt x="117093" y="2281427"/>
                  </a:lnTo>
                  <a:lnTo>
                    <a:pt x="87884" y="2248788"/>
                  </a:lnTo>
                  <a:lnTo>
                    <a:pt x="62230" y="2213101"/>
                  </a:lnTo>
                  <a:lnTo>
                    <a:pt x="40640" y="2174620"/>
                  </a:lnTo>
                  <a:lnTo>
                    <a:pt x="23368" y="2133599"/>
                  </a:lnTo>
                  <a:lnTo>
                    <a:pt x="10541" y="2090419"/>
                  </a:lnTo>
                  <a:lnTo>
                    <a:pt x="2667" y="2045334"/>
                  </a:lnTo>
                  <a:lnTo>
                    <a:pt x="0" y="1998725"/>
                  </a:lnTo>
                  <a:lnTo>
                    <a:pt x="0" y="399795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011170" y="3664966"/>
            <a:ext cx="7321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64195" y="2630423"/>
            <a:ext cx="2958465" cy="5038725"/>
            <a:chOff x="7664195" y="2630423"/>
            <a:chExt cx="2958465" cy="50387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4195" y="5050535"/>
              <a:ext cx="2958083" cy="26182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1815" y="2630423"/>
              <a:ext cx="2941320" cy="26029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78495" y="2734055"/>
              <a:ext cx="2732405" cy="2400300"/>
            </a:xfrm>
            <a:custGeom>
              <a:avLst/>
              <a:gdLst/>
              <a:ahLst/>
              <a:cxnLst/>
              <a:rect l="l" t="t" r="r" b="b"/>
              <a:pathLst>
                <a:path w="2732404" h="2400300">
                  <a:moveTo>
                    <a:pt x="2332354" y="0"/>
                  </a:moveTo>
                  <a:lnTo>
                    <a:pt x="400050" y="0"/>
                  </a:lnTo>
                  <a:lnTo>
                    <a:pt x="353313" y="2667"/>
                  </a:lnTo>
                  <a:lnTo>
                    <a:pt x="308228" y="10541"/>
                  </a:lnTo>
                  <a:lnTo>
                    <a:pt x="265049" y="23368"/>
                  </a:lnTo>
                  <a:lnTo>
                    <a:pt x="224027" y="40640"/>
                  </a:lnTo>
                  <a:lnTo>
                    <a:pt x="185547" y="62229"/>
                  </a:lnTo>
                  <a:lnTo>
                    <a:pt x="149859" y="87884"/>
                  </a:lnTo>
                  <a:lnTo>
                    <a:pt x="117094" y="117094"/>
                  </a:lnTo>
                  <a:lnTo>
                    <a:pt x="87883" y="149860"/>
                  </a:lnTo>
                  <a:lnTo>
                    <a:pt x="62229" y="185547"/>
                  </a:lnTo>
                  <a:lnTo>
                    <a:pt x="40639" y="224027"/>
                  </a:lnTo>
                  <a:lnTo>
                    <a:pt x="23368" y="265049"/>
                  </a:lnTo>
                  <a:lnTo>
                    <a:pt x="10540" y="308228"/>
                  </a:lnTo>
                  <a:lnTo>
                    <a:pt x="2667" y="353314"/>
                  </a:lnTo>
                  <a:lnTo>
                    <a:pt x="0" y="400050"/>
                  </a:lnTo>
                  <a:lnTo>
                    <a:pt x="0" y="1999996"/>
                  </a:lnTo>
                  <a:lnTo>
                    <a:pt x="2667" y="2046732"/>
                  </a:lnTo>
                  <a:lnTo>
                    <a:pt x="10540" y="2091817"/>
                  </a:lnTo>
                  <a:lnTo>
                    <a:pt x="23368" y="2134997"/>
                  </a:lnTo>
                  <a:lnTo>
                    <a:pt x="40639" y="2176018"/>
                  </a:lnTo>
                  <a:lnTo>
                    <a:pt x="62229" y="2214499"/>
                  </a:lnTo>
                  <a:lnTo>
                    <a:pt x="87883" y="2250186"/>
                  </a:lnTo>
                  <a:lnTo>
                    <a:pt x="117094" y="2282952"/>
                  </a:lnTo>
                  <a:lnTo>
                    <a:pt x="149859" y="2312162"/>
                  </a:lnTo>
                  <a:lnTo>
                    <a:pt x="185547" y="2337816"/>
                  </a:lnTo>
                  <a:lnTo>
                    <a:pt x="224027" y="2359406"/>
                  </a:lnTo>
                  <a:lnTo>
                    <a:pt x="265049" y="2376678"/>
                  </a:lnTo>
                  <a:lnTo>
                    <a:pt x="308228" y="2389505"/>
                  </a:lnTo>
                  <a:lnTo>
                    <a:pt x="353313" y="2397379"/>
                  </a:lnTo>
                  <a:lnTo>
                    <a:pt x="400050" y="2400046"/>
                  </a:lnTo>
                  <a:lnTo>
                    <a:pt x="2332354" y="2400046"/>
                  </a:lnTo>
                  <a:lnTo>
                    <a:pt x="2379090" y="2397379"/>
                  </a:lnTo>
                  <a:lnTo>
                    <a:pt x="2424176" y="2389505"/>
                  </a:lnTo>
                  <a:lnTo>
                    <a:pt x="2467355" y="2376678"/>
                  </a:lnTo>
                  <a:lnTo>
                    <a:pt x="2508377" y="2359406"/>
                  </a:lnTo>
                  <a:lnTo>
                    <a:pt x="2546857" y="2337816"/>
                  </a:lnTo>
                  <a:lnTo>
                    <a:pt x="2582545" y="2312162"/>
                  </a:lnTo>
                  <a:lnTo>
                    <a:pt x="2615310" y="2282952"/>
                  </a:lnTo>
                  <a:lnTo>
                    <a:pt x="2644521" y="2250186"/>
                  </a:lnTo>
                  <a:lnTo>
                    <a:pt x="2670175" y="2214499"/>
                  </a:lnTo>
                  <a:lnTo>
                    <a:pt x="2691764" y="2176018"/>
                  </a:lnTo>
                  <a:lnTo>
                    <a:pt x="2709036" y="2134997"/>
                  </a:lnTo>
                  <a:lnTo>
                    <a:pt x="2721863" y="2091817"/>
                  </a:lnTo>
                  <a:lnTo>
                    <a:pt x="2729737" y="2046732"/>
                  </a:lnTo>
                  <a:lnTo>
                    <a:pt x="2732404" y="1999996"/>
                  </a:lnTo>
                  <a:lnTo>
                    <a:pt x="2732404" y="400050"/>
                  </a:lnTo>
                  <a:lnTo>
                    <a:pt x="2729737" y="353314"/>
                  </a:lnTo>
                  <a:lnTo>
                    <a:pt x="2721863" y="308228"/>
                  </a:lnTo>
                  <a:lnTo>
                    <a:pt x="2709036" y="265049"/>
                  </a:lnTo>
                  <a:lnTo>
                    <a:pt x="2691764" y="224027"/>
                  </a:lnTo>
                  <a:lnTo>
                    <a:pt x="2670175" y="185547"/>
                  </a:lnTo>
                  <a:lnTo>
                    <a:pt x="2644521" y="149860"/>
                  </a:lnTo>
                  <a:lnTo>
                    <a:pt x="2615310" y="117094"/>
                  </a:lnTo>
                  <a:lnTo>
                    <a:pt x="2582545" y="87884"/>
                  </a:lnTo>
                  <a:lnTo>
                    <a:pt x="2546857" y="62229"/>
                  </a:lnTo>
                  <a:lnTo>
                    <a:pt x="2508377" y="40640"/>
                  </a:lnTo>
                  <a:lnTo>
                    <a:pt x="2467355" y="23368"/>
                  </a:lnTo>
                  <a:lnTo>
                    <a:pt x="2424176" y="10541"/>
                  </a:lnTo>
                  <a:lnTo>
                    <a:pt x="2379090" y="2667"/>
                  </a:lnTo>
                  <a:lnTo>
                    <a:pt x="2332354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79257" y="2734817"/>
              <a:ext cx="2732405" cy="2400300"/>
            </a:xfrm>
            <a:custGeom>
              <a:avLst/>
              <a:gdLst/>
              <a:ahLst/>
              <a:cxnLst/>
              <a:rect l="l" t="t" r="r" b="b"/>
              <a:pathLst>
                <a:path w="2732404" h="2400300">
                  <a:moveTo>
                    <a:pt x="0" y="400050"/>
                  </a:moveTo>
                  <a:lnTo>
                    <a:pt x="2667" y="353313"/>
                  </a:lnTo>
                  <a:lnTo>
                    <a:pt x="10541" y="308228"/>
                  </a:lnTo>
                  <a:lnTo>
                    <a:pt x="23368" y="265049"/>
                  </a:lnTo>
                  <a:lnTo>
                    <a:pt x="40640" y="224027"/>
                  </a:lnTo>
                  <a:lnTo>
                    <a:pt x="62230" y="185547"/>
                  </a:lnTo>
                  <a:lnTo>
                    <a:pt x="87884" y="149859"/>
                  </a:lnTo>
                  <a:lnTo>
                    <a:pt x="117094" y="117093"/>
                  </a:lnTo>
                  <a:lnTo>
                    <a:pt x="149860" y="87883"/>
                  </a:lnTo>
                  <a:lnTo>
                    <a:pt x="185547" y="62229"/>
                  </a:lnTo>
                  <a:lnTo>
                    <a:pt x="224027" y="40639"/>
                  </a:lnTo>
                  <a:lnTo>
                    <a:pt x="265049" y="23367"/>
                  </a:lnTo>
                  <a:lnTo>
                    <a:pt x="308228" y="10540"/>
                  </a:lnTo>
                  <a:lnTo>
                    <a:pt x="353314" y="2666"/>
                  </a:lnTo>
                  <a:lnTo>
                    <a:pt x="400050" y="0"/>
                  </a:lnTo>
                  <a:lnTo>
                    <a:pt x="2332355" y="0"/>
                  </a:lnTo>
                  <a:lnTo>
                    <a:pt x="2379091" y="2666"/>
                  </a:lnTo>
                  <a:lnTo>
                    <a:pt x="2424176" y="10540"/>
                  </a:lnTo>
                  <a:lnTo>
                    <a:pt x="2467356" y="23367"/>
                  </a:lnTo>
                  <a:lnTo>
                    <a:pt x="2508377" y="40639"/>
                  </a:lnTo>
                  <a:lnTo>
                    <a:pt x="2546858" y="62229"/>
                  </a:lnTo>
                  <a:lnTo>
                    <a:pt x="2582545" y="87883"/>
                  </a:lnTo>
                  <a:lnTo>
                    <a:pt x="2615311" y="117093"/>
                  </a:lnTo>
                  <a:lnTo>
                    <a:pt x="2644521" y="149859"/>
                  </a:lnTo>
                  <a:lnTo>
                    <a:pt x="2670175" y="185547"/>
                  </a:lnTo>
                  <a:lnTo>
                    <a:pt x="2691765" y="224027"/>
                  </a:lnTo>
                  <a:lnTo>
                    <a:pt x="2709037" y="265049"/>
                  </a:lnTo>
                  <a:lnTo>
                    <a:pt x="2721864" y="308228"/>
                  </a:lnTo>
                  <a:lnTo>
                    <a:pt x="2729738" y="353313"/>
                  </a:lnTo>
                  <a:lnTo>
                    <a:pt x="2732405" y="400050"/>
                  </a:lnTo>
                  <a:lnTo>
                    <a:pt x="2732405" y="1999995"/>
                  </a:lnTo>
                  <a:lnTo>
                    <a:pt x="2729738" y="2046731"/>
                  </a:lnTo>
                  <a:lnTo>
                    <a:pt x="2721864" y="2091816"/>
                  </a:lnTo>
                  <a:lnTo>
                    <a:pt x="2709037" y="2134996"/>
                  </a:lnTo>
                  <a:lnTo>
                    <a:pt x="2691765" y="2176017"/>
                  </a:lnTo>
                  <a:lnTo>
                    <a:pt x="2670175" y="2214498"/>
                  </a:lnTo>
                  <a:lnTo>
                    <a:pt x="2644521" y="2250185"/>
                  </a:lnTo>
                  <a:lnTo>
                    <a:pt x="2615311" y="2282952"/>
                  </a:lnTo>
                  <a:lnTo>
                    <a:pt x="2582545" y="2312161"/>
                  </a:lnTo>
                  <a:lnTo>
                    <a:pt x="2546858" y="2337816"/>
                  </a:lnTo>
                  <a:lnTo>
                    <a:pt x="2508377" y="2359405"/>
                  </a:lnTo>
                  <a:lnTo>
                    <a:pt x="2467356" y="2376678"/>
                  </a:lnTo>
                  <a:lnTo>
                    <a:pt x="2424176" y="2389504"/>
                  </a:lnTo>
                  <a:lnTo>
                    <a:pt x="2379091" y="2397379"/>
                  </a:lnTo>
                  <a:lnTo>
                    <a:pt x="2332355" y="2400045"/>
                  </a:lnTo>
                  <a:lnTo>
                    <a:pt x="400050" y="2400045"/>
                  </a:lnTo>
                  <a:lnTo>
                    <a:pt x="353314" y="2397379"/>
                  </a:lnTo>
                  <a:lnTo>
                    <a:pt x="308228" y="2389504"/>
                  </a:lnTo>
                  <a:lnTo>
                    <a:pt x="265049" y="2376678"/>
                  </a:lnTo>
                  <a:lnTo>
                    <a:pt x="224027" y="2359405"/>
                  </a:lnTo>
                  <a:lnTo>
                    <a:pt x="185547" y="2337816"/>
                  </a:lnTo>
                  <a:lnTo>
                    <a:pt x="149860" y="2312161"/>
                  </a:lnTo>
                  <a:lnTo>
                    <a:pt x="117094" y="2282952"/>
                  </a:lnTo>
                  <a:lnTo>
                    <a:pt x="87884" y="2250185"/>
                  </a:lnTo>
                  <a:lnTo>
                    <a:pt x="62230" y="2214498"/>
                  </a:lnTo>
                  <a:lnTo>
                    <a:pt x="40640" y="2176017"/>
                  </a:lnTo>
                  <a:lnTo>
                    <a:pt x="23368" y="2134996"/>
                  </a:lnTo>
                  <a:lnTo>
                    <a:pt x="10541" y="2091816"/>
                  </a:lnTo>
                  <a:lnTo>
                    <a:pt x="2667" y="2046731"/>
                  </a:lnTo>
                  <a:lnTo>
                    <a:pt x="0" y="1999995"/>
                  </a:lnTo>
                  <a:lnTo>
                    <a:pt x="0" y="4000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309609" y="3662298"/>
            <a:ext cx="16681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800" spc="-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wModel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427963" y="2639567"/>
            <a:ext cx="2958465" cy="5041900"/>
            <a:chOff x="13427963" y="2639567"/>
            <a:chExt cx="2958465" cy="50419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27963" y="5061203"/>
              <a:ext cx="2958084" cy="26197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5583" y="2639567"/>
              <a:ext cx="2941319" cy="260451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542263" y="2743199"/>
              <a:ext cx="2732405" cy="2400300"/>
            </a:xfrm>
            <a:custGeom>
              <a:avLst/>
              <a:gdLst/>
              <a:ahLst/>
              <a:cxnLst/>
              <a:rect l="l" t="t" r="r" b="b"/>
              <a:pathLst>
                <a:path w="2732405" h="2400300">
                  <a:moveTo>
                    <a:pt x="2332101" y="0"/>
                  </a:moveTo>
                  <a:lnTo>
                    <a:pt x="400303" y="0"/>
                  </a:lnTo>
                  <a:lnTo>
                    <a:pt x="353568" y="2667"/>
                  </a:lnTo>
                  <a:lnTo>
                    <a:pt x="308482" y="10541"/>
                  </a:lnTo>
                  <a:lnTo>
                    <a:pt x="265303" y="23368"/>
                  </a:lnTo>
                  <a:lnTo>
                    <a:pt x="224155" y="40640"/>
                  </a:lnTo>
                  <a:lnTo>
                    <a:pt x="185674" y="62229"/>
                  </a:lnTo>
                  <a:lnTo>
                    <a:pt x="149859" y="87883"/>
                  </a:lnTo>
                  <a:lnTo>
                    <a:pt x="117221" y="117094"/>
                  </a:lnTo>
                  <a:lnTo>
                    <a:pt x="87884" y="149859"/>
                  </a:lnTo>
                  <a:lnTo>
                    <a:pt x="62357" y="185547"/>
                  </a:lnTo>
                  <a:lnTo>
                    <a:pt x="40640" y="224154"/>
                  </a:lnTo>
                  <a:lnTo>
                    <a:pt x="23368" y="265175"/>
                  </a:lnTo>
                  <a:lnTo>
                    <a:pt x="10541" y="308355"/>
                  </a:lnTo>
                  <a:lnTo>
                    <a:pt x="2667" y="353441"/>
                  </a:lnTo>
                  <a:lnTo>
                    <a:pt x="0" y="400050"/>
                  </a:lnTo>
                  <a:lnTo>
                    <a:pt x="0" y="2000250"/>
                  </a:lnTo>
                  <a:lnTo>
                    <a:pt x="2667" y="2046859"/>
                  </a:lnTo>
                  <a:lnTo>
                    <a:pt x="10541" y="2091944"/>
                  </a:lnTo>
                  <a:lnTo>
                    <a:pt x="23368" y="2135124"/>
                  </a:lnTo>
                  <a:lnTo>
                    <a:pt x="40640" y="2176145"/>
                  </a:lnTo>
                  <a:lnTo>
                    <a:pt x="62357" y="2214753"/>
                  </a:lnTo>
                  <a:lnTo>
                    <a:pt x="87884" y="2250440"/>
                  </a:lnTo>
                  <a:lnTo>
                    <a:pt x="117221" y="2283079"/>
                  </a:lnTo>
                  <a:lnTo>
                    <a:pt x="149859" y="2312416"/>
                  </a:lnTo>
                  <a:lnTo>
                    <a:pt x="185674" y="2338070"/>
                  </a:lnTo>
                  <a:lnTo>
                    <a:pt x="224155" y="2359660"/>
                  </a:lnTo>
                  <a:lnTo>
                    <a:pt x="265303" y="2376932"/>
                  </a:lnTo>
                  <a:lnTo>
                    <a:pt x="308482" y="2389759"/>
                  </a:lnTo>
                  <a:lnTo>
                    <a:pt x="353568" y="2397633"/>
                  </a:lnTo>
                  <a:lnTo>
                    <a:pt x="400303" y="2400300"/>
                  </a:lnTo>
                  <a:lnTo>
                    <a:pt x="2332101" y="2400300"/>
                  </a:lnTo>
                  <a:lnTo>
                    <a:pt x="2378837" y="2397633"/>
                  </a:lnTo>
                  <a:lnTo>
                    <a:pt x="2423922" y="2389759"/>
                  </a:lnTo>
                  <a:lnTo>
                    <a:pt x="2467102" y="2376932"/>
                  </a:lnTo>
                  <a:lnTo>
                    <a:pt x="2508250" y="2359660"/>
                  </a:lnTo>
                  <a:lnTo>
                    <a:pt x="2546730" y="2338070"/>
                  </a:lnTo>
                  <a:lnTo>
                    <a:pt x="2582545" y="2312416"/>
                  </a:lnTo>
                  <a:lnTo>
                    <a:pt x="2615184" y="2283079"/>
                  </a:lnTo>
                  <a:lnTo>
                    <a:pt x="2644521" y="2250440"/>
                  </a:lnTo>
                  <a:lnTo>
                    <a:pt x="2670048" y="2214753"/>
                  </a:lnTo>
                  <a:lnTo>
                    <a:pt x="2691765" y="2176145"/>
                  </a:lnTo>
                  <a:lnTo>
                    <a:pt x="2709037" y="2135124"/>
                  </a:lnTo>
                  <a:lnTo>
                    <a:pt x="2721864" y="2091944"/>
                  </a:lnTo>
                  <a:lnTo>
                    <a:pt x="2729738" y="2046859"/>
                  </a:lnTo>
                  <a:lnTo>
                    <a:pt x="2732405" y="2000250"/>
                  </a:lnTo>
                  <a:lnTo>
                    <a:pt x="2732405" y="400050"/>
                  </a:lnTo>
                  <a:lnTo>
                    <a:pt x="2729738" y="353441"/>
                  </a:lnTo>
                  <a:lnTo>
                    <a:pt x="2721864" y="308355"/>
                  </a:lnTo>
                  <a:lnTo>
                    <a:pt x="2709037" y="265175"/>
                  </a:lnTo>
                  <a:lnTo>
                    <a:pt x="2691765" y="224154"/>
                  </a:lnTo>
                  <a:lnTo>
                    <a:pt x="2670048" y="185547"/>
                  </a:lnTo>
                  <a:lnTo>
                    <a:pt x="2644521" y="149859"/>
                  </a:lnTo>
                  <a:lnTo>
                    <a:pt x="2615184" y="117094"/>
                  </a:lnTo>
                  <a:lnTo>
                    <a:pt x="2582545" y="87883"/>
                  </a:lnTo>
                  <a:lnTo>
                    <a:pt x="2546730" y="62229"/>
                  </a:lnTo>
                  <a:lnTo>
                    <a:pt x="2508250" y="40640"/>
                  </a:lnTo>
                  <a:lnTo>
                    <a:pt x="2467102" y="23368"/>
                  </a:lnTo>
                  <a:lnTo>
                    <a:pt x="2423922" y="10541"/>
                  </a:lnTo>
                  <a:lnTo>
                    <a:pt x="2378837" y="2667"/>
                  </a:lnTo>
                  <a:lnTo>
                    <a:pt x="2332101" y="0"/>
                  </a:lnTo>
                  <a:close/>
                </a:path>
              </a:pathLst>
            </a:custGeom>
            <a:solidFill>
              <a:srgbClr val="E781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543025" y="2743961"/>
              <a:ext cx="2732405" cy="2400300"/>
            </a:xfrm>
            <a:custGeom>
              <a:avLst/>
              <a:gdLst/>
              <a:ahLst/>
              <a:cxnLst/>
              <a:rect l="l" t="t" r="r" b="b"/>
              <a:pathLst>
                <a:path w="2732405" h="2400300">
                  <a:moveTo>
                    <a:pt x="0" y="400050"/>
                  </a:moveTo>
                  <a:lnTo>
                    <a:pt x="2666" y="353441"/>
                  </a:lnTo>
                  <a:lnTo>
                    <a:pt x="10540" y="308356"/>
                  </a:lnTo>
                  <a:lnTo>
                    <a:pt x="23367" y="265176"/>
                  </a:lnTo>
                  <a:lnTo>
                    <a:pt x="40639" y="224155"/>
                  </a:lnTo>
                  <a:lnTo>
                    <a:pt x="62356" y="185547"/>
                  </a:lnTo>
                  <a:lnTo>
                    <a:pt x="87883" y="149860"/>
                  </a:lnTo>
                  <a:lnTo>
                    <a:pt x="117220" y="117094"/>
                  </a:lnTo>
                  <a:lnTo>
                    <a:pt x="149859" y="87884"/>
                  </a:lnTo>
                  <a:lnTo>
                    <a:pt x="185673" y="62230"/>
                  </a:lnTo>
                  <a:lnTo>
                    <a:pt x="224154" y="40640"/>
                  </a:lnTo>
                  <a:lnTo>
                    <a:pt x="265302" y="23368"/>
                  </a:lnTo>
                  <a:lnTo>
                    <a:pt x="308482" y="10541"/>
                  </a:lnTo>
                  <a:lnTo>
                    <a:pt x="353567" y="2667"/>
                  </a:lnTo>
                  <a:lnTo>
                    <a:pt x="400303" y="0"/>
                  </a:lnTo>
                  <a:lnTo>
                    <a:pt x="2332100" y="0"/>
                  </a:lnTo>
                  <a:lnTo>
                    <a:pt x="2378836" y="2667"/>
                  </a:lnTo>
                  <a:lnTo>
                    <a:pt x="2423921" y="10541"/>
                  </a:lnTo>
                  <a:lnTo>
                    <a:pt x="2467102" y="23368"/>
                  </a:lnTo>
                  <a:lnTo>
                    <a:pt x="2508250" y="40640"/>
                  </a:lnTo>
                  <a:lnTo>
                    <a:pt x="2546730" y="62230"/>
                  </a:lnTo>
                  <a:lnTo>
                    <a:pt x="2582544" y="87884"/>
                  </a:lnTo>
                  <a:lnTo>
                    <a:pt x="2615183" y="117094"/>
                  </a:lnTo>
                  <a:lnTo>
                    <a:pt x="2644520" y="149860"/>
                  </a:lnTo>
                  <a:lnTo>
                    <a:pt x="2670047" y="185547"/>
                  </a:lnTo>
                  <a:lnTo>
                    <a:pt x="2691764" y="224155"/>
                  </a:lnTo>
                  <a:lnTo>
                    <a:pt x="2709036" y="265176"/>
                  </a:lnTo>
                  <a:lnTo>
                    <a:pt x="2721863" y="308356"/>
                  </a:lnTo>
                  <a:lnTo>
                    <a:pt x="2729737" y="353441"/>
                  </a:lnTo>
                  <a:lnTo>
                    <a:pt x="2732404" y="400050"/>
                  </a:lnTo>
                  <a:lnTo>
                    <a:pt x="2732404" y="2000250"/>
                  </a:lnTo>
                  <a:lnTo>
                    <a:pt x="2729737" y="2046859"/>
                  </a:lnTo>
                  <a:lnTo>
                    <a:pt x="2721863" y="2091944"/>
                  </a:lnTo>
                  <a:lnTo>
                    <a:pt x="2709036" y="2135124"/>
                  </a:lnTo>
                  <a:lnTo>
                    <a:pt x="2691764" y="2176145"/>
                  </a:lnTo>
                  <a:lnTo>
                    <a:pt x="2670047" y="2214753"/>
                  </a:lnTo>
                  <a:lnTo>
                    <a:pt x="2644520" y="2250440"/>
                  </a:lnTo>
                  <a:lnTo>
                    <a:pt x="2615183" y="2283079"/>
                  </a:lnTo>
                  <a:lnTo>
                    <a:pt x="2582544" y="2312416"/>
                  </a:lnTo>
                  <a:lnTo>
                    <a:pt x="2546730" y="2338070"/>
                  </a:lnTo>
                  <a:lnTo>
                    <a:pt x="2508250" y="2359660"/>
                  </a:lnTo>
                  <a:lnTo>
                    <a:pt x="2467102" y="2376932"/>
                  </a:lnTo>
                  <a:lnTo>
                    <a:pt x="2423921" y="2389759"/>
                  </a:lnTo>
                  <a:lnTo>
                    <a:pt x="2378836" y="2397633"/>
                  </a:lnTo>
                  <a:lnTo>
                    <a:pt x="2332100" y="2400300"/>
                  </a:lnTo>
                  <a:lnTo>
                    <a:pt x="400303" y="2400300"/>
                  </a:lnTo>
                  <a:lnTo>
                    <a:pt x="353567" y="2397633"/>
                  </a:lnTo>
                  <a:lnTo>
                    <a:pt x="308482" y="2389759"/>
                  </a:lnTo>
                  <a:lnTo>
                    <a:pt x="265302" y="2376932"/>
                  </a:lnTo>
                  <a:lnTo>
                    <a:pt x="224154" y="2359660"/>
                  </a:lnTo>
                  <a:lnTo>
                    <a:pt x="185673" y="2338070"/>
                  </a:lnTo>
                  <a:lnTo>
                    <a:pt x="149859" y="2312416"/>
                  </a:lnTo>
                  <a:lnTo>
                    <a:pt x="117220" y="2283079"/>
                  </a:lnTo>
                  <a:lnTo>
                    <a:pt x="87883" y="2250440"/>
                  </a:lnTo>
                  <a:lnTo>
                    <a:pt x="62356" y="2214753"/>
                  </a:lnTo>
                  <a:lnTo>
                    <a:pt x="40639" y="2176145"/>
                  </a:lnTo>
                  <a:lnTo>
                    <a:pt x="23367" y="2135124"/>
                  </a:lnTo>
                  <a:lnTo>
                    <a:pt x="10540" y="2091944"/>
                  </a:lnTo>
                  <a:lnTo>
                    <a:pt x="2666" y="2046859"/>
                  </a:lnTo>
                  <a:lnTo>
                    <a:pt x="0" y="2000250"/>
                  </a:lnTo>
                  <a:lnTo>
                    <a:pt x="0" y="4000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4429612" y="3672332"/>
            <a:ext cx="9613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47260" y="3253739"/>
            <a:ext cx="3032760" cy="1626235"/>
          </a:xfrm>
          <a:custGeom>
            <a:avLst/>
            <a:gdLst/>
            <a:ahLst/>
            <a:cxnLst/>
            <a:rect l="l" t="t" r="r" b="b"/>
            <a:pathLst>
              <a:path w="3032759" h="1626235">
                <a:moveTo>
                  <a:pt x="152336" y="38112"/>
                </a:moveTo>
                <a:lnTo>
                  <a:pt x="0" y="38112"/>
                </a:lnTo>
                <a:lnTo>
                  <a:pt x="0" y="76200"/>
                </a:lnTo>
                <a:lnTo>
                  <a:pt x="152336" y="76200"/>
                </a:lnTo>
                <a:lnTo>
                  <a:pt x="152336" y="38112"/>
                </a:lnTo>
                <a:close/>
              </a:path>
              <a:path w="3032759" h="1626235">
                <a:moveTo>
                  <a:pt x="418909" y="38112"/>
                </a:moveTo>
                <a:lnTo>
                  <a:pt x="266573" y="38112"/>
                </a:lnTo>
                <a:lnTo>
                  <a:pt x="266573" y="76200"/>
                </a:lnTo>
                <a:lnTo>
                  <a:pt x="418909" y="76200"/>
                </a:lnTo>
                <a:lnTo>
                  <a:pt x="418909" y="38112"/>
                </a:lnTo>
                <a:close/>
              </a:path>
              <a:path w="3032759" h="1626235">
                <a:moveTo>
                  <a:pt x="685482" y="38112"/>
                </a:moveTo>
                <a:lnTo>
                  <a:pt x="533146" y="38112"/>
                </a:lnTo>
                <a:lnTo>
                  <a:pt x="533146" y="76200"/>
                </a:lnTo>
                <a:lnTo>
                  <a:pt x="685482" y="76200"/>
                </a:lnTo>
                <a:lnTo>
                  <a:pt x="685482" y="38112"/>
                </a:lnTo>
                <a:close/>
              </a:path>
              <a:path w="3032759" h="1626235">
                <a:moveTo>
                  <a:pt x="952055" y="38112"/>
                </a:moveTo>
                <a:lnTo>
                  <a:pt x="799719" y="38112"/>
                </a:lnTo>
                <a:lnTo>
                  <a:pt x="799719" y="76200"/>
                </a:lnTo>
                <a:lnTo>
                  <a:pt x="952055" y="76200"/>
                </a:lnTo>
                <a:lnTo>
                  <a:pt x="952055" y="38112"/>
                </a:lnTo>
                <a:close/>
              </a:path>
              <a:path w="3032759" h="1626235">
                <a:moveTo>
                  <a:pt x="1218628" y="38112"/>
                </a:moveTo>
                <a:lnTo>
                  <a:pt x="1066292" y="38112"/>
                </a:lnTo>
                <a:lnTo>
                  <a:pt x="1066292" y="76200"/>
                </a:lnTo>
                <a:lnTo>
                  <a:pt x="1218628" y="76200"/>
                </a:lnTo>
                <a:lnTo>
                  <a:pt x="1218628" y="38112"/>
                </a:lnTo>
                <a:close/>
              </a:path>
              <a:path w="3032759" h="1626235">
                <a:moveTo>
                  <a:pt x="1485328" y="38112"/>
                </a:moveTo>
                <a:lnTo>
                  <a:pt x="1332992" y="38112"/>
                </a:lnTo>
                <a:lnTo>
                  <a:pt x="1332992" y="76200"/>
                </a:lnTo>
                <a:lnTo>
                  <a:pt x="1485328" y="76200"/>
                </a:lnTo>
                <a:lnTo>
                  <a:pt x="1485328" y="38112"/>
                </a:lnTo>
                <a:close/>
              </a:path>
              <a:path w="3032759" h="1626235">
                <a:moveTo>
                  <a:pt x="1751901" y="38112"/>
                </a:moveTo>
                <a:lnTo>
                  <a:pt x="1599565" y="38112"/>
                </a:lnTo>
                <a:lnTo>
                  <a:pt x="1599565" y="76200"/>
                </a:lnTo>
                <a:lnTo>
                  <a:pt x="1751901" y="76200"/>
                </a:lnTo>
                <a:lnTo>
                  <a:pt x="1751901" y="38112"/>
                </a:lnTo>
                <a:close/>
              </a:path>
              <a:path w="3032759" h="1626235">
                <a:moveTo>
                  <a:pt x="2018474" y="38112"/>
                </a:moveTo>
                <a:lnTo>
                  <a:pt x="1866138" y="38112"/>
                </a:lnTo>
                <a:lnTo>
                  <a:pt x="1866138" y="76200"/>
                </a:lnTo>
                <a:lnTo>
                  <a:pt x="2018474" y="76200"/>
                </a:lnTo>
                <a:lnTo>
                  <a:pt x="2018474" y="38112"/>
                </a:lnTo>
                <a:close/>
              </a:path>
              <a:path w="3032759" h="1626235">
                <a:moveTo>
                  <a:pt x="2285047" y="38112"/>
                </a:moveTo>
                <a:lnTo>
                  <a:pt x="2132711" y="38112"/>
                </a:lnTo>
                <a:lnTo>
                  <a:pt x="2132711" y="76200"/>
                </a:lnTo>
                <a:lnTo>
                  <a:pt x="2285047" y="76200"/>
                </a:lnTo>
                <a:lnTo>
                  <a:pt x="2285047" y="38112"/>
                </a:lnTo>
                <a:close/>
              </a:path>
              <a:path w="3032759" h="1626235">
                <a:moveTo>
                  <a:pt x="2551620" y="38112"/>
                </a:moveTo>
                <a:lnTo>
                  <a:pt x="2399284" y="38112"/>
                </a:lnTo>
                <a:lnTo>
                  <a:pt x="2399284" y="76200"/>
                </a:lnTo>
                <a:lnTo>
                  <a:pt x="2551620" y="76200"/>
                </a:lnTo>
                <a:lnTo>
                  <a:pt x="2551620" y="38112"/>
                </a:lnTo>
                <a:close/>
              </a:path>
              <a:path w="3032759" h="1626235">
                <a:moveTo>
                  <a:pt x="2818193" y="38112"/>
                </a:moveTo>
                <a:lnTo>
                  <a:pt x="2665857" y="38112"/>
                </a:lnTo>
                <a:lnTo>
                  <a:pt x="2665857" y="76200"/>
                </a:lnTo>
                <a:lnTo>
                  <a:pt x="2818193" y="76200"/>
                </a:lnTo>
                <a:lnTo>
                  <a:pt x="2818193" y="38112"/>
                </a:lnTo>
                <a:close/>
              </a:path>
              <a:path w="3032759" h="1626235">
                <a:moveTo>
                  <a:pt x="2957195" y="1549781"/>
                </a:moveTo>
                <a:lnTo>
                  <a:pt x="114300" y="1549781"/>
                </a:lnTo>
                <a:lnTo>
                  <a:pt x="114300" y="1511681"/>
                </a:lnTo>
                <a:lnTo>
                  <a:pt x="0" y="1568831"/>
                </a:lnTo>
                <a:lnTo>
                  <a:pt x="114300" y="1625981"/>
                </a:lnTo>
                <a:lnTo>
                  <a:pt x="114300" y="1587881"/>
                </a:lnTo>
                <a:lnTo>
                  <a:pt x="2957195" y="1587881"/>
                </a:lnTo>
                <a:lnTo>
                  <a:pt x="2957195" y="1549781"/>
                </a:lnTo>
                <a:close/>
              </a:path>
              <a:path w="3032759" h="1626235">
                <a:moveTo>
                  <a:pt x="3032252" y="57150"/>
                </a:moveTo>
                <a:lnTo>
                  <a:pt x="2917952" y="0"/>
                </a:lnTo>
                <a:lnTo>
                  <a:pt x="2917952" y="114300"/>
                </a:lnTo>
                <a:lnTo>
                  <a:pt x="3032252" y="5715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675121" y="2806954"/>
            <a:ext cx="12382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5F5F5F"/>
                </a:solidFill>
                <a:latin typeface="Calibri"/>
                <a:cs typeface="Calibri"/>
              </a:rPr>
              <a:t>1.</a:t>
            </a:r>
            <a:r>
              <a:rPr dirty="0" sz="2000" spc="-9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5F5F5F"/>
                </a:solidFill>
                <a:latin typeface="Calibri"/>
                <a:cs typeface="Calibri"/>
              </a:rPr>
              <a:t>UI</a:t>
            </a:r>
            <a:r>
              <a:rPr dirty="0" sz="2000" spc="-8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20" b="1" i="1">
                <a:solidFill>
                  <a:srgbClr val="5F5F5F"/>
                </a:solidFill>
                <a:latin typeface="Calibri"/>
                <a:cs typeface="Calibri"/>
              </a:rPr>
              <a:t>events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55107" y="4425188"/>
            <a:ext cx="13989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5F5F5F"/>
                </a:solidFill>
                <a:latin typeface="Calibri"/>
                <a:cs typeface="Calibri"/>
              </a:rPr>
              <a:t>4.</a:t>
            </a:r>
            <a:r>
              <a:rPr dirty="0" sz="2000" spc="-4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5F5F5F"/>
                </a:solidFill>
                <a:latin typeface="Calibri"/>
                <a:cs typeface="Calibri"/>
              </a:rPr>
              <a:t>send</a:t>
            </a:r>
            <a:r>
              <a:rPr dirty="0" sz="2000" b="1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000" spc="-9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15" b="1" i="1">
                <a:solidFill>
                  <a:srgbClr val="5F5F5F"/>
                </a:solidFill>
                <a:latin typeface="Calibri"/>
                <a:cs typeface="Calibri"/>
              </a:rPr>
              <a:t>da</a:t>
            </a:r>
            <a:r>
              <a:rPr dirty="0" sz="2000" spc="-40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000" b="1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514076" y="3253739"/>
            <a:ext cx="2958465" cy="1626235"/>
          </a:xfrm>
          <a:custGeom>
            <a:avLst/>
            <a:gdLst/>
            <a:ahLst/>
            <a:cxnLst/>
            <a:rect l="l" t="t" r="r" b="b"/>
            <a:pathLst>
              <a:path w="2958465" h="1626235">
                <a:moveTo>
                  <a:pt x="152374" y="38112"/>
                </a:moveTo>
                <a:lnTo>
                  <a:pt x="0" y="38112"/>
                </a:lnTo>
                <a:lnTo>
                  <a:pt x="0" y="76200"/>
                </a:lnTo>
                <a:lnTo>
                  <a:pt x="152374" y="76200"/>
                </a:lnTo>
                <a:lnTo>
                  <a:pt x="152374" y="38112"/>
                </a:lnTo>
                <a:close/>
              </a:path>
              <a:path w="2958465" h="1626235">
                <a:moveTo>
                  <a:pt x="419074" y="38112"/>
                </a:moveTo>
                <a:lnTo>
                  <a:pt x="266700" y="38112"/>
                </a:lnTo>
                <a:lnTo>
                  <a:pt x="266700" y="76200"/>
                </a:lnTo>
                <a:lnTo>
                  <a:pt x="419074" y="76200"/>
                </a:lnTo>
                <a:lnTo>
                  <a:pt x="419074" y="38112"/>
                </a:lnTo>
                <a:close/>
              </a:path>
              <a:path w="2958465" h="1626235">
                <a:moveTo>
                  <a:pt x="685647" y="38112"/>
                </a:moveTo>
                <a:lnTo>
                  <a:pt x="533273" y="38112"/>
                </a:lnTo>
                <a:lnTo>
                  <a:pt x="533273" y="76200"/>
                </a:lnTo>
                <a:lnTo>
                  <a:pt x="685647" y="76200"/>
                </a:lnTo>
                <a:lnTo>
                  <a:pt x="685647" y="38112"/>
                </a:lnTo>
                <a:close/>
              </a:path>
              <a:path w="2958465" h="1626235">
                <a:moveTo>
                  <a:pt x="952347" y="38112"/>
                </a:moveTo>
                <a:lnTo>
                  <a:pt x="799973" y="38112"/>
                </a:lnTo>
                <a:lnTo>
                  <a:pt x="799973" y="76200"/>
                </a:lnTo>
                <a:lnTo>
                  <a:pt x="952347" y="76200"/>
                </a:lnTo>
                <a:lnTo>
                  <a:pt x="952347" y="38112"/>
                </a:lnTo>
                <a:close/>
              </a:path>
              <a:path w="2958465" h="1626235">
                <a:moveTo>
                  <a:pt x="1219047" y="38112"/>
                </a:moveTo>
                <a:lnTo>
                  <a:pt x="1066673" y="38112"/>
                </a:lnTo>
                <a:lnTo>
                  <a:pt x="1066673" y="76200"/>
                </a:lnTo>
                <a:lnTo>
                  <a:pt x="1219047" y="76200"/>
                </a:lnTo>
                <a:lnTo>
                  <a:pt x="1219047" y="38112"/>
                </a:lnTo>
                <a:close/>
              </a:path>
              <a:path w="2958465" h="1626235">
                <a:moveTo>
                  <a:pt x="1485747" y="38112"/>
                </a:moveTo>
                <a:lnTo>
                  <a:pt x="1333373" y="38112"/>
                </a:lnTo>
                <a:lnTo>
                  <a:pt x="1333373" y="76200"/>
                </a:lnTo>
                <a:lnTo>
                  <a:pt x="1485747" y="76200"/>
                </a:lnTo>
                <a:lnTo>
                  <a:pt x="1485747" y="38112"/>
                </a:lnTo>
                <a:close/>
              </a:path>
              <a:path w="2958465" h="1626235">
                <a:moveTo>
                  <a:pt x="1752320" y="38112"/>
                </a:moveTo>
                <a:lnTo>
                  <a:pt x="1599946" y="38112"/>
                </a:lnTo>
                <a:lnTo>
                  <a:pt x="1599946" y="76200"/>
                </a:lnTo>
                <a:lnTo>
                  <a:pt x="1752320" y="76200"/>
                </a:lnTo>
                <a:lnTo>
                  <a:pt x="1752320" y="38112"/>
                </a:lnTo>
                <a:close/>
              </a:path>
              <a:path w="2958465" h="1626235">
                <a:moveTo>
                  <a:pt x="2019020" y="38112"/>
                </a:moveTo>
                <a:lnTo>
                  <a:pt x="1866646" y="38112"/>
                </a:lnTo>
                <a:lnTo>
                  <a:pt x="1866646" y="76200"/>
                </a:lnTo>
                <a:lnTo>
                  <a:pt x="2019020" y="76200"/>
                </a:lnTo>
                <a:lnTo>
                  <a:pt x="2019020" y="38112"/>
                </a:lnTo>
                <a:close/>
              </a:path>
              <a:path w="2958465" h="1626235">
                <a:moveTo>
                  <a:pt x="2285720" y="38112"/>
                </a:moveTo>
                <a:lnTo>
                  <a:pt x="2133346" y="38112"/>
                </a:lnTo>
                <a:lnTo>
                  <a:pt x="2133346" y="76200"/>
                </a:lnTo>
                <a:lnTo>
                  <a:pt x="2285720" y="76200"/>
                </a:lnTo>
                <a:lnTo>
                  <a:pt x="2285720" y="38112"/>
                </a:lnTo>
                <a:close/>
              </a:path>
              <a:path w="2958465" h="1626235">
                <a:moveTo>
                  <a:pt x="2552408" y="38112"/>
                </a:moveTo>
                <a:lnTo>
                  <a:pt x="2400046" y="38112"/>
                </a:lnTo>
                <a:lnTo>
                  <a:pt x="2400046" y="76200"/>
                </a:lnTo>
                <a:lnTo>
                  <a:pt x="2552408" y="76200"/>
                </a:lnTo>
                <a:lnTo>
                  <a:pt x="2552408" y="38112"/>
                </a:lnTo>
                <a:close/>
              </a:path>
              <a:path w="2958465" h="1626235">
                <a:moveTo>
                  <a:pt x="2819019" y="38112"/>
                </a:moveTo>
                <a:lnTo>
                  <a:pt x="2666606" y="38112"/>
                </a:lnTo>
                <a:lnTo>
                  <a:pt x="2666606" y="76200"/>
                </a:lnTo>
                <a:lnTo>
                  <a:pt x="2819019" y="76200"/>
                </a:lnTo>
                <a:lnTo>
                  <a:pt x="2819019" y="38112"/>
                </a:lnTo>
                <a:close/>
              </a:path>
              <a:path w="2958465" h="1626235">
                <a:moveTo>
                  <a:pt x="2958084" y="1549781"/>
                </a:moveTo>
                <a:lnTo>
                  <a:pt x="114300" y="1549781"/>
                </a:lnTo>
                <a:lnTo>
                  <a:pt x="114300" y="1511681"/>
                </a:lnTo>
                <a:lnTo>
                  <a:pt x="0" y="1568831"/>
                </a:lnTo>
                <a:lnTo>
                  <a:pt x="114300" y="1625981"/>
                </a:lnTo>
                <a:lnTo>
                  <a:pt x="114300" y="1587881"/>
                </a:lnTo>
                <a:lnTo>
                  <a:pt x="2958084" y="1587881"/>
                </a:lnTo>
                <a:lnTo>
                  <a:pt x="2958084" y="1549781"/>
                </a:lnTo>
                <a:close/>
              </a:path>
              <a:path w="2958465" h="1626235">
                <a:moveTo>
                  <a:pt x="2958084" y="57150"/>
                </a:moveTo>
                <a:lnTo>
                  <a:pt x="2843784" y="0"/>
                </a:lnTo>
                <a:lnTo>
                  <a:pt x="2843784" y="114300"/>
                </a:lnTo>
                <a:lnTo>
                  <a:pt x="2958084" y="5715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039602" y="2826258"/>
            <a:ext cx="19462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5F5F5F"/>
                </a:solidFill>
                <a:latin typeface="Calibri"/>
                <a:cs typeface="Calibri"/>
              </a:rPr>
              <a:t>2.</a:t>
            </a:r>
            <a:r>
              <a:rPr dirty="0" sz="2000" spc="-5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15" b="1" i="1">
                <a:solidFill>
                  <a:srgbClr val="5F5F5F"/>
                </a:solidFill>
                <a:latin typeface="Calibri"/>
                <a:cs typeface="Calibri"/>
              </a:rPr>
              <a:t>request</a:t>
            </a:r>
            <a:r>
              <a:rPr dirty="0" sz="2000" spc="-7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15" b="1" i="1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000" spc="-7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20" b="1" i="1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39627" y="4425822"/>
            <a:ext cx="16002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 i="1">
                <a:solidFill>
                  <a:srgbClr val="5F5F5F"/>
                </a:solidFill>
                <a:latin typeface="Calibri"/>
                <a:cs typeface="Calibri"/>
              </a:rPr>
              <a:t>3</a:t>
            </a:r>
            <a:r>
              <a:rPr dirty="0" sz="2000" b="1" i="1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dirty="0" sz="2000" spc="-4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5F5F5F"/>
                </a:solidFill>
                <a:latin typeface="Calibri"/>
                <a:cs typeface="Calibri"/>
              </a:rPr>
              <a:t>rend</a:t>
            </a:r>
            <a:r>
              <a:rPr dirty="0" sz="2000" spc="-15" b="1" i="1">
                <a:solidFill>
                  <a:srgbClr val="5F5F5F"/>
                </a:solidFill>
                <a:latin typeface="Calibri"/>
                <a:cs typeface="Calibri"/>
              </a:rPr>
              <a:t>er</a:t>
            </a:r>
            <a:r>
              <a:rPr dirty="0" sz="2000" b="1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000" spc="-9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15" b="1" i="1">
                <a:solidFill>
                  <a:srgbClr val="5F5F5F"/>
                </a:solidFill>
                <a:latin typeface="Calibri"/>
                <a:cs typeface="Calibri"/>
              </a:rPr>
              <a:t>da</a:t>
            </a:r>
            <a:r>
              <a:rPr dirty="0" sz="2000" spc="-40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000" b="1" i="1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38500" y="2052827"/>
            <a:ext cx="6140450" cy="768350"/>
            <a:chOff x="3238500" y="2052827"/>
            <a:chExt cx="6140450" cy="768350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8500" y="2052827"/>
              <a:ext cx="2180844" cy="75742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279648" y="2092451"/>
              <a:ext cx="2049780" cy="628015"/>
            </a:xfrm>
            <a:custGeom>
              <a:avLst/>
              <a:gdLst/>
              <a:ahLst/>
              <a:cxnLst/>
              <a:rect l="l" t="t" r="r" b="b"/>
              <a:pathLst>
                <a:path w="2049779" h="628014">
                  <a:moveTo>
                    <a:pt x="1893189" y="0"/>
                  </a:moveTo>
                  <a:lnTo>
                    <a:pt x="1893189" y="78358"/>
                  </a:lnTo>
                  <a:lnTo>
                    <a:pt x="274065" y="78486"/>
                  </a:lnTo>
                  <a:lnTo>
                    <a:pt x="224789" y="82930"/>
                  </a:lnTo>
                  <a:lnTo>
                    <a:pt x="178435" y="95630"/>
                  </a:lnTo>
                  <a:lnTo>
                    <a:pt x="135762" y="115950"/>
                  </a:lnTo>
                  <a:lnTo>
                    <a:pt x="97536" y="143001"/>
                  </a:lnTo>
                  <a:lnTo>
                    <a:pt x="64388" y="176149"/>
                  </a:lnTo>
                  <a:lnTo>
                    <a:pt x="37464" y="214502"/>
                  </a:lnTo>
                  <a:lnTo>
                    <a:pt x="17144" y="257175"/>
                  </a:lnTo>
                  <a:lnTo>
                    <a:pt x="4444" y="303656"/>
                  </a:lnTo>
                  <a:lnTo>
                    <a:pt x="0" y="352932"/>
                  </a:lnTo>
                  <a:lnTo>
                    <a:pt x="0" y="627506"/>
                  </a:lnTo>
                  <a:lnTo>
                    <a:pt x="156590" y="627506"/>
                  </a:lnTo>
                  <a:lnTo>
                    <a:pt x="156590" y="352932"/>
                  </a:lnTo>
                  <a:lnTo>
                    <a:pt x="165862" y="307213"/>
                  </a:lnTo>
                  <a:lnTo>
                    <a:pt x="191007" y="269875"/>
                  </a:lnTo>
                  <a:lnTo>
                    <a:pt x="228346" y="244601"/>
                  </a:lnTo>
                  <a:lnTo>
                    <a:pt x="274065" y="235330"/>
                  </a:lnTo>
                  <a:lnTo>
                    <a:pt x="1893189" y="235330"/>
                  </a:lnTo>
                  <a:lnTo>
                    <a:pt x="1893189" y="313690"/>
                  </a:lnTo>
                  <a:lnTo>
                    <a:pt x="2049779" y="156845"/>
                  </a:lnTo>
                  <a:lnTo>
                    <a:pt x="189318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80409" y="2093213"/>
              <a:ext cx="2049780" cy="628015"/>
            </a:xfrm>
            <a:custGeom>
              <a:avLst/>
              <a:gdLst/>
              <a:ahLst/>
              <a:cxnLst/>
              <a:rect l="l" t="t" r="r" b="b"/>
              <a:pathLst>
                <a:path w="2049779" h="628014">
                  <a:moveTo>
                    <a:pt x="0" y="627506"/>
                  </a:moveTo>
                  <a:lnTo>
                    <a:pt x="0" y="352932"/>
                  </a:lnTo>
                  <a:lnTo>
                    <a:pt x="4444" y="303656"/>
                  </a:lnTo>
                  <a:lnTo>
                    <a:pt x="17144" y="257175"/>
                  </a:lnTo>
                  <a:lnTo>
                    <a:pt x="37464" y="214502"/>
                  </a:lnTo>
                  <a:lnTo>
                    <a:pt x="64388" y="176149"/>
                  </a:lnTo>
                  <a:lnTo>
                    <a:pt x="97536" y="143001"/>
                  </a:lnTo>
                  <a:lnTo>
                    <a:pt x="135762" y="115950"/>
                  </a:lnTo>
                  <a:lnTo>
                    <a:pt x="178435" y="95630"/>
                  </a:lnTo>
                  <a:lnTo>
                    <a:pt x="224789" y="82930"/>
                  </a:lnTo>
                  <a:lnTo>
                    <a:pt x="274065" y="78485"/>
                  </a:lnTo>
                  <a:lnTo>
                    <a:pt x="1893189" y="78358"/>
                  </a:lnTo>
                  <a:lnTo>
                    <a:pt x="1893189" y="0"/>
                  </a:lnTo>
                  <a:lnTo>
                    <a:pt x="2049779" y="156844"/>
                  </a:lnTo>
                  <a:lnTo>
                    <a:pt x="1893189" y="313689"/>
                  </a:lnTo>
                  <a:lnTo>
                    <a:pt x="1893189" y="235330"/>
                  </a:lnTo>
                  <a:lnTo>
                    <a:pt x="274065" y="235330"/>
                  </a:lnTo>
                  <a:lnTo>
                    <a:pt x="228345" y="244601"/>
                  </a:lnTo>
                  <a:lnTo>
                    <a:pt x="191007" y="269875"/>
                  </a:lnTo>
                  <a:lnTo>
                    <a:pt x="165862" y="307212"/>
                  </a:lnTo>
                  <a:lnTo>
                    <a:pt x="156590" y="352932"/>
                  </a:lnTo>
                  <a:lnTo>
                    <a:pt x="156590" y="627506"/>
                  </a:lnTo>
                  <a:lnTo>
                    <a:pt x="0" y="62750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7852" y="2063495"/>
              <a:ext cx="2180844" cy="75742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239000" y="2103119"/>
              <a:ext cx="2049780" cy="628015"/>
            </a:xfrm>
            <a:custGeom>
              <a:avLst/>
              <a:gdLst/>
              <a:ahLst/>
              <a:cxnLst/>
              <a:rect l="l" t="t" r="r" b="b"/>
              <a:pathLst>
                <a:path w="2049779" h="628014">
                  <a:moveTo>
                    <a:pt x="156591" y="0"/>
                  </a:moveTo>
                  <a:lnTo>
                    <a:pt x="0" y="156845"/>
                  </a:lnTo>
                  <a:lnTo>
                    <a:pt x="156591" y="313689"/>
                  </a:lnTo>
                  <a:lnTo>
                    <a:pt x="156591" y="235330"/>
                  </a:lnTo>
                  <a:lnTo>
                    <a:pt x="1775714" y="235330"/>
                  </a:lnTo>
                  <a:lnTo>
                    <a:pt x="1821433" y="244601"/>
                  </a:lnTo>
                  <a:lnTo>
                    <a:pt x="1858772" y="269875"/>
                  </a:lnTo>
                  <a:lnTo>
                    <a:pt x="1883918" y="307212"/>
                  </a:lnTo>
                  <a:lnTo>
                    <a:pt x="1893189" y="352932"/>
                  </a:lnTo>
                  <a:lnTo>
                    <a:pt x="1893189" y="627506"/>
                  </a:lnTo>
                  <a:lnTo>
                    <a:pt x="2049779" y="627506"/>
                  </a:lnTo>
                  <a:lnTo>
                    <a:pt x="2049779" y="352932"/>
                  </a:lnTo>
                  <a:lnTo>
                    <a:pt x="2045334" y="303656"/>
                  </a:lnTo>
                  <a:lnTo>
                    <a:pt x="2032634" y="257175"/>
                  </a:lnTo>
                  <a:lnTo>
                    <a:pt x="2012315" y="214502"/>
                  </a:lnTo>
                  <a:lnTo>
                    <a:pt x="1985391" y="176149"/>
                  </a:lnTo>
                  <a:lnTo>
                    <a:pt x="1952244" y="143001"/>
                  </a:lnTo>
                  <a:lnTo>
                    <a:pt x="1914017" y="115950"/>
                  </a:lnTo>
                  <a:lnTo>
                    <a:pt x="1871345" y="95630"/>
                  </a:lnTo>
                  <a:lnTo>
                    <a:pt x="1824990" y="82930"/>
                  </a:lnTo>
                  <a:lnTo>
                    <a:pt x="1775714" y="78485"/>
                  </a:lnTo>
                  <a:lnTo>
                    <a:pt x="156591" y="78358"/>
                  </a:lnTo>
                  <a:lnTo>
                    <a:pt x="15659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39761" y="2103881"/>
              <a:ext cx="2049780" cy="628015"/>
            </a:xfrm>
            <a:custGeom>
              <a:avLst/>
              <a:gdLst/>
              <a:ahLst/>
              <a:cxnLst/>
              <a:rect l="l" t="t" r="r" b="b"/>
              <a:pathLst>
                <a:path w="2049779" h="628014">
                  <a:moveTo>
                    <a:pt x="2049780" y="627507"/>
                  </a:moveTo>
                  <a:lnTo>
                    <a:pt x="2049780" y="352933"/>
                  </a:lnTo>
                  <a:lnTo>
                    <a:pt x="2045335" y="303657"/>
                  </a:lnTo>
                  <a:lnTo>
                    <a:pt x="2032635" y="257175"/>
                  </a:lnTo>
                  <a:lnTo>
                    <a:pt x="2012315" y="214502"/>
                  </a:lnTo>
                  <a:lnTo>
                    <a:pt x="1985391" y="176149"/>
                  </a:lnTo>
                  <a:lnTo>
                    <a:pt x="1952244" y="143001"/>
                  </a:lnTo>
                  <a:lnTo>
                    <a:pt x="1914017" y="115950"/>
                  </a:lnTo>
                  <a:lnTo>
                    <a:pt x="1871345" y="95631"/>
                  </a:lnTo>
                  <a:lnTo>
                    <a:pt x="1824990" y="82931"/>
                  </a:lnTo>
                  <a:lnTo>
                    <a:pt x="1775714" y="78486"/>
                  </a:lnTo>
                  <a:lnTo>
                    <a:pt x="156591" y="78359"/>
                  </a:lnTo>
                  <a:lnTo>
                    <a:pt x="156591" y="0"/>
                  </a:lnTo>
                  <a:lnTo>
                    <a:pt x="0" y="156845"/>
                  </a:lnTo>
                  <a:lnTo>
                    <a:pt x="156591" y="313690"/>
                  </a:lnTo>
                  <a:lnTo>
                    <a:pt x="156591" y="235331"/>
                  </a:lnTo>
                  <a:lnTo>
                    <a:pt x="1775714" y="235331"/>
                  </a:lnTo>
                  <a:lnTo>
                    <a:pt x="1821434" y="244601"/>
                  </a:lnTo>
                  <a:lnTo>
                    <a:pt x="1858772" y="269875"/>
                  </a:lnTo>
                  <a:lnTo>
                    <a:pt x="1883918" y="307213"/>
                  </a:lnTo>
                  <a:lnTo>
                    <a:pt x="1893189" y="352933"/>
                  </a:lnTo>
                  <a:lnTo>
                    <a:pt x="1893189" y="627507"/>
                  </a:lnTo>
                  <a:lnTo>
                    <a:pt x="2049780" y="627507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596509" y="2129790"/>
            <a:ext cx="1369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5F5F5F"/>
                </a:solidFill>
                <a:latin typeface="Arial"/>
                <a:cs typeface="Arial"/>
              </a:rPr>
              <a:t>D</a:t>
            </a:r>
            <a:r>
              <a:rPr dirty="0" sz="1800" spc="-15" b="1" i="1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dirty="0" sz="1800" spc="-5" b="1" i="1">
                <a:solidFill>
                  <a:srgbClr val="5F5F5F"/>
                </a:solidFill>
                <a:latin typeface="Arial"/>
                <a:cs typeface="Arial"/>
              </a:rPr>
              <a:t>ta</a:t>
            </a:r>
            <a:r>
              <a:rPr dirty="0" sz="1800" spc="-15" b="1" i="1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dirty="0" sz="1800" b="1" i="1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dirty="0" sz="1800" spc="5" b="1" i="1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dirty="0" sz="1800" b="1" i="1">
                <a:solidFill>
                  <a:srgbClr val="5F5F5F"/>
                </a:solidFill>
                <a:latin typeface="Arial"/>
                <a:cs typeface="Arial"/>
              </a:rPr>
              <a:t>di</a:t>
            </a:r>
            <a:r>
              <a:rPr dirty="0" sz="1800" spc="-15" b="1" i="1">
                <a:solidFill>
                  <a:srgbClr val="5F5F5F"/>
                </a:solidFill>
                <a:latin typeface="Arial"/>
                <a:cs typeface="Arial"/>
              </a:rPr>
              <a:t>n</a:t>
            </a:r>
            <a:r>
              <a:rPr dirty="0" sz="1800" b="1" i="1">
                <a:solidFill>
                  <a:srgbClr val="5F5F5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8" name="object 3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476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COURSE</a:t>
            </a:r>
            <a:r>
              <a:rPr dirty="0" spc="-190"/>
              <a:t> </a:t>
            </a:r>
            <a:r>
              <a:rPr dirty="0" spc="-5"/>
              <a:t>OUTLINE</a:t>
            </a:r>
          </a:p>
          <a:p>
            <a:pPr algn="ctr" marL="8255">
              <a:lnSpc>
                <a:spcPct val="100000"/>
              </a:lnSpc>
              <a:spcBef>
                <a:spcPts val="155"/>
              </a:spcBef>
            </a:pPr>
            <a:r>
              <a:rPr dirty="0" sz="2700" spc="-5" b="0">
                <a:latin typeface="Calibri"/>
                <a:cs typeface="Calibri"/>
              </a:rPr>
              <a:t>MODULE</a:t>
            </a:r>
            <a:r>
              <a:rPr dirty="0" sz="2700" spc="-70" b="0">
                <a:latin typeface="Calibri"/>
                <a:cs typeface="Calibri"/>
              </a:rPr>
              <a:t> </a:t>
            </a:r>
            <a:r>
              <a:rPr dirty="0" sz="2700" spc="-5" b="0">
                <a:latin typeface="Calibri"/>
                <a:cs typeface="Calibri"/>
              </a:rPr>
              <a:t>01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070" y="2236469"/>
            <a:ext cx="421957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 b="1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r>
              <a:rPr dirty="0" sz="255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Calibri"/>
                <a:cs typeface="Calibri"/>
              </a:rPr>
              <a:t>Getting</a:t>
            </a:r>
            <a:r>
              <a:rPr dirty="0" sz="255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25" b="1">
                <a:solidFill>
                  <a:srgbClr val="FFFFFF"/>
                </a:solidFill>
                <a:latin typeface="Calibri"/>
                <a:cs typeface="Calibri"/>
              </a:rPr>
              <a:t>started</a:t>
            </a:r>
            <a:r>
              <a:rPr dirty="0" sz="255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55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391" y="3527552"/>
            <a:ext cx="3865879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02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Modules</a:t>
            </a:r>
            <a:r>
              <a:rPr dirty="0" sz="2550" spc="7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Components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070" y="4939995"/>
            <a:ext cx="4128770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03</a:t>
            </a:r>
            <a:r>
              <a:rPr dirty="0" sz="2550" spc="-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Databinding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Animations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251" y="6273800"/>
            <a:ext cx="4132579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04</a:t>
            </a:r>
            <a:r>
              <a:rPr dirty="0" sz="2550" spc="-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Directives</a:t>
            </a:r>
            <a:r>
              <a:rPr dirty="0" sz="2550" spc="6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Pipes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391" y="7299197"/>
            <a:ext cx="485076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05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 Services and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Dependency </a:t>
            </a:r>
            <a:r>
              <a:rPr dirty="0" sz="2550" spc="-56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Injection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947" y="8791143"/>
            <a:ext cx="305498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06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RxJS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HTTPClient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2178" y="2236469"/>
            <a:ext cx="442912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07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Routes</a:t>
            </a:r>
            <a:r>
              <a:rPr dirty="0" sz="2550" spc="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Navigation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92431" y="3527552"/>
            <a:ext cx="381317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08</a:t>
            </a:r>
            <a:r>
              <a:rPr dirty="0" sz="2550" spc="-4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Handling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92178" y="4958283"/>
            <a:ext cx="3656329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09</a:t>
            </a:r>
            <a:r>
              <a:rPr dirty="0" sz="2550" spc="-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45">
                <a:solidFill>
                  <a:srgbClr val="86B5CE"/>
                </a:solidFill>
                <a:latin typeface="Calibri"/>
                <a:cs typeface="Calibri"/>
              </a:rPr>
              <a:t>Validating</a:t>
            </a:r>
            <a:r>
              <a:rPr dirty="0" sz="2550" spc="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dirty="0" sz="2550" spc="-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74397" y="6185661"/>
            <a:ext cx="5327650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10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5">
                <a:solidFill>
                  <a:srgbClr val="86B5CE"/>
                </a:solidFill>
                <a:latin typeface="Calibri"/>
                <a:cs typeface="Calibri"/>
              </a:rPr>
              <a:t>Authentication</a:t>
            </a:r>
            <a:r>
              <a:rPr dirty="0" sz="2550" spc="5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JWT</a:t>
            </a:r>
            <a:r>
              <a:rPr dirty="0" sz="2550" spc="-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Security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74143" y="7294626"/>
            <a:ext cx="5431155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11</a:t>
            </a:r>
            <a:r>
              <a:rPr dirty="0" sz="2550" spc="-3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75">
                <a:solidFill>
                  <a:srgbClr val="86B5CE"/>
                </a:solidFill>
                <a:latin typeface="Calibri"/>
                <a:cs typeface="Calibri"/>
              </a:rPr>
              <a:t>Testing</a:t>
            </a:r>
            <a:r>
              <a:rPr dirty="0" sz="2550" spc="-3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 Application</a:t>
            </a:r>
            <a:r>
              <a:rPr dirty="0" sz="2550" spc="2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Deployment</a:t>
            </a:r>
            <a:r>
              <a:rPr dirty="0" sz="2550" spc="85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In </a:t>
            </a:r>
            <a:r>
              <a:rPr dirty="0" sz="2550" spc="-56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5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2178" y="8723172"/>
            <a:ext cx="241236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0">
                <a:solidFill>
                  <a:srgbClr val="86B5CE"/>
                </a:solidFill>
                <a:latin typeface="Calibri"/>
                <a:cs typeface="Calibri"/>
              </a:rPr>
              <a:t>12</a:t>
            </a:r>
            <a:r>
              <a:rPr dirty="0" sz="2550" spc="-8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15">
                <a:solidFill>
                  <a:srgbClr val="86B5CE"/>
                </a:solidFill>
                <a:latin typeface="Calibri"/>
                <a:cs typeface="Calibri"/>
              </a:rPr>
              <a:t>In-Class</a:t>
            </a:r>
            <a:r>
              <a:rPr dirty="0" sz="255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86B5CE"/>
                </a:solidFill>
                <a:latin typeface="Calibri"/>
                <a:cs typeface="Calibri"/>
              </a:rPr>
              <a:t>Project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1773" y="4423664"/>
            <a:ext cx="6649084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095A82"/>
                </a:solidFill>
              </a:rPr>
              <a:t>Installing</a:t>
            </a:r>
            <a:r>
              <a:rPr dirty="0" sz="7200" spc="-220">
                <a:solidFill>
                  <a:srgbClr val="095A82"/>
                </a:solidFill>
              </a:rPr>
              <a:t> </a:t>
            </a:r>
            <a:r>
              <a:rPr dirty="0" sz="7200">
                <a:solidFill>
                  <a:srgbClr val="095A82"/>
                </a:solidFill>
              </a:rPr>
              <a:t>Angular</a:t>
            </a:r>
            <a:endParaRPr sz="7200"/>
          </a:p>
        </p:txBody>
      </p:sp>
      <p:grpSp>
        <p:nvGrpSpPr>
          <p:cNvPr id="3" name="object 3"/>
          <p:cNvGrpSpPr/>
          <p:nvPr/>
        </p:nvGrpSpPr>
        <p:grpSpPr>
          <a:xfrm>
            <a:off x="4904232" y="8135111"/>
            <a:ext cx="9395460" cy="744220"/>
            <a:chOff x="4904232" y="8135111"/>
            <a:chExt cx="9395460" cy="744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4232" y="8135111"/>
              <a:ext cx="9395460" cy="7437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45380" y="8176259"/>
              <a:ext cx="9264650" cy="612775"/>
            </a:xfrm>
            <a:custGeom>
              <a:avLst/>
              <a:gdLst/>
              <a:ahLst/>
              <a:cxnLst/>
              <a:rect l="l" t="t" r="r" b="b"/>
              <a:pathLst>
                <a:path w="9264650" h="612775">
                  <a:moveTo>
                    <a:pt x="9162034" y="0"/>
                  </a:moveTo>
                  <a:lnTo>
                    <a:pt x="102108" y="0"/>
                  </a:lnTo>
                  <a:lnTo>
                    <a:pt x="62357" y="8001"/>
                  </a:lnTo>
                  <a:lnTo>
                    <a:pt x="29845" y="29845"/>
                  </a:lnTo>
                  <a:lnTo>
                    <a:pt x="8000" y="62357"/>
                  </a:lnTo>
                  <a:lnTo>
                    <a:pt x="0" y="102108"/>
                  </a:lnTo>
                  <a:lnTo>
                    <a:pt x="0" y="510413"/>
                  </a:lnTo>
                  <a:lnTo>
                    <a:pt x="8000" y="550164"/>
                  </a:lnTo>
                  <a:lnTo>
                    <a:pt x="29845" y="582676"/>
                  </a:lnTo>
                  <a:lnTo>
                    <a:pt x="62357" y="604520"/>
                  </a:lnTo>
                  <a:lnTo>
                    <a:pt x="102108" y="612521"/>
                  </a:lnTo>
                  <a:lnTo>
                    <a:pt x="9162034" y="612521"/>
                  </a:lnTo>
                  <a:lnTo>
                    <a:pt x="9201785" y="604520"/>
                  </a:lnTo>
                  <a:lnTo>
                    <a:pt x="9234170" y="582676"/>
                  </a:lnTo>
                  <a:lnTo>
                    <a:pt x="9256141" y="550164"/>
                  </a:lnTo>
                  <a:lnTo>
                    <a:pt x="9264141" y="510413"/>
                  </a:lnTo>
                  <a:lnTo>
                    <a:pt x="9264141" y="102108"/>
                  </a:lnTo>
                  <a:lnTo>
                    <a:pt x="9256141" y="62357"/>
                  </a:lnTo>
                  <a:lnTo>
                    <a:pt x="9234170" y="29845"/>
                  </a:lnTo>
                  <a:lnTo>
                    <a:pt x="9201785" y="8001"/>
                  </a:lnTo>
                  <a:lnTo>
                    <a:pt x="9162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46142" y="8177021"/>
              <a:ext cx="9264650" cy="612775"/>
            </a:xfrm>
            <a:custGeom>
              <a:avLst/>
              <a:gdLst/>
              <a:ahLst/>
              <a:cxnLst/>
              <a:rect l="l" t="t" r="r" b="b"/>
              <a:pathLst>
                <a:path w="9264650" h="612775">
                  <a:moveTo>
                    <a:pt x="0" y="102107"/>
                  </a:moveTo>
                  <a:lnTo>
                    <a:pt x="8000" y="62356"/>
                  </a:lnTo>
                  <a:lnTo>
                    <a:pt x="29845" y="29844"/>
                  </a:lnTo>
                  <a:lnTo>
                    <a:pt x="62357" y="8000"/>
                  </a:lnTo>
                  <a:lnTo>
                    <a:pt x="102108" y="0"/>
                  </a:lnTo>
                  <a:lnTo>
                    <a:pt x="9162034" y="0"/>
                  </a:lnTo>
                  <a:lnTo>
                    <a:pt x="9201785" y="8000"/>
                  </a:lnTo>
                  <a:lnTo>
                    <a:pt x="9234169" y="29844"/>
                  </a:lnTo>
                  <a:lnTo>
                    <a:pt x="9256141" y="62356"/>
                  </a:lnTo>
                  <a:lnTo>
                    <a:pt x="9264142" y="102107"/>
                  </a:lnTo>
                  <a:lnTo>
                    <a:pt x="9264142" y="510412"/>
                  </a:lnTo>
                  <a:lnTo>
                    <a:pt x="9256141" y="550163"/>
                  </a:lnTo>
                  <a:lnTo>
                    <a:pt x="9234169" y="582675"/>
                  </a:lnTo>
                  <a:lnTo>
                    <a:pt x="9201785" y="604519"/>
                  </a:lnTo>
                  <a:lnTo>
                    <a:pt x="9162034" y="612520"/>
                  </a:lnTo>
                  <a:lnTo>
                    <a:pt x="102108" y="612520"/>
                  </a:lnTo>
                  <a:lnTo>
                    <a:pt x="62357" y="604519"/>
                  </a:lnTo>
                  <a:lnTo>
                    <a:pt x="29845" y="582675"/>
                  </a:lnTo>
                  <a:lnTo>
                    <a:pt x="8000" y="550163"/>
                  </a:lnTo>
                  <a:lnTo>
                    <a:pt x="0" y="510412"/>
                  </a:lnTo>
                  <a:lnTo>
                    <a:pt x="0" y="102107"/>
                  </a:lnTo>
                  <a:close/>
                </a:path>
              </a:pathLst>
            </a:custGeom>
            <a:ln w="28956">
              <a:solidFill>
                <a:srgbClr val="121717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3878579" y="8218931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6" y="0"/>
                </a:moveTo>
                <a:lnTo>
                  <a:pt x="177292" y="56896"/>
                </a:lnTo>
                <a:lnTo>
                  <a:pt x="70739" y="178308"/>
                </a:lnTo>
                <a:lnTo>
                  <a:pt x="0" y="178308"/>
                </a:lnTo>
                <a:lnTo>
                  <a:pt x="0" y="451485"/>
                </a:lnTo>
                <a:lnTo>
                  <a:pt x="47117" y="451485"/>
                </a:lnTo>
                <a:lnTo>
                  <a:pt x="81280" y="459232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10" y="526796"/>
                </a:lnTo>
                <a:lnTo>
                  <a:pt x="414782" y="526796"/>
                </a:lnTo>
                <a:lnTo>
                  <a:pt x="436753" y="522351"/>
                </a:lnTo>
                <a:lnTo>
                  <a:pt x="454787" y="510159"/>
                </a:lnTo>
                <a:lnTo>
                  <a:pt x="466852" y="492252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60" y="449326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70" y="428117"/>
                </a:lnTo>
                <a:lnTo>
                  <a:pt x="501904" y="416052"/>
                </a:lnTo>
                <a:lnTo>
                  <a:pt x="514096" y="398018"/>
                </a:lnTo>
                <a:lnTo>
                  <a:pt x="518541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7" y="344932"/>
                </a:lnTo>
                <a:lnTo>
                  <a:pt x="502539" y="336550"/>
                </a:lnTo>
                <a:lnTo>
                  <a:pt x="520192" y="329311"/>
                </a:lnTo>
                <a:lnTo>
                  <a:pt x="534162" y="316992"/>
                </a:lnTo>
                <a:lnTo>
                  <a:pt x="543433" y="300863"/>
                </a:lnTo>
                <a:lnTo>
                  <a:pt x="546735" y="281940"/>
                </a:lnTo>
                <a:lnTo>
                  <a:pt x="542290" y="259969"/>
                </a:lnTo>
                <a:lnTo>
                  <a:pt x="530225" y="242062"/>
                </a:lnTo>
                <a:lnTo>
                  <a:pt x="512191" y="229870"/>
                </a:lnTo>
                <a:lnTo>
                  <a:pt x="490220" y="225425"/>
                </a:lnTo>
                <a:lnTo>
                  <a:pt x="744728" y="225425"/>
                </a:lnTo>
                <a:lnTo>
                  <a:pt x="763270" y="221742"/>
                </a:lnTo>
                <a:lnTo>
                  <a:pt x="778256" y="211836"/>
                </a:lnTo>
                <a:lnTo>
                  <a:pt x="788289" y="196850"/>
                </a:lnTo>
                <a:lnTo>
                  <a:pt x="791845" y="178308"/>
                </a:lnTo>
                <a:lnTo>
                  <a:pt x="788289" y="159893"/>
                </a:lnTo>
                <a:lnTo>
                  <a:pt x="778256" y="144907"/>
                </a:lnTo>
                <a:lnTo>
                  <a:pt x="763270" y="134874"/>
                </a:lnTo>
                <a:lnTo>
                  <a:pt x="744728" y="131318"/>
                </a:lnTo>
                <a:lnTo>
                  <a:pt x="278130" y="131318"/>
                </a:lnTo>
                <a:lnTo>
                  <a:pt x="452500" y="92710"/>
                </a:lnTo>
                <a:lnTo>
                  <a:pt x="469646" y="84963"/>
                </a:lnTo>
                <a:lnTo>
                  <a:pt x="482092" y="71882"/>
                </a:lnTo>
                <a:lnTo>
                  <a:pt x="488696" y="54864"/>
                </a:lnTo>
                <a:lnTo>
                  <a:pt x="488315" y="36195"/>
                </a:lnTo>
                <a:lnTo>
                  <a:pt x="480695" y="19050"/>
                </a:lnTo>
                <a:lnTo>
                  <a:pt x="467487" y="6604"/>
                </a:lnTo>
                <a:lnTo>
                  <a:pt x="45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60742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Getting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Started</a:t>
            </a:r>
            <a:r>
              <a:rPr dirty="0" sz="5600" spc="-8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With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Angular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7671" y="1969007"/>
            <a:ext cx="2898648" cy="17754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3096" y="4642103"/>
            <a:ext cx="1440179" cy="15544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1576" y="7417307"/>
            <a:ext cx="2903220" cy="133197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387840" y="2286122"/>
            <a:ext cx="8054340" cy="1150620"/>
            <a:chOff x="9387840" y="2286122"/>
            <a:chExt cx="8054340" cy="11506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7840" y="2286122"/>
              <a:ext cx="8054340" cy="115049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413748" y="2307335"/>
              <a:ext cx="7943215" cy="1043940"/>
            </a:xfrm>
            <a:custGeom>
              <a:avLst/>
              <a:gdLst/>
              <a:ahLst/>
              <a:cxnLst/>
              <a:rect l="l" t="t" r="r" b="b"/>
              <a:pathLst>
                <a:path w="7943215" h="1043939">
                  <a:moveTo>
                    <a:pt x="7768717" y="0"/>
                  </a:moveTo>
                  <a:lnTo>
                    <a:pt x="173990" y="0"/>
                  </a:lnTo>
                  <a:lnTo>
                    <a:pt x="127761" y="6223"/>
                  </a:lnTo>
                  <a:lnTo>
                    <a:pt x="86105" y="23749"/>
                  </a:lnTo>
                  <a:lnTo>
                    <a:pt x="50926" y="50927"/>
                  </a:lnTo>
                  <a:lnTo>
                    <a:pt x="23749" y="86106"/>
                  </a:lnTo>
                  <a:lnTo>
                    <a:pt x="6223" y="127762"/>
                  </a:lnTo>
                  <a:lnTo>
                    <a:pt x="0" y="173990"/>
                  </a:lnTo>
                  <a:lnTo>
                    <a:pt x="0" y="869950"/>
                  </a:lnTo>
                  <a:lnTo>
                    <a:pt x="6223" y="916178"/>
                  </a:lnTo>
                  <a:lnTo>
                    <a:pt x="23749" y="957834"/>
                  </a:lnTo>
                  <a:lnTo>
                    <a:pt x="50926" y="993013"/>
                  </a:lnTo>
                  <a:lnTo>
                    <a:pt x="86105" y="1020191"/>
                  </a:lnTo>
                  <a:lnTo>
                    <a:pt x="127761" y="1037717"/>
                  </a:lnTo>
                  <a:lnTo>
                    <a:pt x="173990" y="1043940"/>
                  </a:lnTo>
                  <a:lnTo>
                    <a:pt x="7768717" y="1043940"/>
                  </a:lnTo>
                  <a:lnTo>
                    <a:pt x="7814944" y="1037717"/>
                  </a:lnTo>
                  <a:lnTo>
                    <a:pt x="7856600" y="1020191"/>
                  </a:lnTo>
                  <a:lnTo>
                    <a:pt x="7891780" y="993013"/>
                  </a:lnTo>
                  <a:lnTo>
                    <a:pt x="7918958" y="957834"/>
                  </a:lnTo>
                  <a:lnTo>
                    <a:pt x="7936484" y="916178"/>
                  </a:lnTo>
                  <a:lnTo>
                    <a:pt x="7942707" y="869950"/>
                  </a:lnTo>
                  <a:lnTo>
                    <a:pt x="7942707" y="173990"/>
                  </a:lnTo>
                  <a:lnTo>
                    <a:pt x="7936484" y="127762"/>
                  </a:lnTo>
                  <a:lnTo>
                    <a:pt x="7918958" y="86106"/>
                  </a:lnTo>
                  <a:lnTo>
                    <a:pt x="7891780" y="50927"/>
                  </a:lnTo>
                  <a:lnTo>
                    <a:pt x="7856600" y="23749"/>
                  </a:lnTo>
                  <a:lnTo>
                    <a:pt x="7814944" y="6223"/>
                  </a:lnTo>
                  <a:lnTo>
                    <a:pt x="776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414510" y="2308097"/>
              <a:ext cx="7943215" cy="1043940"/>
            </a:xfrm>
            <a:custGeom>
              <a:avLst/>
              <a:gdLst/>
              <a:ahLst/>
              <a:cxnLst/>
              <a:rect l="l" t="t" r="r" b="b"/>
              <a:pathLst>
                <a:path w="7943215" h="1043939">
                  <a:moveTo>
                    <a:pt x="0" y="173990"/>
                  </a:moveTo>
                  <a:lnTo>
                    <a:pt x="6223" y="127761"/>
                  </a:lnTo>
                  <a:lnTo>
                    <a:pt x="23749" y="86105"/>
                  </a:lnTo>
                  <a:lnTo>
                    <a:pt x="50926" y="50926"/>
                  </a:lnTo>
                  <a:lnTo>
                    <a:pt x="86106" y="23749"/>
                  </a:lnTo>
                  <a:lnTo>
                    <a:pt x="127762" y="6223"/>
                  </a:lnTo>
                  <a:lnTo>
                    <a:pt x="173990" y="0"/>
                  </a:lnTo>
                  <a:lnTo>
                    <a:pt x="7768717" y="0"/>
                  </a:lnTo>
                  <a:lnTo>
                    <a:pt x="7814945" y="6223"/>
                  </a:lnTo>
                  <a:lnTo>
                    <a:pt x="7856601" y="23749"/>
                  </a:lnTo>
                  <a:lnTo>
                    <a:pt x="7891780" y="50926"/>
                  </a:lnTo>
                  <a:lnTo>
                    <a:pt x="7918958" y="86105"/>
                  </a:lnTo>
                  <a:lnTo>
                    <a:pt x="7936484" y="127761"/>
                  </a:lnTo>
                  <a:lnTo>
                    <a:pt x="7942707" y="173990"/>
                  </a:lnTo>
                  <a:lnTo>
                    <a:pt x="7942707" y="869950"/>
                  </a:lnTo>
                  <a:lnTo>
                    <a:pt x="7936484" y="916177"/>
                  </a:lnTo>
                  <a:lnTo>
                    <a:pt x="7918958" y="957833"/>
                  </a:lnTo>
                  <a:lnTo>
                    <a:pt x="7891780" y="993012"/>
                  </a:lnTo>
                  <a:lnTo>
                    <a:pt x="7856601" y="1020191"/>
                  </a:lnTo>
                  <a:lnTo>
                    <a:pt x="7814945" y="1037717"/>
                  </a:lnTo>
                  <a:lnTo>
                    <a:pt x="7768717" y="1043940"/>
                  </a:lnTo>
                  <a:lnTo>
                    <a:pt x="173990" y="1043940"/>
                  </a:lnTo>
                  <a:lnTo>
                    <a:pt x="127762" y="1037717"/>
                  </a:lnTo>
                  <a:lnTo>
                    <a:pt x="86106" y="1020191"/>
                  </a:lnTo>
                  <a:lnTo>
                    <a:pt x="50926" y="993012"/>
                  </a:lnTo>
                  <a:lnTo>
                    <a:pt x="23749" y="957833"/>
                  </a:lnTo>
                  <a:lnTo>
                    <a:pt x="6223" y="916177"/>
                  </a:lnTo>
                  <a:lnTo>
                    <a:pt x="0" y="869950"/>
                  </a:lnTo>
                  <a:lnTo>
                    <a:pt x="0" y="173990"/>
                  </a:lnTo>
                  <a:close/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605009" y="2593085"/>
            <a:ext cx="7492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NodeJS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provides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a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run</a:t>
            </a:r>
            <a:r>
              <a:rPr dirty="0" sz="2400" spc="-5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time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environment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(RTE)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for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JavaScript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381743" y="4857110"/>
            <a:ext cx="8059420" cy="1150620"/>
            <a:chOff x="9381743" y="4857110"/>
            <a:chExt cx="8059420" cy="115062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1743" y="4857110"/>
              <a:ext cx="8058911" cy="11504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409175" y="4878323"/>
              <a:ext cx="7946390" cy="1043940"/>
            </a:xfrm>
            <a:custGeom>
              <a:avLst/>
              <a:gdLst/>
              <a:ahLst/>
              <a:cxnLst/>
              <a:rect l="l" t="t" r="r" b="b"/>
              <a:pathLst>
                <a:path w="7946390" h="1043939">
                  <a:moveTo>
                    <a:pt x="7771891" y="0"/>
                  </a:moveTo>
                  <a:lnTo>
                    <a:pt x="173990" y="0"/>
                  </a:lnTo>
                  <a:lnTo>
                    <a:pt x="127762" y="6223"/>
                  </a:lnTo>
                  <a:lnTo>
                    <a:pt x="86105" y="23749"/>
                  </a:lnTo>
                  <a:lnTo>
                    <a:pt x="50926" y="50926"/>
                  </a:lnTo>
                  <a:lnTo>
                    <a:pt x="23749" y="86105"/>
                  </a:lnTo>
                  <a:lnTo>
                    <a:pt x="6223" y="127762"/>
                  </a:lnTo>
                  <a:lnTo>
                    <a:pt x="0" y="173989"/>
                  </a:lnTo>
                  <a:lnTo>
                    <a:pt x="0" y="869950"/>
                  </a:lnTo>
                  <a:lnTo>
                    <a:pt x="6223" y="916177"/>
                  </a:lnTo>
                  <a:lnTo>
                    <a:pt x="23749" y="957834"/>
                  </a:lnTo>
                  <a:lnTo>
                    <a:pt x="50926" y="993013"/>
                  </a:lnTo>
                  <a:lnTo>
                    <a:pt x="86105" y="1020190"/>
                  </a:lnTo>
                  <a:lnTo>
                    <a:pt x="127762" y="1037716"/>
                  </a:lnTo>
                  <a:lnTo>
                    <a:pt x="173990" y="1043939"/>
                  </a:lnTo>
                  <a:lnTo>
                    <a:pt x="7771891" y="1043939"/>
                  </a:lnTo>
                  <a:lnTo>
                    <a:pt x="7818120" y="1037716"/>
                  </a:lnTo>
                  <a:lnTo>
                    <a:pt x="7859776" y="1020190"/>
                  </a:lnTo>
                  <a:lnTo>
                    <a:pt x="7894955" y="993013"/>
                  </a:lnTo>
                  <a:lnTo>
                    <a:pt x="7922133" y="957834"/>
                  </a:lnTo>
                  <a:lnTo>
                    <a:pt x="7939658" y="916177"/>
                  </a:lnTo>
                  <a:lnTo>
                    <a:pt x="7945882" y="869950"/>
                  </a:lnTo>
                  <a:lnTo>
                    <a:pt x="7945882" y="173989"/>
                  </a:lnTo>
                  <a:lnTo>
                    <a:pt x="7939658" y="127762"/>
                  </a:lnTo>
                  <a:lnTo>
                    <a:pt x="7922133" y="86105"/>
                  </a:lnTo>
                  <a:lnTo>
                    <a:pt x="7894955" y="50926"/>
                  </a:lnTo>
                  <a:lnTo>
                    <a:pt x="7859776" y="23749"/>
                  </a:lnTo>
                  <a:lnTo>
                    <a:pt x="7818120" y="6223"/>
                  </a:lnTo>
                  <a:lnTo>
                    <a:pt x="7771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409937" y="4879085"/>
              <a:ext cx="7946390" cy="1043940"/>
            </a:xfrm>
            <a:custGeom>
              <a:avLst/>
              <a:gdLst/>
              <a:ahLst/>
              <a:cxnLst/>
              <a:rect l="l" t="t" r="r" b="b"/>
              <a:pathLst>
                <a:path w="7946390" h="1043939">
                  <a:moveTo>
                    <a:pt x="0" y="173989"/>
                  </a:moveTo>
                  <a:lnTo>
                    <a:pt x="6222" y="127762"/>
                  </a:lnTo>
                  <a:lnTo>
                    <a:pt x="23748" y="86105"/>
                  </a:lnTo>
                  <a:lnTo>
                    <a:pt x="50926" y="50926"/>
                  </a:lnTo>
                  <a:lnTo>
                    <a:pt x="86105" y="23749"/>
                  </a:lnTo>
                  <a:lnTo>
                    <a:pt x="127761" y="6223"/>
                  </a:lnTo>
                  <a:lnTo>
                    <a:pt x="173989" y="0"/>
                  </a:lnTo>
                  <a:lnTo>
                    <a:pt x="7771892" y="0"/>
                  </a:lnTo>
                  <a:lnTo>
                    <a:pt x="7818119" y="6223"/>
                  </a:lnTo>
                  <a:lnTo>
                    <a:pt x="7859775" y="23749"/>
                  </a:lnTo>
                  <a:lnTo>
                    <a:pt x="7894954" y="50926"/>
                  </a:lnTo>
                  <a:lnTo>
                    <a:pt x="7922133" y="86105"/>
                  </a:lnTo>
                  <a:lnTo>
                    <a:pt x="7939658" y="127762"/>
                  </a:lnTo>
                  <a:lnTo>
                    <a:pt x="7945881" y="173989"/>
                  </a:lnTo>
                  <a:lnTo>
                    <a:pt x="7945881" y="869950"/>
                  </a:lnTo>
                  <a:lnTo>
                    <a:pt x="7939658" y="916177"/>
                  </a:lnTo>
                  <a:lnTo>
                    <a:pt x="7922133" y="957834"/>
                  </a:lnTo>
                  <a:lnTo>
                    <a:pt x="7894954" y="993013"/>
                  </a:lnTo>
                  <a:lnTo>
                    <a:pt x="7859775" y="1020190"/>
                  </a:lnTo>
                  <a:lnTo>
                    <a:pt x="7818119" y="1037716"/>
                  </a:lnTo>
                  <a:lnTo>
                    <a:pt x="7771892" y="1043939"/>
                  </a:lnTo>
                  <a:lnTo>
                    <a:pt x="173989" y="1043939"/>
                  </a:lnTo>
                  <a:lnTo>
                    <a:pt x="127761" y="1037716"/>
                  </a:lnTo>
                  <a:lnTo>
                    <a:pt x="86105" y="1020190"/>
                  </a:lnTo>
                  <a:lnTo>
                    <a:pt x="50926" y="993013"/>
                  </a:lnTo>
                  <a:lnTo>
                    <a:pt x="23748" y="957834"/>
                  </a:lnTo>
                  <a:lnTo>
                    <a:pt x="6222" y="916177"/>
                  </a:lnTo>
                  <a:lnTo>
                    <a:pt x="0" y="869950"/>
                  </a:lnTo>
                  <a:lnTo>
                    <a:pt x="0" y="173989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972547" y="4982336"/>
            <a:ext cx="67843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25420" marR="5080" indent="-271335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command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line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tool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building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381743" y="7464690"/>
            <a:ext cx="8060690" cy="1371600"/>
            <a:chOff x="9381743" y="7464690"/>
            <a:chExt cx="8060690" cy="13716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1743" y="7464690"/>
              <a:ext cx="8060436" cy="13714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407651" y="7484364"/>
              <a:ext cx="7947659" cy="1264920"/>
            </a:xfrm>
            <a:custGeom>
              <a:avLst/>
              <a:gdLst/>
              <a:ahLst/>
              <a:cxnLst/>
              <a:rect l="l" t="t" r="r" b="b"/>
              <a:pathLst>
                <a:path w="7947659" h="1264920">
                  <a:moveTo>
                    <a:pt x="7736840" y="0"/>
                  </a:moveTo>
                  <a:lnTo>
                    <a:pt x="210820" y="0"/>
                  </a:lnTo>
                  <a:lnTo>
                    <a:pt x="162432" y="5588"/>
                  </a:lnTo>
                  <a:lnTo>
                    <a:pt x="118109" y="21463"/>
                  </a:lnTo>
                  <a:lnTo>
                    <a:pt x="78994" y="46355"/>
                  </a:lnTo>
                  <a:lnTo>
                    <a:pt x="46354" y="78994"/>
                  </a:lnTo>
                  <a:lnTo>
                    <a:pt x="21463" y="118110"/>
                  </a:lnTo>
                  <a:lnTo>
                    <a:pt x="5588" y="162433"/>
                  </a:lnTo>
                  <a:lnTo>
                    <a:pt x="0" y="210820"/>
                  </a:lnTo>
                  <a:lnTo>
                    <a:pt x="0" y="1054100"/>
                  </a:lnTo>
                  <a:lnTo>
                    <a:pt x="5588" y="1102487"/>
                  </a:lnTo>
                  <a:lnTo>
                    <a:pt x="21463" y="1146810"/>
                  </a:lnTo>
                  <a:lnTo>
                    <a:pt x="46354" y="1185926"/>
                  </a:lnTo>
                  <a:lnTo>
                    <a:pt x="78994" y="1218565"/>
                  </a:lnTo>
                  <a:lnTo>
                    <a:pt x="118109" y="1243457"/>
                  </a:lnTo>
                  <a:lnTo>
                    <a:pt x="162432" y="1259332"/>
                  </a:lnTo>
                  <a:lnTo>
                    <a:pt x="210820" y="1264920"/>
                  </a:lnTo>
                  <a:lnTo>
                    <a:pt x="7736840" y="1264920"/>
                  </a:lnTo>
                  <a:lnTo>
                    <a:pt x="7785227" y="1259332"/>
                  </a:lnTo>
                  <a:lnTo>
                    <a:pt x="7829550" y="1243457"/>
                  </a:lnTo>
                  <a:lnTo>
                    <a:pt x="7868665" y="1218565"/>
                  </a:lnTo>
                  <a:lnTo>
                    <a:pt x="7901305" y="1185926"/>
                  </a:lnTo>
                  <a:lnTo>
                    <a:pt x="7926196" y="1146810"/>
                  </a:lnTo>
                  <a:lnTo>
                    <a:pt x="7942071" y="1102487"/>
                  </a:lnTo>
                  <a:lnTo>
                    <a:pt x="7947659" y="1054100"/>
                  </a:lnTo>
                  <a:lnTo>
                    <a:pt x="7947659" y="210820"/>
                  </a:lnTo>
                  <a:lnTo>
                    <a:pt x="7942071" y="162433"/>
                  </a:lnTo>
                  <a:lnTo>
                    <a:pt x="7926196" y="118110"/>
                  </a:lnTo>
                  <a:lnTo>
                    <a:pt x="7901305" y="78994"/>
                  </a:lnTo>
                  <a:lnTo>
                    <a:pt x="7868665" y="46355"/>
                  </a:lnTo>
                  <a:lnTo>
                    <a:pt x="7829550" y="21463"/>
                  </a:lnTo>
                  <a:lnTo>
                    <a:pt x="7785227" y="5588"/>
                  </a:lnTo>
                  <a:lnTo>
                    <a:pt x="7736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408413" y="7485126"/>
              <a:ext cx="7947659" cy="1264920"/>
            </a:xfrm>
            <a:custGeom>
              <a:avLst/>
              <a:gdLst/>
              <a:ahLst/>
              <a:cxnLst/>
              <a:rect l="l" t="t" r="r" b="b"/>
              <a:pathLst>
                <a:path w="7947659" h="1264920">
                  <a:moveTo>
                    <a:pt x="0" y="210819"/>
                  </a:moveTo>
                  <a:lnTo>
                    <a:pt x="5587" y="162432"/>
                  </a:lnTo>
                  <a:lnTo>
                    <a:pt x="21462" y="118110"/>
                  </a:lnTo>
                  <a:lnTo>
                    <a:pt x="46354" y="78993"/>
                  </a:lnTo>
                  <a:lnTo>
                    <a:pt x="78993" y="46355"/>
                  </a:lnTo>
                  <a:lnTo>
                    <a:pt x="118109" y="21462"/>
                  </a:lnTo>
                  <a:lnTo>
                    <a:pt x="162432" y="5587"/>
                  </a:lnTo>
                  <a:lnTo>
                    <a:pt x="210819" y="0"/>
                  </a:lnTo>
                  <a:lnTo>
                    <a:pt x="7736839" y="0"/>
                  </a:lnTo>
                  <a:lnTo>
                    <a:pt x="7785226" y="5587"/>
                  </a:lnTo>
                  <a:lnTo>
                    <a:pt x="7829549" y="21462"/>
                  </a:lnTo>
                  <a:lnTo>
                    <a:pt x="7868666" y="46355"/>
                  </a:lnTo>
                  <a:lnTo>
                    <a:pt x="7901305" y="78993"/>
                  </a:lnTo>
                  <a:lnTo>
                    <a:pt x="7926197" y="118110"/>
                  </a:lnTo>
                  <a:lnTo>
                    <a:pt x="7942072" y="162432"/>
                  </a:lnTo>
                  <a:lnTo>
                    <a:pt x="7947659" y="210819"/>
                  </a:lnTo>
                  <a:lnTo>
                    <a:pt x="7947659" y="1054100"/>
                  </a:lnTo>
                  <a:lnTo>
                    <a:pt x="7942072" y="1102487"/>
                  </a:lnTo>
                  <a:lnTo>
                    <a:pt x="7926197" y="1146810"/>
                  </a:lnTo>
                  <a:lnTo>
                    <a:pt x="7901305" y="1185926"/>
                  </a:lnTo>
                  <a:lnTo>
                    <a:pt x="7868666" y="1218565"/>
                  </a:lnTo>
                  <a:lnTo>
                    <a:pt x="7829549" y="1243457"/>
                  </a:lnTo>
                  <a:lnTo>
                    <a:pt x="7785226" y="1259332"/>
                  </a:lnTo>
                  <a:lnTo>
                    <a:pt x="7736839" y="1264920"/>
                  </a:lnTo>
                  <a:lnTo>
                    <a:pt x="210819" y="1264920"/>
                  </a:lnTo>
                  <a:lnTo>
                    <a:pt x="162432" y="1259332"/>
                  </a:lnTo>
                  <a:lnTo>
                    <a:pt x="118109" y="1243457"/>
                  </a:lnTo>
                  <a:lnTo>
                    <a:pt x="78993" y="1218565"/>
                  </a:lnTo>
                  <a:lnTo>
                    <a:pt x="46354" y="1185926"/>
                  </a:lnTo>
                  <a:lnTo>
                    <a:pt x="21462" y="1146810"/>
                  </a:lnTo>
                  <a:lnTo>
                    <a:pt x="5587" y="1102487"/>
                  </a:lnTo>
                  <a:lnTo>
                    <a:pt x="0" y="1054100"/>
                  </a:lnTo>
                  <a:lnTo>
                    <a:pt x="0" y="210819"/>
                  </a:lnTo>
                  <a:close/>
                </a:path>
              </a:pathLst>
            </a:custGeom>
            <a:ln w="38100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622281" y="7700898"/>
            <a:ext cx="75215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Visual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Studio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source</a:t>
            </a:r>
            <a:r>
              <a:rPr dirty="0" sz="2400" spc="-2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r>
              <a:rPr dirty="0" sz="2400" spc="-3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editor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comes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built-in</a:t>
            </a:r>
            <a:r>
              <a:rPr dirty="0" sz="2400" spc="-3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support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JavaScript,</a:t>
            </a:r>
            <a:r>
              <a:rPr dirty="0" sz="2400" spc="1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TypeScript</a:t>
            </a:r>
            <a:r>
              <a:rPr dirty="0" sz="2400" spc="-7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Node.js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96567" y="1991867"/>
            <a:ext cx="3543300" cy="1690370"/>
            <a:chOff x="1496567" y="1991867"/>
            <a:chExt cx="3543300" cy="1690370"/>
          </a:xfrm>
        </p:grpSpPr>
        <p:sp>
          <p:nvSpPr>
            <p:cNvPr id="22" name="object 22"/>
            <p:cNvSpPr/>
            <p:nvPr/>
          </p:nvSpPr>
          <p:spPr>
            <a:xfrm>
              <a:off x="2139695" y="1991867"/>
              <a:ext cx="2900045" cy="1478280"/>
            </a:xfrm>
            <a:custGeom>
              <a:avLst/>
              <a:gdLst/>
              <a:ahLst/>
              <a:cxnLst/>
              <a:rect l="l" t="t" r="r" b="b"/>
              <a:pathLst>
                <a:path w="2900045" h="1478279">
                  <a:moveTo>
                    <a:pt x="2038223" y="0"/>
                  </a:moveTo>
                  <a:lnTo>
                    <a:pt x="2038223" y="186435"/>
                  </a:lnTo>
                  <a:lnTo>
                    <a:pt x="0" y="186435"/>
                  </a:lnTo>
                  <a:lnTo>
                    <a:pt x="0" y="1291843"/>
                  </a:lnTo>
                  <a:lnTo>
                    <a:pt x="2038223" y="1291843"/>
                  </a:lnTo>
                  <a:lnTo>
                    <a:pt x="2038223" y="1478279"/>
                  </a:lnTo>
                  <a:lnTo>
                    <a:pt x="2899664" y="739139"/>
                  </a:lnTo>
                  <a:lnTo>
                    <a:pt x="2038223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139695" y="2185415"/>
              <a:ext cx="806450" cy="1496695"/>
            </a:xfrm>
            <a:custGeom>
              <a:avLst/>
              <a:gdLst/>
              <a:ahLst/>
              <a:cxnLst/>
              <a:rect l="l" t="t" r="r" b="b"/>
              <a:pathLst>
                <a:path w="806450" h="1496695">
                  <a:moveTo>
                    <a:pt x="0" y="0"/>
                  </a:moveTo>
                  <a:lnTo>
                    <a:pt x="0" y="986535"/>
                  </a:lnTo>
                  <a:lnTo>
                    <a:pt x="805942" y="1496440"/>
                  </a:lnTo>
                  <a:lnTo>
                    <a:pt x="805942" y="509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2C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6567" y="2702051"/>
              <a:ext cx="1449324" cy="97840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899920" y="2775584"/>
            <a:ext cx="7207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14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48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96567" y="4681728"/>
            <a:ext cx="3543300" cy="1690370"/>
            <a:chOff x="1496567" y="4681728"/>
            <a:chExt cx="3543300" cy="1690370"/>
          </a:xfrm>
        </p:grpSpPr>
        <p:sp>
          <p:nvSpPr>
            <p:cNvPr id="27" name="object 27"/>
            <p:cNvSpPr/>
            <p:nvPr/>
          </p:nvSpPr>
          <p:spPr>
            <a:xfrm>
              <a:off x="2139695" y="4681728"/>
              <a:ext cx="2900045" cy="1479550"/>
            </a:xfrm>
            <a:custGeom>
              <a:avLst/>
              <a:gdLst/>
              <a:ahLst/>
              <a:cxnLst/>
              <a:rect l="l" t="t" r="r" b="b"/>
              <a:pathLst>
                <a:path w="2900045" h="1479550">
                  <a:moveTo>
                    <a:pt x="2037333" y="0"/>
                  </a:moveTo>
                  <a:lnTo>
                    <a:pt x="2037333" y="186689"/>
                  </a:lnTo>
                  <a:lnTo>
                    <a:pt x="0" y="186689"/>
                  </a:lnTo>
                  <a:lnTo>
                    <a:pt x="0" y="1292733"/>
                  </a:lnTo>
                  <a:lnTo>
                    <a:pt x="2037333" y="1292733"/>
                  </a:lnTo>
                  <a:lnTo>
                    <a:pt x="2037333" y="1479423"/>
                  </a:lnTo>
                  <a:lnTo>
                    <a:pt x="2899664" y="739648"/>
                  </a:lnTo>
                  <a:lnTo>
                    <a:pt x="2037333" y="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39695" y="4875276"/>
              <a:ext cx="806450" cy="1496695"/>
            </a:xfrm>
            <a:custGeom>
              <a:avLst/>
              <a:gdLst/>
              <a:ahLst/>
              <a:cxnLst/>
              <a:rect l="l" t="t" r="r" b="b"/>
              <a:pathLst>
                <a:path w="806450" h="1496695">
                  <a:moveTo>
                    <a:pt x="0" y="0"/>
                  </a:moveTo>
                  <a:lnTo>
                    <a:pt x="0" y="986536"/>
                  </a:lnTo>
                  <a:lnTo>
                    <a:pt x="805942" y="1496440"/>
                  </a:lnTo>
                  <a:lnTo>
                    <a:pt x="805942" y="509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4F0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6567" y="5393436"/>
              <a:ext cx="1449324" cy="97688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899920" y="5467350"/>
            <a:ext cx="7207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14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41294" y="2496388"/>
            <a:ext cx="9912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94101" y="5185917"/>
            <a:ext cx="1439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dirty="0" sz="2400" spc="-1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CLI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96567" y="7371588"/>
            <a:ext cx="3538854" cy="1804670"/>
            <a:chOff x="1496567" y="7371588"/>
            <a:chExt cx="3538854" cy="1804670"/>
          </a:xfrm>
        </p:grpSpPr>
        <p:sp>
          <p:nvSpPr>
            <p:cNvPr id="34" name="object 34"/>
            <p:cNvSpPr/>
            <p:nvPr/>
          </p:nvSpPr>
          <p:spPr>
            <a:xfrm>
              <a:off x="2139695" y="7371588"/>
              <a:ext cx="2895600" cy="1479550"/>
            </a:xfrm>
            <a:custGeom>
              <a:avLst/>
              <a:gdLst/>
              <a:ahLst/>
              <a:cxnLst/>
              <a:rect l="l" t="t" r="r" b="b"/>
              <a:pathLst>
                <a:path w="2895600" h="1479550">
                  <a:moveTo>
                    <a:pt x="2033143" y="0"/>
                  </a:moveTo>
                  <a:lnTo>
                    <a:pt x="2033143" y="186689"/>
                  </a:lnTo>
                  <a:lnTo>
                    <a:pt x="0" y="186689"/>
                  </a:lnTo>
                  <a:lnTo>
                    <a:pt x="0" y="1292732"/>
                  </a:lnTo>
                  <a:lnTo>
                    <a:pt x="2033143" y="1292732"/>
                  </a:lnTo>
                  <a:lnTo>
                    <a:pt x="2033143" y="1479422"/>
                  </a:lnTo>
                  <a:lnTo>
                    <a:pt x="2895600" y="739647"/>
                  </a:lnTo>
                  <a:lnTo>
                    <a:pt x="203314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139695" y="7566660"/>
              <a:ext cx="806450" cy="1494790"/>
            </a:xfrm>
            <a:custGeom>
              <a:avLst/>
              <a:gdLst/>
              <a:ahLst/>
              <a:cxnLst/>
              <a:rect l="l" t="t" r="r" b="b"/>
              <a:pathLst>
                <a:path w="806450" h="1494790">
                  <a:moveTo>
                    <a:pt x="0" y="0"/>
                  </a:moveTo>
                  <a:lnTo>
                    <a:pt x="0" y="984885"/>
                  </a:lnTo>
                  <a:lnTo>
                    <a:pt x="805942" y="1494663"/>
                  </a:lnTo>
                  <a:lnTo>
                    <a:pt x="805942" y="509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40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6567" y="8197596"/>
              <a:ext cx="1449324" cy="978408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815845" y="8272094"/>
            <a:ext cx="72072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10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71038" y="7791704"/>
            <a:ext cx="152146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4345" marR="5080" indent="-462280">
              <a:lnSpc>
                <a:spcPct val="100000"/>
              </a:lnSpc>
              <a:spcBef>
                <a:spcPts val="95"/>
              </a:spcBef>
            </a:pPr>
            <a:r>
              <a:rPr dirty="0" sz="2200" spc="-20" b="1">
                <a:solidFill>
                  <a:srgbClr val="FFFFFF"/>
                </a:solidFill>
                <a:latin typeface="Calibri"/>
                <a:cs typeface="Calibri"/>
              </a:rPr>
              <a:t>Visu</a:t>
            </a:r>
            <a:r>
              <a:rPr dirty="0" sz="2200" spc="-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200" spc="-15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2200" spc="-5" b="1">
                <a:solidFill>
                  <a:srgbClr val="FFFFFF"/>
                </a:solidFill>
                <a:latin typeface="Calibri"/>
                <a:cs typeface="Calibri"/>
              </a:rPr>
              <a:t>dio  </a:t>
            </a:r>
            <a:r>
              <a:rPr dirty="0" sz="2200" spc="-15" b="1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0" name="object 4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0285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Installing</a:t>
            </a:r>
            <a:r>
              <a:rPr dirty="0" sz="5600" spc="-20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NodeJS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474976" y="1967483"/>
            <a:ext cx="1720214" cy="1625600"/>
            <a:chOff x="2474976" y="1967483"/>
            <a:chExt cx="1720214" cy="1625600"/>
          </a:xfrm>
        </p:grpSpPr>
        <p:sp>
          <p:nvSpPr>
            <p:cNvPr id="4" name="object 4"/>
            <p:cNvSpPr/>
            <p:nvPr/>
          </p:nvSpPr>
          <p:spPr>
            <a:xfrm>
              <a:off x="2791968" y="1979675"/>
              <a:ext cx="1391285" cy="1313815"/>
            </a:xfrm>
            <a:custGeom>
              <a:avLst/>
              <a:gdLst/>
              <a:ahLst/>
              <a:cxnLst/>
              <a:rect l="l" t="t" r="r" b="b"/>
              <a:pathLst>
                <a:path w="1391285" h="1313814">
                  <a:moveTo>
                    <a:pt x="1152270" y="1313560"/>
                  </a:moveTo>
                  <a:lnTo>
                    <a:pt x="1186307" y="1279398"/>
                  </a:lnTo>
                  <a:lnTo>
                    <a:pt x="1217803" y="1243710"/>
                  </a:lnTo>
                  <a:lnTo>
                    <a:pt x="1246632" y="1206880"/>
                  </a:lnTo>
                  <a:lnTo>
                    <a:pt x="1272794" y="1168780"/>
                  </a:lnTo>
                  <a:lnTo>
                    <a:pt x="1296416" y="1129665"/>
                  </a:lnTo>
                  <a:lnTo>
                    <a:pt x="1317370" y="1089532"/>
                  </a:lnTo>
                  <a:lnTo>
                    <a:pt x="1335785" y="1048512"/>
                  </a:lnTo>
                  <a:lnTo>
                    <a:pt x="1351533" y="1006855"/>
                  </a:lnTo>
                  <a:lnTo>
                    <a:pt x="1364615" y="964565"/>
                  </a:lnTo>
                  <a:lnTo>
                    <a:pt x="1375156" y="921639"/>
                  </a:lnTo>
                  <a:lnTo>
                    <a:pt x="1382903" y="878458"/>
                  </a:lnTo>
                  <a:lnTo>
                    <a:pt x="1388236" y="834898"/>
                  </a:lnTo>
                  <a:lnTo>
                    <a:pt x="1390777" y="791337"/>
                  </a:lnTo>
                  <a:lnTo>
                    <a:pt x="1390777" y="747522"/>
                  </a:lnTo>
                  <a:lnTo>
                    <a:pt x="1388236" y="703833"/>
                  </a:lnTo>
                  <a:lnTo>
                    <a:pt x="1382903" y="660400"/>
                  </a:lnTo>
                  <a:lnTo>
                    <a:pt x="1375156" y="617093"/>
                  </a:lnTo>
                  <a:lnTo>
                    <a:pt x="1364615" y="574294"/>
                  </a:lnTo>
                  <a:lnTo>
                    <a:pt x="1351533" y="532002"/>
                  </a:lnTo>
                  <a:lnTo>
                    <a:pt x="1335785" y="490347"/>
                  </a:lnTo>
                  <a:lnTo>
                    <a:pt x="1317370" y="449325"/>
                  </a:lnTo>
                  <a:lnTo>
                    <a:pt x="1296416" y="409194"/>
                  </a:lnTo>
                  <a:lnTo>
                    <a:pt x="1272794" y="370077"/>
                  </a:lnTo>
                  <a:lnTo>
                    <a:pt x="1246632" y="331977"/>
                  </a:lnTo>
                  <a:lnTo>
                    <a:pt x="1217803" y="295148"/>
                  </a:lnTo>
                  <a:lnTo>
                    <a:pt x="1186307" y="259588"/>
                  </a:lnTo>
                  <a:lnTo>
                    <a:pt x="1152270" y="225425"/>
                  </a:lnTo>
                  <a:lnTo>
                    <a:pt x="1116076" y="193167"/>
                  </a:lnTo>
                  <a:lnTo>
                    <a:pt x="1078357" y="163449"/>
                  </a:lnTo>
                  <a:lnTo>
                    <a:pt x="1039241" y="136271"/>
                  </a:lnTo>
                  <a:lnTo>
                    <a:pt x="998982" y="111505"/>
                  </a:lnTo>
                  <a:lnTo>
                    <a:pt x="957453" y="89153"/>
                  </a:lnTo>
                  <a:lnTo>
                    <a:pt x="915034" y="69342"/>
                  </a:lnTo>
                  <a:lnTo>
                    <a:pt x="871601" y="52070"/>
                  </a:lnTo>
                  <a:lnTo>
                    <a:pt x="827532" y="37210"/>
                  </a:lnTo>
                  <a:lnTo>
                    <a:pt x="782701" y="24765"/>
                  </a:lnTo>
                  <a:lnTo>
                    <a:pt x="737361" y="14858"/>
                  </a:lnTo>
                  <a:lnTo>
                    <a:pt x="691515" y="7493"/>
                  </a:lnTo>
                  <a:lnTo>
                    <a:pt x="645541" y="2540"/>
                  </a:lnTo>
                  <a:lnTo>
                    <a:pt x="599185" y="0"/>
                  </a:lnTo>
                  <a:lnTo>
                    <a:pt x="552957" y="0"/>
                  </a:lnTo>
                  <a:lnTo>
                    <a:pt x="506730" y="2540"/>
                  </a:lnTo>
                  <a:lnTo>
                    <a:pt x="460629" y="7493"/>
                  </a:lnTo>
                  <a:lnTo>
                    <a:pt x="414781" y="14858"/>
                  </a:lnTo>
                  <a:lnTo>
                    <a:pt x="369443" y="24765"/>
                  </a:lnTo>
                  <a:lnTo>
                    <a:pt x="324738" y="37210"/>
                  </a:lnTo>
                  <a:lnTo>
                    <a:pt x="280543" y="52070"/>
                  </a:lnTo>
                  <a:lnTo>
                    <a:pt x="237108" y="69342"/>
                  </a:lnTo>
                  <a:lnTo>
                    <a:pt x="194690" y="89153"/>
                  </a:lnTo>
                  <a:lnTo>
                    <a:pt x="153288" y="111505"/>
                  </a:lnTo>
                  <a:lnTo>
                    <a:pt x="112902" y="136271"/>
                  </a:lnTo>
                  <a:lnTo>
                    <a:pt x="73913" y="163449"/>
                  </a:lnTo>
                  <a:lnTo>
                    <a:pt x="36194" y="193167"/>
                  </a:lnTo>
                  <a:lnTo>
                    <a:pt x="0" y="225425"/>
                  </a:lnTo>
                </a:path>
              </a:pathLst>
            </a:custGeom>
            <a:ln w="24384">
              <a:solidFill>
                <a:srgbClr val="525F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74976" y="2148839"/>
              <a:ext cx="1526540" cy="1444625"/>
            </a:xfrm>
            <a:custGeom>
              <a:avLst/>
              <a:gdLst/>
              <a:ahLst/>
              <a:cxnLst/>
              <a:rect l="l" t="t" r="r" b="b"/>
              <a:pathLst>
                <a:path w="1526539" h="1444625">
                  <a:moveTo>
                    <a:pt x="1523365" y="1196975"/>
                  </a:moveTo>
                  <a:lnTo>
                    <a:pt x="1410208" y="1089787"/>
                  </a:lnTo>
                  <a:lnTo>
                    <a:pt x="1370457" y="1124712"/>
                  </a:lnTo>
                  <a:lnTo>
                    <a:pt x="1328547" y="1156335"/>
                  </a:lnTo>
                  <a:lnTo>
                    <a:pt x="1284732" y="1184656"/>
                  </a:lnTo>
                  <a:lnTo>
                    <a:pt x="1239266" y="1209675"/>
                  </a:lnTo>
                  <a:lnTo>
                    <a:pt x="1192276" y="1231392"/>
                  </a:lnTo>
                  <a:lnTo>
                    <a:pt x="1144016" y="1249807"/>
                  </a:lnTo>
                  <a:lnTo>
                    <a:pt x="1094740" y="1264920"/>
                  </a:lnTo>
                  <a:lnTo>
                    <a:pt x="1044702" y="1276604"/>
                  </a:lnTo>
                  <a:lnTo>
                    <a:pt x="994156" y="1284986"/>
                  </a:lnTo>
                  <a:lnTo>
                    <a:pt x="943229" y="1290066"/>
                  </a:lnTo>
                  <a:lnTo>
                    <a:pt x="892175" y="1291717"/>
                  </a:lnTo>
                  <a:lnTo>
                    <a:pt x="841121" y="1290066"/>
                  </a:lnTo>
                  <a:lnTo>
                    <a:pt x="790321" y="1284986"/>
                  </a:lnTo>
                  <a:lnTo>
                    <a:pt x="739902" y="1276604"/>
                  </a:lnTo>
                  <a:lnTo>
                    <a:pt x="690118" y="1264920"/>
                  </a:lnTo>
                  <a:lnTo>
                    <a:pt x="641096" y="1249807"/>
                  </a:lnTo>
                  <a:lnTo>
                    <a:pt x="593217" y="1231392"/>
                  </a:lnTo>
                  <a:lnTo>
                    <a:pt x="546481" y="1209675"/>
                  </a:lnTo>
                  <a:lnTo>
                    <a:pt x="501269" y="1184656"/>
                  </a:lnTo>
                  <a:lnTo>
                    <a:pt x="457708" y="1156335"/>
                  </a:lnTo>
                  <a:lnTo>
                    <a:pt x="415925" y="1124712"/>
                  </a:lnTo>
                  <a:lnTo>
                    <a:pt x="376301" y="1089787"/>
                  </a:lnTo>
                  <a:lnTo>
                    <a:pt x="342138" y="1055116"/>
                  </a:lnTo>
                  <a:lnTo>
                    <a:pt x="310896" y="1018921"/>
                  </a:lnTo>
                  <a:lnTo>
                    <a:pt x="282702" y="981202"/>
                  </a:lnTo>
                  <a:lnTo>
                    <a:pt x="257429" y="942086"/>
                  </a:lnTo>
                  <a:lnTo>
                    <a:pt x="235204" y="901827"/>
                  </a:lnTo>
                  <a:lnTo>
                    <a:pt x="215900" y="860552"/>
                  </a:lnTo>
                  <a:lnTo>
                    <a:pt x="199517" y="818388"/>
                  </a:lnTo>
                  <a:lnTo>
                    <a:pt x="186182" y="775462"/>
                  </a:lnTo>
                  <a:lnTo>
                    <a:pt x="175768" y="731901"/>
                  </a:lnTo>
                  <a:lnTo>
                    <a:pt x="168402" y="687959"/>
                  </a:lnTo>
                  <a:lnTo>
                    <a:pt x="163957" y="643636"/>
                  </a:lnTo>
                  <a:lnTo>
                    <a:pt x="162433" y="599186"/>
                  </a:lnTo>
                  <a:lnTo>
                    <a:pt x="163957" y="554863"/>
                  </a:lnTo>
                  <a:lnTo>
                    <a:pt x="168402" y="510540"/>
                  </a:lnTo>
                  <a:lnTo>
                    <a:pt x="175768" y="466598"/>
                  </a:lnTo>
                  <a:lnTo>
                    <a:pt x="186182" y="423037"/>
                  </a:lnTo>
                  <a:lnTo>
                    <a:pt x="199517" y="380111"/>
                  </a:lnTo>
                  <a:lnTo>
                    <a:pt x="215900" y="337947"/>
                  </a:lnTo>
                  <a:lnTo>
                    <a:pt x="235204" y="296672"/>
                  </a:lnTo>
                  <a:lnTo>
                    <a:pt x="257429" y="256413"/>
                  </a:lnTo>
                  <a:lnTo>
                    <a:pt x="282702" y="217297"/>
                  </a:lnTo>
                  <a:lnTo>
                    <a:pt x="310896" y="179578"/>
                  </a:lnTo>
                  <a:lnTo>
                    <a:pt x="342138" y="143256"/>
                  </a:lnTo>
                  <a:lnTo>
                    <a:pt x="376301" y="108712"/>
                  </a:lnTo>
                  <a:lnTo>
                    <a:pt x="260858" y="1524"/>
                  </a:lnTo>
                  <a:lnTo>
                    <a:pt x="226060" y="36322"/>
                  </a:lnTo>
                  <a:lnTo>
                    <a:pt x="193802" y="72517"/>
                  </a:lnTo>
                  <a:lnTo>
                    <a:pt x="163957" y="109982"/>
                  </a:lnTo>
                  <a:lnTo>
                    <a:pt x="136652" y="148590"/>
                  </a:lnTo>
                  <a:lnTo>
                    <a:pt x="111760" y="188341"/>
                  </a:lnTo>
                  <a:lnTo>
                    <a:pt x="89408" y="228981"/>
                  </a:lnTo>
                  <a:lnTo>
                    <a:pt x="69596" y="270510"/>
                  </a:lnTo>
                  <a:lnTo>
                    <a:pt x="52197" y="312801"/>
                  </a:lnTo>
                  <a:lnTo>
                    <a:pt x="37211" y="355727"/>
                  </a:lnTo>
                  <a:lnTo>
                    <a:pt x="24892" y="399288"/>
                  </a:lnTo>
                  <a:lnTo>
                    <a:pt x="14859" y="443230"/>
                  </a:lnTo>
                  <a:lnTo>
                    <a:pt x="7493" y="487553"/>
                  </a:lnTo>
                  <a:lnTo>
                    <a:pt x="2540" y="532130"/>
                  </a:lnTo>
                  <a:lnTo>
                    <a:pt x="0" y="576834"/>
                  </a:lnTo>
                  <a:lnTo>
                    <a:pt x="0" y="621538"/>
                  </a:lnTo>
                  <a:lnTo>
                    <a:pt x="2540" y="666242"/>
                  </a:lnTo>
                  <a:lnTo>
                    <a:pt x="7493" y="710819"/>
                  </a:lnTo>
                  <a:lnTo>
                    <a:pt x="14859" y="755142"/>
                  </a:lnTo>
                  <a:lnTo>
                    <a:pt x="24892" y="799084"/>
                  </a:lnTo>
                  <a:lnTo>
                    <a:pt x="37211" y="842645"/>
                  </a:lnTo>
                  <a:lnTo>
                    <a:pt x="52197" y="885571"/>
                  </a:lnTo>
                  <a:lnTo>
                    <a:pt x="69596" y="927862"/>
                  </a:lnTo>
                  <a:lnTo>
                    <a:pt x="89408" y="969391"/>
                  </a:lnTo>
                  <a:lnTo>
                    <a:pt x="111760" y="1010031"/>
                  </a:lnTo>
                  <a:lnTo>
                    <a:pt x="136652" y="1049782"/>
                  </a:lnTo>
                  <a:lnTo>
                    <a:pt x="163957" y="1088390"/>
                  </a:lnTo>
                  <a:lnTo>
                    <a:pt x="193802" y="1125855"/>
                  </a:lnTo>
                  <a:lnTo>
                    <a:pt x="226060" y="1162050"/>
                  </a:lnTo>
                  <a:lnTo>
                    <a:pt x="260858" y="1196975"/>
                  </a:lnTo>
                  <a:lnTo>
                    <a:pt x="298958" y="1231011"/>
                  </a:lnTo>
                  <a:lnTo>
                    <a:pt x="338709" y="1262507"/>
                  </a:lnTo>
                  <a:lnTo>
                    <a:pt x="379730" y="1291590"/>
                  </a:lnTo>
                  <a:lnTo>
                    <a:pt x="422148" y="1318133"/>
                  </a:lnTo>
                  <a:lnTo>
                    <a:pt x="465836" y="1342009"/>
                  </a:lnTo>
                  <a:lnTo>
                    <a:pt x="510413" y="1363472"/>
                  </a:lnTo>
                  <a:lnTo>
                    <a:pt x="556133" y="1382395"/>
                  </a:lnTo>
                  <a:lnTo>
                    <a:pt x="602488" y="1398905"/>
                  </a:lnTo>
                  <a:lnTo>
                    <a:pt x="649732" y="1412748"/>
                  </a:lnTo>
                  <a:lnTo>
                    <a:pt x="697484" y="1424051"/>
                  </a:lnTo>
                  <a:lnTo>
                    <a:pt x="745744" y="1432941"/>
                  </a:lnTo>
                  <a:lnTo>
                    <a:pt x="794258" y="1439164"/>
                  </a:lnTo>
                  <a:lnTo>
                    <a:pt x="843140" y="1442974"/>
                  </a:lnTo>
                  <a:lnTo>
                    <a:pt x="892175" y="1444244"/>
                  </a:lnTo>
                  <a:lnTo>
                    <a:pt x="941070" y="1442974"/>
                  </a:lnTo>
                  <a:lnTo>
                    <a:pt x="989965" y="1439164"/>
                  </a:lnTo>
                  <a:lnTo>
                    <a:pt x="1038479" y="1432941"/>
                  </a:lnTo>
                  <a:lnTo>
                    <a:pt x="1086739" y="1424051"/>
                  </a:lnTo>
                  <a:lnTo>
                    <a:pt x="1134491" y="1412748"/>
                  </a:lnTo>
                  <a:lnTo>
                    <a:pt x="1181735" y="1398905"/>
                  </a:lnTo>
                  <a:lnTo>
                    <a:pt x="1228217" y="1382395"/>
                  </a:lnTo>
                  <a:lnTo>
                    <a:pt x="1273810" y="1363472"/>
                  </a:lnTo>
                  <a:lnTo>
                    <a:pt x="1318514" y="1342009"/>
                  </a:lnTo>
                  <a:lnTo>
                    <a:pt x="1362075" y="1318133"/>
                  </a:lnTo>
                  <a:lnTo>
                    <a:pt x="1404493" y="1291590"/>
                  </a:lnTo>
                  <a:lnTo>
                    <a:pt x="1445641" y="1262507"/>
                  </a:lnTo>
                  <a:lnTo>
                    <a:pt x="1485265" y="1231011"/>
                  </a:lnTo>
                  <a:lnTo>
                    <a:pt x="1523365" y="1196975"/>
                  </a:lnTo>
                  <a:close/>
                </a:path>
                <a:path w="1526539" h="1444625">
                  <a:moveTo>
                    <a:pt x="1526413" y="599440"/>
                  </a:moveTo>
                  <a:lnTo>
                    <a:pt x="1524508" y="552577"/>
                  </a:lnTo>
                  <a:lnTo>
                    <a:pt x="1518920" y="506730"/>
                  </a:lnTo>
                  <a:lnTo>
                    <a:pt x="1509649" y="462026"/>
                  </a:lnTo>
                  <a:lnTo>
                    <a:pt x="1497076" y="418592"/>
                  </a:lnTo>
                  <a:lnTo>
                    <a:pt x="1481074" y="376428"/>
                  </a:lnTo>
                  <a:lnTo>
                    <a:pt x="1462024" y="335788"/>
                  </a:lnTo>
                  <a:lnTo>
                    <a:pt x="1439926" y="296926"/>
                  </a:lnTo>
                  <a:lnTo>
                    <a:pt x="1414907" y="259715"/>
                  </a:lnTo>
                  <a:lnTo>
                    <a:pt x="1387094" y="224536"/>
                  </a:lnTo>
                  <a:lnTo>
                    <a:pt x="1356868" y="191389"/>
                  </a:lnTo>
                  <a:lnTo>
                    <a:pt x="1324102" y="160401"/>
                  </a:lnTo>
                  <a:lnTo>
                    <a:pt x="1288923" y="131699"/>
                  </a:lnTo>
                  <a:lnTo>
                    <a:pt x="1251712" y="105537"/>
                  </a:lnTo>
                  <a:lnTo>
                    <a:pt x="1212469" y="81788"/>
                  </a:lnTo>
                  <a:lnTo>
                    <a:pt x="1171321" y="60960"/>
                  </a:lnTo>
                  <a:lnTo>
                    <a:pt x="1128395" y="42926"/>
                  </a:lnTo>
                  <a:lnTo>
                    <a:pt x="1083818" y="27813"/>
                  </a:lnTo>
                  <a:lnTo>
                    <a:pt x="1037844" y="15875"/>
                  </a:lnTo>
                  <a:lnTo>
                    <a:pt x="990473" y="7112"/>
                  </a:lnTo>
                  <a:lnTo>
                    <a:pt x="942086" y="1778"/>
                  </a:lnTo>
                  <a:lnTo>
                    <a:pt x="892556" y="0"/>
                  </a:lnTo>
                  <a:lnTo>
                    <a:pt x="842899" y="1778"/>
                  </a:lnTo>
                  <a:lnTo>
                    <a:pt x="794385" y="7112"/>
                  </a:lnTo>
                  <a:lnTo>
                    <a:pt x="747141" y="15875"/>
                  </a:lnTo>
                  <a:lnTo>
                    <a:pt x="701167" y="27813"/>
                  </a:lnTo>
                  <a:lnTo>
                    <a:pt x="656590" y="42926"/>
                  </a:lnTo>
                  <a:lnTo>
                    <a:pt x="613664" y="60960"/>
                  </a:lnTo>
                  <a:lnTo>
                    <a:pt x="572516" y="81788"/>
                  </a:lnTo>
                  <a:lnTo>
                    <a:pt x="533273" y="105537"/>
                  </a:lnTo>
                  <a:lnTo>
                    <a:pt x="495935" y="131699"/>
                  </a:lnTo>
                  <a:lnTo>
                    <a:pt x="460883" y="160401"/>
                  </a:lnTo>
                  <a:lnTo>
                    <a:pt x="428117" y="191389"/>
                  </a:lnTo>
                  <a:lnTo>
                    <a:pt x="397764" y="224536"/>
                  </a:lnTo>
                  <a:lnTo>
                    <a:pt x="370078" y="259715"/>
                  </a:lnTo>
                  <a:lnTo>
                    <a:pt x="345059" y="296926"/>
                  </a:lnTo>
                  <a:lnTo>
                    <a:pt x="322961" y="335788"/>
                  </a:lnTo>
                  <a:lnTo>
                    <a:pt x="303911" y="376428"/>
                  </a:lnTo>
                  <a:lnTo>
                    <a:pt x="287909" y="418592"/>
                  </a:lnTo>
                  <a:lnTo>
                    <a:pt x="275336" y="462026"/>
                  </a:lnTo>
                  <a:lnTo>
                    <a:pt x="266065" y="506730"/>
                  </a:lnTo>
                  <a:lnTo>
                    <a:pt x="260477" y="552577"/>
                  </a:lnTo>
                  <a:lnTo>
                    <a:pt x="258572" y="599440"/>
                  </a:lnTo>
                  <a:lnTo>
                    <a:pt x="260477" y="646303"/>
                  </a:lnTo>
                  <a:lnTo>
                    <a:pt x="266065" y="692150"/>
                  </a:lnTo>
                  <a:lnTo>
                    <a:pt x="275336" y="736981"/>
                  </a:lnTo>
                  <a:lnTo>
                    <a:pt x="287909" y="780415"/>
                  </a:lnTo>
                  <a:lnTo>
                    <a:pt x="303911" y="822579"/>
                  </a:lnTo>
                  <a:lnTo>
                    <a:pt x="322961" y="863092"/>
                  </a:lnTo>
                  <a:lnTo>
                    <a:pt x="345059" y="902081"/>
                  </a:lnTo>
                  <a:lnTo>
                    <a:pt x="370078" y="939165"/>
                  </a:lnTo>
                  <a:lnTo>
                    <a:pt x="397764" y="974471"/>
                  </a:lnTo>
                  <a:lnTo>
                    <a:pt x="428117" y="1007618"/>
                  </a:lnTo>
                  <a:lnTo>
                    <a:pt x="460883" y="1038606"/>
                  </a:lnTo>
                  <a:lnTo>
                    <a:pt x="495935" y="1067308"/>
                  </a:lnTo>
                  <a:lnTo>
                    <a:pt x="533273" y="1093470"/>
                  </a:lnTo>
                  <a:lnTo>
                    <a:pt x="572516" y="1117092"/>
                  </a:lnTo>
                  <a:lnTo>
                    <a:pt x="613664" y="1138047"/>
                  </a:lnTo>
                  <a:lnTo>
                    <a:pt x="656590" y="1156081"/>
                  </a:lnTo>
                  <a:lnTo>
                    <a:pt x="701167" y="1171194"/>
                  </a:lnTo>
                  <a:lnTo>
                    <a:pt x="747141" y="1183132"/>
                  </a:lnTo>
                  <a:lnTo>
                    <a:pt x="794385" y="1191895"/>
                  </a:lnTo>
                  <a:lnTo>
                    <a:pt x="842899" y="1197102"/>
                  </a:lnTo>
                  <a:lnTo>
                    <a:pt x="892556" y="1199007"/>
                  </a:lnTo>
                  <a:lnTo>
                    <a:pt x="942086" y="1197102"/>
                  </a:lnTo>
                  <a:lnTo>
                    <a:pt x="990473" y="1191895"/>
                  </a:lnTo>
                  <a:lnTo>
                    <a:pt x="1037844" y="1183132"/>
                  </a:lnTo>
                  <a:lnTo>
                    <a:pt x="1083818" y="1171194"/>
                  </a:lnTo>
                  <a:lnTo>
                    <a:pt x="1128395" y="1156081"/>
                  </a:lnTo>
                  <a:lnTo>
                    <a:pt x="1171321" y="1138047"/>
                  </a:lnTo>
                  <a:lnTo>
                    <a:pt x="1212469" y="1117092"/>
                  </a:lnTo>
                  <a:lnTo>
                    <a:pt x="1251712" y="1093470"/>
                  </a:lnTo>
                  <a:lnTo>
                    <a:pt x="1288923" y="1067308"/>
                  </a:lnTo>
                  <a:lnTo>
                    <a:pt x="1324102" y="1038606"/>
                  </a:lnTo>
                  <a:lnTo>
                    <a:pt x="1356868" y="1007618"/>
                  </a:lnTo>
                  <a:lnTo>
                    <a:pt x="1387094" y="974471"/>
                  </a:lnTo>
                  <a:lnTo>
                    <a:pt x="1414907" y="939165"/>
                  </a:lnTo>
                  <a:lnTo>
                    <a:pt x="1439926" y="902081"/>
                  </a:lnTo>
                  <a:lnTo>
                    <a:pt x="1462024" y="863092"/>
                  </a:lnTo>
                  <a:lnTo>
                    <a:pt x="1481074" y="822579"/>
                  </a:lnTo>
                  <a:lnTo>
                    <a:pt x="1497076" y="780415"/>
                  </a:lnTo>
                  <a:lnTo>
                    <a:pt x="1509649" y="736981"/>
                  </a:lnTo>
                  <a:lnTo>
                    <a:pt x="1518920" y="692150"/>
                  </a:lnTo>
                  <a:lnTo>
                    <a:pt x="1524508" y="646303"/>
                  </a:lnTo>
                  <a:lnTo>
                    <a:pt x="1526413" y="599440"/>
                  </a:lnTo>
                  <a:close/>
                </a:path>
              </a:pathLst>
            </a:custGeom>
            <a:solidFill>
              <a:srgbClr val="006C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645152" y="2360731"/>
            <a:ext cx="11337290" cy="843280"/>
            <a:chOff x="4645152" y="2360731"/>
            <a:chExt cx="11337290" cy="8432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152" y="2360731"/>
              <a:ext cx="11337036" cy="8427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66488" y="2377440"/>
              <a:ext cx="11235055" cy="745490"/>
            </a:xfrm>
            <a:custGeom>
              <a:avLst/>
              <a:gdLst/>
              <a:ahLst/>
              <a:cxnLst/>
              <a:rect l="l" t="t" r="r" b="b"/>
              <a:pathLst>
                <a:path w="11235055" h="745489">
                  <a:moveTo>
                    <a:pt x="11110341" y="0"/>
                  </a:moveTo>
                  <a:lnTo>
                    <a:pt x="124206" y="0"/>
                  </a:lnTo>
                  <a:lnTo>
                    <a:pt x="75819" y="9778"/>
                  </a:lnTo>
                  <a:lnTo>
                    <a:pt x="36449" y="36321"/>
                  </a:lnTo>
                  <a:lnTo>
                    <a:pt x="9778" y="75818"/>
                  </a:lnTo>
                  <a:lnTo>
                    <a:pt x="0" y="124205"/>
                  </a:lnTo>
                  <a:lnTo>
                    <a:pt x="0" y="620776"/>
                  </a:lnTo>
                  <a:lnTo>
                    <a:pt x="9778" y="669162"/>
                  </a:lnTo>
                  <a:lnTo>
                    <a:pt x="36449" y="708659"/>
                  </a:lnTo>
                  <a:lnTo>
                    <a:pt x="75819" y="735202"/>
                  </a:lnTo>
                  <a:lnTo>
                    <a:pt x="124206" y="744981"/>
                  </a:lnTo>
                  <a:lnTo>
                    <a:pt x="11110341" y="744981"/>
                  </a:lnTo>
                  <a:lnTo>
                    <a:pt x="11158727" y="735202"/>
                  </a:lnTo>
                  <a:lnTo>
                    <a:pt x="11198098" y="708659"/>
                  </a:lnTo>
                  <a:lnTo>
                    <a:pt x="11224767" y="669162"/>
                  </a:lnTo>
                  <a:lnTo>
                    <a:pt x="11234546" y="620776"/>
                  </a:lnTo>
                  <a:lnTo>
                    <a:pt x="11234546" y="124205"/>
                  </a:lnTo>
                  <a:lnTo>
                    <a:pt x="11224767" y="75818"/>
                  </a:lnTo>
                  <a:lnTo>
                    <a:pt x="11198098" y="36321"/>
                  </a:lnTo>
                  <a:lnTo>
                    <a:pt x="11158727" y="9778"/>
                  </a:lnTo>
                  <a:lnTo>
                    <a:pt x="11110341" y="0"/>
                  </a:lnTo>
                  <a:close/>
                </a:path>
              </a:pathLst>
            </a:custGeom>
            <a:solidFill>
              <a:srgbClr val="006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67250" y="2378202"/>
              <a:ext cx="11235055" cy="745490"/>
            </a:xfrm>
            <a:custGeom>
              <a:avLst/>
              <a:gdLst/>
              <a:ahLst/>
              <a:cxnLst/>
              <a:rect l="l" t="t" r="r" b="b"/>
              <a:pathLst>
                <a:path w="11235055" h="745489">
                  <a:moveTo>
                    <a:pt x="0" y="124205"/>
                  </a:moveTo>
                  <a:lnTo>
                    <a:pt x="9778" y="75819"/>
                  </a:lnTo>
                  <a:lnTo>
                    <a:pt x="36449" y="36322"/>
                  </a:lnTo>
                  <a:lnTo>
                    <a:pt x="75819" y="9778"/>
                  </a:lnTo>
                  <a:lnTo>
                    <a:pt x="124205" y="0"/>
                  </a:lnTo>
                  <a:lnTo>
                    <a:pt x="11110341" y="0"/>
                  </a:lnTo>
                  <a:lnTo>
                    <a:pt x="11158728" y="9778"/>
                  </a:lnTo>
                  <a:lnTo>
                    <a:pt x="11198098" y="36322"/>
                  </a:lnTo>
                  <a:lnTo>
                    <a:pt x="11224767" y="75819"/>
                  </a:lnTo>
                  <a:lnTo>
                    <a:pt x="11234546" y="124205"/>
                  </a:lnTo>
                  <a:lnTo>
                    <a:pt x="11234546" y="620776"/>
                  </a:lnTo>
                  <a:lnTo>
                    <a:pt x="11224767" y="669163"/>
                  </a:lnTo>
                  <a:lnTo>
                    <a:pt x="11198098" y="708659"/>
                  </a:lnTo>
                  <a:lnTo>
                    <a:pt x="11158728" y="735202"/>
                  </a:lnTo>
                  <a:lnTo>
                    <a:pt x="11110341" y="744981"/>
                  </a:lnTo>
                  <a:lnTo>
                    <a:pt x="124205" y="744981"/>
                  </a:lnTo>
                  <a:lnTo>
                    <a:pt x="75819" y="735202"/>
                  </a:lnTo>
                  <a:lnTo>
                    <a:pt x="36449" y="708659"/>
                  </a:lnTo>
                  <a:lnTo>
                    <a:pt x="9778" y="669163"/>
                  </a:lnTo>
                  <a:lnTo>
                    <a:pt x="0" y="620776"/>
                  </a:lnTo>
                  <a:lnTo>
                    <a:pt x="0" y="12420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070853" y="2520442"/>
            <a:ext cx="8381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Navigate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https://nodejs.org/en/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necessary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7679" y="2258060"/>
            <a:ext cx="67373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800" spc="-9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p 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041635" y="3736847"/>
            <a:ext cx="7159625" cy="5636895"/>
            <a:chOff x="10041635" y="3736847"/>
            <a:chExt cx="7159625" cy="56368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9735" y="3774947"/>
              <a:ext cx="7082028" cy="55595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060685" y="3755897"/>
              <a:ext cx="7121525" cy="5598795"/>
            </a:xfrm>
            <a:custGeom>
              <a:avLst/>
              <a:gdLst/>
              <a:ahLst/>
              <a:cxnLst/>
              <a:rect l="l" t="t" r="r" b="b"/>
              <a:pathLst>
                <a:path w="7121525" h="5598795">
                  <a:moveTo>
                    <a:pt x="0" y="5598668"/>
                  </a:moveTo>
                  <a:lnTo>
                    <a:pt x="7121524" y="5598668"/>
                  </a:lnTo>
                  <a:lnTo>
                    <a:pt x="7121524" y="0"/>
                  </a:lnTo>
                  <a:lnTo>
                    <a:pt x="0" y="0"/>
                  </a:lnTo>
                  <a:lnTo>
                    <a:pt x="0" y="5598668"/>
                  </a:lnTo>
                  <a:close/>
                </a:path>
              </a:pathLst>
            </a:custGeom>
            <a:ln w="38100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8260080" y="6117230"/>
            <a:ext cx="1475740" cy="856615"/>
            <a:chOff x="8260080" y="6117230"/>
            <a:chExt cx="1475740" cy="85661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0080" y="6117230"/>
              <a:ext cx="1475231" cy="85659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292084" y="6144767"/>
              <a:ext cx="1367155" cy="746760"/>
            </a:xfrm>
            <a:custGeom>
              <a:avLst/>
              <a:gdLst/>
              <a:ahLst/>
              <a:cxnLst/>
              <a:rect l="l" t="t" r="r" b="b"/>
              <a:pathLst>
                <a:path w="1367154" h="746759">
                  <a:moveTo>
                    <a:pt x="993521" y="0"/>
                  </a:moveTo>
                  <a:lnTo>
                    <a:pt x="993521" y="186690"/>
                  </a:lnTo>
                  <a:lnTo>
                    <a:pt x="0" y="186690"/>
                  </a:lnTo>
                  <a:lnTo>
                    <a:pt x="0" y="560070"/>
                  </a:lnTo>
                  <a:lnTo>
                    <a:pt x="993521" y="560070"/>
                  </a:lnTo>
                  <a:lnTo>
                    <a:pt x="993521" y="746760"/>
                  </a:lnTo>
                  <a:lnTo>
                    <a:pt x="1366901" y="373380"/>
                  </a:lnTo>
                  <a:lnTo>
                    <a:pt x="99352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92846" y="6145529"/>
              <a:ext cx="1367155" cy="746760"/>
            </a:xfrm>
            <a:custGeom>
              <a:avLst/>
              <a:gdLst/>
              <a:ahLst/>
              <a:cxnLst/>
              <a:rect l="l" t="t" r="r" b="b"/>
              <a:pathLst>
                <a:path w="1367154" h="746759">
                  <a:moveTo>
                    <a:pt x="0" y="186690"/>
                  </a:moveTo>
                  <a:lnTo>
                    <a:pt x="993521" y="186690"/>
                  </a:lnTo>
                  <a:lnTo>
                    <a:pt x="993521" y="0"/>
                  </a:lnTo>
                  <a:lnTo>
                    <a:pt x="1366901" y="373380"/>
                  </a:lnTo>
                  <a:lnTo>
                    <a:pt x="993521" y="746760"/>
                  </a:lnTo>
                  <a:lnTo>
                    <a:pt x="993521" y="560070"/>
                  </a:lnTo>
                  <a:lnTo>
                    <a:pt x="0" y="560070"/>
                  </a:lnTo>
                  <a:lnTo>
                    <a:pt x="0" y="18669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896111" y="5119115"/>
            <a:ext cx="7254240" cy="2796540"/>
            <a:chOff x="896111" y="5119115"/>
            <a:chExt cx="7254240" cy="279654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8343" y="5419343"/>
              <a:ext cx="6292596" cy="222656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15161" y="5138165"/>
              <a:ext cx="7216140" cy="2758440"/>
            </a:xfrm>
            <a:custGeom>
              <a:avLst/>
              <a:gdLst/>
              <a:ahLst/>
              <a:cxnLst/>
              <a:rect l="l" t="t" r="r" b="b"/>
              <a:pathLst>
                <a:path w="7216140" h="2758440">
                  <a:moveTo>
                    <a:pt x="0" y="2758439"/>
                  </a:moveTo>
                  <a:lnTo>
                    <a:pt x="7215886" y="2758439"/>
                  </a:lnTo>
                  <a:lnTo>
                    <a:pt x="7215886" y="0"/>
                  </a:lnTo>
                  <a:lnTo>
                    <a:pt x="0" y="0"/>
                  </a:lnTo>
                  <a:lnTo>
                    <a:pt x="0" y="2758439"/>
                  </a:lnTo>
                  <a:close/>
                </a:path>
              </a:pathLst>
            </a:custGeom>
            <a:ln w="38100">
              <a:solidFill>
                <a:srgbClr val="9CB8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18871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Installing</a:t>
            </a:r>
            <a:r>
              <a:rPr dirty="0" sz="5600" spc="-16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Angular</a:t>
            </a:r>
            <a:r>
              <a:rPr dirty="0" sz="5600" spc="-15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CLI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645152" y="2001159"/>
            <a:ext cx="11337290" cy="1542415"/>
            <a:chOff x="4645152" y="2001159"/>
            <a:chExt cx="11337290" cy="1542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152" y="2001159"/>
              <a:ext cx="11337036" cy="15421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66488" y="2016251"/>
              <a:ext cx="11235055" cy="1445895"/>
            </a:xfrm>
            <a:custGeom>
              <a:avLst/>
              <a:gdLst/>
              <a:ahLst/>
              <a:cxnLst/>
              <a:rect l="l" t="t" r="r" b="b"/>
              <a:pathLst>
                <a:path w="11235055" h="1445895">
                  <a:moveTo>
                    <a:pt x="10993754" y="0"/>
                  </a:moveTo>
                  <a:lnTo>
                    <a:pt x="240791" y="0"/>
                  </a:lnTo>
                  <a:lnTo>
                    <a:pt x="192277" y="4952"/>
                  </a:lnTo>
                  <a:lnTo>
                    <a:pt x="147065" y="18923"/>
                  </a:lnTo>
                  <a:lnTo>
                    <a:pt x="106172" y="41148"/>
                  </a:lnTo>
                  <a:lnTo>
                    <a:pt x="70485" y="70612"/>
                  </a:lnTo>
                  <a:lnTo>
                    <a:pt x="41148" y="106299"/>
                  </a:lnTo>
                  <a:lnTo>
                    <a:pt x="18923" y="147193"/>
                  </a:lnTo>
                  <a:lnTo>
                    <a:pt x="4952" y="192404"/>
                  </a:lnTo>
                  <a:lnTo>
                    <a:pt x="0" y="240919"/>
                  </a:lnTo>
                  <a:lnTo>
                    <a:pt x="0" y="1204849"/>
                  </a:lnTo>
                  <a:lnTo>
                    <a:pt x="4952" y="1253363"/>
                  </a:lnTo>
                  <a:lnTo>
                    <a:pt x="18923" y="1298575"/>
                  </a:lnTo>
                  <a:lnTo>
                    <a:pt x="41148" y="1339469"/>
                  </a:lnTo>
                  <a:lnTo>
                    <a:pt x="70485" y="1375155"/>
                  </a:lnTo>
                  <a:lnTo>
                    <a:pt x="106172" y="1404620"/>
                  </a:lnTo>
                  <a:lnTo>
                    <a:pt x="147065" y="1426845"/>
                  </a:lnTo>
                  <a:lnTo>
                    <a:pt x="192277" y="1440815"/>
                  </a:lnTo>
                  <a:lnTo>
                    <a:pt x="240791" y="1445768"/>
                  </a:lnTo>
                  <a:lnTo>
                    <a:pt x="10993754" y="1445768"/>
                  </a:lnTo>
                  <a:lnTo>
                    <a:pt x="11042269" y="1440815"/>
                  </a:lnTo>
                  <a:lnTo>
                    <a:pt x="11087481" y="1426845"/>
                  </a:lnTo>
                  <a:lnTo>
                    <a:pt x="11128375" y="1404620"/>
                  </a:lnTo>
                  <a:lnTo>
                    <a:pt x="11164062" y="1375155"/>
                  </a:lnTo>
                  <a:lnTo>
                    <a:pt x="11193398" y="1339469"/>
                  </a:lnTo>
                  <a:lnTo>
                    <a:pt x="11215623" y="1298575"/>
                  </a:lnTo>
                  <a:lnTo>
                    <a:pt x="11229594" y="1253363"/>
                  </a:lnTo>
                  <a:lnTo>
                    <a:pt x="11234546" y="1204849"/>
                  </a:lnTo>
                  <a:lnTo>
                    <a:pt x="11234546" y="240919"/>
                  </a:lnTo>
                  <a:lnTo>
                    <a:pt x="11229594" y="192404"/>
                  </a:lnTo>
                  <a:lnTo>
                    <a:pt x="11215623" y="147193"/>
                  </a:lnTo>
                  <a:lnTo>
                    <a:pt x="11193398" y="106299"/>
                  </a:lnTo>
                  <a:lnTo>
                    <a:pt x="11164062" y="70612"/>
                  </a:lnTo>
                  <a:lnTo>
                    <a:pt x="11128375" y="41148"/>
                  </a:lnTo>
                  <a:lnTo>
                    <a:pt x="11087481" y="18923"/>
                  </a:lnTo>
                  <a:lnTo>
                    <a:pt x="11042269" y="4952"/>
                  </a:lnTo>
                  <a:lnTo>
                    <a:pt x="1099375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67250" y="2017013"/>
              <a:ext cx="11235055" cy="1445895"/>
            </a:xfrm>
            <a:custGeom>
              <a:avLst/>
              <a:gdLst/>
              <a:ahLst/>
              <a:cxnLst/>
              <a:rect l="l" t="t" r="r" b="b"/>
              <a:pathLst>
                <a:path w="11235055" h="1445895">
                  <a:moveTo>
                    <a:pt x="0" y="240918"/>
                  </a:moveTo>
                  <a:lnTo>
                    <a:pt x="4952" y="192404"/>
                  </a:lnTo>
                  <a:lnTo>
                    <a:pt x="18923" y="147192"/>
                  </a:lnTo>
                  <a:lnTo>
                    <a:pt x="41148" y="106299"/>
                  </a:lnTo>
                  <a:lnTo>
                    <a:pt x="70485" y="70611"/>
                  </a:lnTo>
                  <a:lnTo>
                    <a:pt x="106172" y="41147"/>
                  </a:lnTo>
                  <a:lnTo>
                    <a:pt x="147065" y="18922"/>
                  </a:lnTo>
                  <a:lnTo>
                    <a:pt x="192277" y="4952"/>
                  </a:lnTo>
                  <a:lnTo>
                    <a:pt x="240791" y="0"/>
                  </a:lnTo>
                  <a:lnTo>
                    <a:pt x="10993755" y="0"/>
                  </a:lnTo>
                  <a:lnTo>
                    <a:pt x="11042269" y="4952"/>
                  </a:lnTo>
                  <a:lnTo>
                    <a:pt x="11087481" y="18922"/>
                  </a:lnTo>
                  <a:lnTo>
                    <a:pt x="11128375" y="41147"/>
                  </a:lnTo>
                  <a:lnTo>
                    <a:pt x="11164062" y="70611"/>
                  </a:lnTo>
                  <a:lnTo>
                    <a:pt x="11193398" y="106299"/>
                  </a:lnTo>
                  <a:lnTo>
                    <a:pt x="11215623" y="147192"/>
                  </a:lnTo>
                  <a:lnTo>
                    <a:pt x="11229594" y="192404"/>
                  </a:lnTo>
                  <a:lnTo>
                    <a:pt x="11234546" y="240918"/>
                  </a:lnTo>
                  <a:lnTo>
                    <a:pt x="11234546" y="1204849"/>
                  </a:lnTo>
                  <a:lnTo>
                    <a:pt x="11229594" y="1253362"/>
                  </a:lnTo>
                  <a:lnTo>
                    <a:pt x="11215623" y="1298575"/>
                  </a:lnTo>
                  <a:lnTo>
                    <a:pt x="11193398" y="1339468"/>
                  </a:lnTo>
                  <a:lnTo>
                    <a:pt x="11164062" y="1375155"/>
                  </a:lnTo>
                  <a:lnTo>
                    <a:pt x="11128375" y="1404619"/>
                  </a:lnTo>
                  <a:lnTo>
                    <a:pt x="11087481" y="1426844"/>
                  </a:lnTo>
                  <a:lnTo>
                    <a:pt x="11042269" y="1440814"/>
                  </a:lnTo>
                  <a:lnTo>
                    <a:pt x="10993755" y="1445767"/>
                  </a:lnTo>
                  <a:lnTo>
                    <a:pt x="240791" y="1445767"/>
                  </a:lnTo>
                  <a:lnTo>
                    <a:pt x="192277" y="1440814"/>
                  </a:lnTo>
                  <a:lnTo>
                    <a:pt x="147065" y="1426844"/>
                  </a:lnTo>
                  <a:lnTo>
                    <a:pt x="106172" y="1404619"/>
                  </a:lnTo>
                  <a:lnTo>
                    <a:pt x="70485" y="1375155"/>
                  </a:lnTo>
                  <a:lnTo>
                    <a:pt x="41148" y="1339468"/>
                  </a:lnTo>
                  <a:lnTo>
                    <a:pt x="18923" y="1298575"/>
                  </a:lnTo>
                  <a:lnTo>
                    <a:pt x="4952" y="1253362"/>
                  </a:lnTo>
                  <a:lnTo>
                    <a:pt x="0" y="1204849"/>
                  </a:lnTo>
                  <a:lnTo>
                    <a:pt x="0" y="24091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993004" y="2320543"/>
            <a:ext cx="105797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0835" marR="5080" indent="-158877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usin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np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np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Node.js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7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It 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included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Node.js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installed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previous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9160" y="5148284"/>
            <a:ext cx="6402705" cy="4012565"/>
            <a:chOff x="899160" y="5148284"/>
            <a:chExt cx="6402705" cy="40125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" y="5148284"/>
              <a:ext cx="6402323" cy="40124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35736" y="5169408"/>
              <a:ext cx="6280150" cy="3905885"/>
            </a:xfrm>
            <a:custGeom>
              <a:avLst/>
              <a:gdLst/>
              <a:ahLst/>
              <a:cxnLst/>
              <a:rect l="l" t="t" r="r" b="b"/>
              <a:pathLst>
                <a:path w="6280150" h="3905884">
                  <a:moveTo>
                    <a:pt x="5629020" y="0"/>
                  </a:moveTo>
                  <a:lnTo>
                    <a:pt x="651001" y="0"/>
                  </a:lnTo>
                  <a:lnTo>
                    <a:pt x="602360" y="1777"/>
                  </a:lnTo>
                  <a:lnTo>
                    <a:pt x="554735" y="7112"/>
                  </a:lnTo>
                  <a:lnTo>
                    <a:pt x="508253" y="15747"/>
                  </a:lnTo>
                  <a:lnTo>
                    <a:pt x="462914" y="27558"/>
                  </a:lnTo>
                  <a:lnTo>
                    <a:pt x="418972" y="42544"/>
                  </a:lnTo>
                  <a:lnTo>
                    <a:pt x="376554" y="60451"/>
                  </a:lnTo>
                  <a:lnTo>
                    <a:pt x="335660" y="81279"/>
                  </a:lnTo>
                  <a:lnTo>
                    <a:pt x="296506" y="104901"/>
                  </a:lnTo>
                  <a:lnTo>
                    <a:pt x="259206" y="131063"/>
                  </a:lnTo>
                  <a:lnTo>
                    <a:pt x="223888" y="159638"/>
                  </a:lnTo>
                  <a:lnTo>
                    <a:pt x="190665" y="190626"/>
                  </a:lnTo>
                  <a:lnTo>
                    <a:pt x="159664" y="223900"/>
                  </a:lnTo>
                  <a:lnTo>
                    <a:pt x="131025" y="259206"/>
                  </a:lnTo>
                  <a:lnTo>
                    <a:pt x="104876" y="296544"/>
                  </a:lnTo>
                  <a:lnTo>
                    <a:pt x="81318" y="335661"/>
                  </a:lnTo>
                  <a:lnTo>
                    <a:pt x="60502" y="376554"/>
                  </a:lnTo>
                  <a:lnTo>
                    <a:pt x="42544" y="418972"/>
                  </a:lnTo>
                  <a:lnTo>
                    <a:pt x="27558" y="462914"/>
                  </a:lnTo>
                  <a:lnTo>
                    <a:pt x="15697" y="508253"/>
                  </a:lnTo>
                  <a:lnTo>
                    <a:pt x="7061" y="554736"/>
                  </a:lnTo>
                  <a:lnTo>
                    <a:pt x="1790" y="602361"/>
                  </a:lnTo>
                  <a:lnTo>
                    <a:pt x="0" y="650875"/>
                  </a:lnTo>
                  <a:lnTo>
                    <a:pt x="0" y="3254629"/>
                  </a:lnTo>
                  <a:lnTo>
                    <a:pt x="1790" y="3303142"/>
                  </a:lnTo>
                  <a:lnTo>
                    <a:pt x="7061" y="3350767"/>
                  </a:lnTo>
                  <a:lnTo>
                    <a:pt x="15697" y="3397250"/>
                  </a:lnTo>
                  <a:lnTo>
                    <a:pt x="27558" y="3442589"/>
                  </a:lnTo>
                  <a:lnTo>
                    <a:pt x="42544" y="3486530"/>
                  </a:lnTo>
                  <a:lnTo>
                    <a:pt x="60502" y="3528949"/>
                  </a:lnTo>
                  <a:lnTo>
                    <a:pt x="81318" y="3569842"/>
                  </a:lnTo>
                  <a:lnTo>
                    <a:pt x="104876" y="3608958"/>
                  </a:lnTo>
                  <a:lnTo>
                    <a:pt x="131025" y="3646297"/>
                  </a:lnTo>
                  <a:lnTo>
                    <a:pt x="159664" y="3681603"/>
                  </a:lnTo>
                  <a:lnTo>
                    <a:pt x="190665" y="3714877"/>
                  </a:lnTo>
                  <a:lnTo>
                    <a:pt x="223888" y="3745865"/>
                  </a:lnTo>
                  <a:lnTo>
                    <a:pt x="259206" y="3774440"/>
                  </a:lnTo>
                  <a:lnTo>
                    <a:pt x="296506" y="3800602"/>
                  </a:lnTo>
                  <a:lnTo>
                    <a:pt x="335660" y="3824224"/>
                  </a:lnTo>
                  <a:lnTo>
                    <a:pt x="376554" y="3845052"/>
                  </a:lnTo>
                  <a:lnTo>
                    <a:pt x="418972" y="3862971"/>
                  </a:lnTo>
                  <a:lnTo>
                    <a:pt x="462914" y="3877944"/>
                  </a:lnTo>
                  <a:lnTo>
                    <a:pt x="508253" y="3889806"/>
                  </a:lnTo>
                  <a:lnTo>
                    <a:pt x="554735" y="3898442"/>
                  </a:lnTo>
                  <a:lnTo>
                    <a:pt x="602360" y="3903713"/>
                  </a:lnTo>
                  <a:lnTo>
                    <a:pt x="651001" y="3905504"/>
                  </a:lnTo>
                  <a:lnTo>
                    <a:pt x="5629020" y="3905504"/>
                  </a:lnTo>
                  <a:lnTo>
                    <a:pt x="5677662" y="3903713"/>
                  </a:lnTo>
                  <a:lnTo>
                    <a:pt x="5725287" y="3898442"/>
                  </a:lnTo>
                  <a:lnTo>
                    <a:pt x="5771769" y="3889806"/>
                  </a:lnTo>
                  <a:lnTo>
                    <a:pt x="5817108" y="3877944"/>
                  </a:lnTo>
                  <a:lnTo>
                    <a:pt x="5861049" y="3862971"/>
                  </a:lnTo>
                  <a:lnTo>
                    <a:pt x="5903468" y="3845052"/>
                  </a:lnTo>
                  <a:lnTo>
                    <a:pt x="5944362" y="3824224"/>
                  </a:lnTo>
                  <a:lnTo>
                    <a:pt x="5983478" y="3800602"/>
                  </a:lnTo>
                  <a:lnTo>
                    <a:pt x="6020816" y="3774440"/>
                  </a:lnTo>
                  <a:lnTo>
                    <a:pt x="6056121" y="3745865"/>
                  </a:lnTo>
                  <a:lnTo>
                    <a:pt x="6089395" y="3714877"/>
                  </a:lnTo>
                  <a:lnTo>
                    <a:pt x="6120384" y="3681603"/>
                  </a:lnTo>
                  <a:lnTo>
                    <a:pt x="6148959" y="3646297"/>
                  </a:lnTo>
                  <a:lnTo>
                    <a:pt x="6175120" y="3608958"/>
                  </a:lnTo>
                  <a:lnTo>
                    <a:pt x="6198743" y="3569842"/>
                  </a:lnTo>
                  <a:lnTo>
                    <a:pt x="6219570" y="3528949"/>
                  </a:lnTo>
                  <a:lnTo>
                    <a:pt x="6237478" y="3486530"/>
                  </a:lnTo>
                  <a:lnTo>
                    <a:pt x="6252464" y="3442589"/>
                  </a:lnTo>
                  <a:lnTo>
                    <a:pt x="6264274" y="3397250"/>
                  </a:lnTo>
                  <a:lnTo>
                    <a:pt x="6272911" y="3350767"/>
                  </a:lnTo>
                  <a:lnTo>
                    <a:pt x="6278245" y="3303142"/>
                  </a:lnTo>
                  <a:lnTo>
                    <a:pt x="6280022" y="3254629"/>
                  </a:lnTo>
                  <a:lnTo>
                    <a:pt x="6280022" y="650875"/>
                  </a:lnTo>
                  <a:lnTo>
                    <a:pt x="6278245" y="602361"/>
                  </a:lnTo>
                  <a:lnTo>
                    <a:pt x="6272911" y="554736"/>
                  </a:lnTo>
                  <a:lnTo>
                    <a:pt x="6264274" y="508253"/>
                  </a:lnTo>
                  <a:lnTo>
                    <a:pt x="6252464" y="462914"/>
                  </a:lnTo>
                  <a:lnTo>
                    <a:pt x="6237478" y="418972"/>
                  </a:lnTo>
                  <a:lnTo>
                    <a:pt x="6219570" y="376554"/>
                  </a:lnTo>
                  <a:lnTo>
                    <a:pt x="6198743" y="335661"/>
                  </a:lnTo>
                  <a:lnTo>
                    <a:pt x="6175120" y="296544"/>
                  </a:lnTo>
                  <a:lnTo>
                    <a:pt x="6148959" y="259206"/>
                  </a:lnTo>
                  <a:lnTo>
                    <a:pt x="6120384" y="223900"/>
                  </a:lnTo>
                  <a:lnTo>
                    <a:pt x="6089395" y="190626"/>
                  </a:lnTo>
                  <a:lnTo>
                    <a:pt x="6056121" y="159638"/>
                  </a:lnTo>
                  <a:lnTo>
                    <a:pt x="6020816" y="131063"/>
                  </a:lnTo>
                  <a:lnTo>
                    <a:pt x="5983478" y="104901"/>
                  </a:lnTo>
                  <a:lnTo>
                    <a:pt x="5944362" y="81279"/>
                  </a:lnTo>
                  <a:lnTo>
                    <a:pt x="5903468" y="60451"/>
                  </a:lnTo>
                  <a:lnTo>
                    <a:pt x="5861049" y="42544"/>
                  </a:lnTo>
                  <a:lnTo>
                    <a:pt x="5817108" y="27558"/>
                  </a:lnTo>
                  <a:lnTo>
                    <a:pt x="5771769" y="15747"/>
                  </a:lnTo>
                  <a:lnTo>
                    <a:pt x="5725287" y="7112"/>
                  </a:lnTo>
                  <a:lnTo>
                    <a:pt x="5677662" y="1777"/>
                  </a:lnTo>
                  <a:lnTo>
                    <a:pt x="5629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36498" y="5170170"/>
              <a:ext cx="6280150" cy="3905885"/>
            </a:xfrm>
            <a:custGeom>
              <a:avLst/>
              <a:gdLst/>
              <a:ahLst/>
              <a:cxnLst/>
              <a:rect l="l" t="t" r="r" b="b"/>
              <a:pathLst>
                <a:path w="6280150" h="3905884">
                  <a:moveTo>
                    <a:pt x="0" y="650875"/>
                  </a:moveTo>
                  <a:lnTo>
                    <a:pt x="1790" y="602360"/>
                  </a:lnTo>
                  <a:lnTo>
                    <a:pt x="7061" y="554735"/>
                  </a:lnTo>
                  <a:lnTo>
                    <a:pt x="15697" y="508253"/>
                  </a:lnTo>
                  <a:lnTo>
                    <a:pt x="27559" y="462914"/>
                  </a:lnTo>
                  <a:lnTo>
                    <a:pt x="42545" y="418972"/>
                  </a:lnTo>
                  <a:lnTo>
                    <a:pt x="60502" y="376554"/>
                  </a:lnTo>
                  <a:lnTo>
                    <a:pt x="81318" y="335660"/>
                  </a:lnTo>
                  <a:lnTo>
                    <a:pt x="104876" y="296544"/>
                  </a:lnTo>
                  <a:lnTo>
                    <a:pt x="131025" y="259206"/>
                  </a:lnTo>
                  <a:lnTo>
                    <a:pt x="159664" y="223900"/>
                  </a:lnTo>
                  <a:lnTo>
                    <a:pt x="190665" y="190626"/>
                  </a:lnTo>
                  <a:lnTo>
                    <a:pt x="223888" y="159638"/>
                  </a:lnTo>
                  <a:lnTo>
                    <a:pt x="259207" y="131063"/>
                  </a:lnTo>
                  <a:lnTo>
                    <a:pt x="296506" y="104901"/>
                  </a:lnTo>
                  <a:lnTo>
                    <a:pt x="335661" y="81279"/>
                  </a:lnTo>
                  <a:lnTo>
                    <a:pt x="376555" y="60451"/>
                  </a:lnTo>
                  <a:lnTo>
                    <a:pt x="418973" y="42544"/>
                  </a:lnTo>
                  <a:lnTo>
                    <a:pt x="462915" y="27558"/>
                  </a:lnTo>
                  <a:lnTo>
                    <a:pt x="508254" y="15747"/>
                  </a:lnTo>
                  <a:lnTo>
                    <a:pt x="554736" y="7112"/>
                  </a:lnTo>
                  <a:lnTo>
                    <a:pt x="602361" y="1777"/>
                  </a:lnTo>
                  <a:lnTo>
                    <a:pt x="651002" y="0"/>
                  </a:lnTo>
                  <a:lnTo>
                    <a:pt x="5629021" y="0"/>
                  </a:lnTo>
                  <a:lnTo>
                    <a:pt x="5677661" y="1777"/>
                  </a:lnTo>
                  <a:lnTo>
                    <a:pt x="5725286" y="7112"/>
                  </a:lnTo>
                  <a:lnTo>
                    <a:pt x="5771769" y="15747"/>
                  </a:lnTo>
                  <a:lnTo>
                    <a:pt x="5817108" y="27558"/>
                  </a:lnTo>
                  <a:lnTo>
                    <a:pt x="5861050" y="42544"/>
                  </a:lnTo>
                  <a:lnTo>
                    <a:pt x="5903468" y="60451"/>
                  </a:lnTo>
                  <a:lnTo>
                    <a:pt x="5944361" y="81279"/>
                  </a:lnTo>
                  <a:lnTo>
                    <a:pt x="5983478" y="104901"/>
                  </a:lnTo>
                  <a:lnTo>
                    <a:pt x="6020816" y="131063"/>
                  </a:lnTo>
                  <a:lnTo>
                    <a:pt x="6056122" y="159638"/>
                  </a:lnTo>
                  <a:lnTo>
                    <a:pt x="6089396" y="190626"/>
                  </a:lnTo>
                  <a:lnTo>
                    <a:pt x="6120383" y="223900"/>
                  </a:lnTo>
                  <a:lnTo>
                    <a:pt x="6148958" y="259206"/>
                  </a:lnTo>
                  <a:lnTo>
                    <a:pt x="6175121" y="296544"/>
                  </a:lnTo>
                  <a:lnTo>
                    <a:pt x="6198743" y="335660"/>
                  </a:lnTo>
                  <a:lnTo>
                    <a:pt x="6219571" y="376554"/>
                  </a:lnTo>
                  <a:lnTo>
                    <a:pt x="6237478" y="418972"/>
                  </a:lnTo>
                  <a:lnTo>
                    <a:pt x="6252463" y="462914"/>
                  </a:lnTo>
                  <a:lnTo>
                    <a:pt x="6264275" y="508253"/>
                  </a:lnTo>
                  <a:lnTo>
                    <a:pt x="6272910" y="554735"/>
                  </a:lnTo>
                  <a:lnTo>
                    <a:pt x="6278245" y="602360"/>
                  </a:lnTo>
                  <a:lnTo>
                    <a:pt x="6280023" y="650875"/>
                  </a:lnTo>
                  <a:lnTo>
                    <a:pt x="6280023" y="3254629"/>
                  </a:lnTo>
                  <a:lnTo>
                    <a:pt x="6278245" y="3303142"/>
                  </a:lnTo>
                  <a:lnTo>
                    <a:pt x="6272910" y="3350767"/>
                  </a:lnTo>
                  <a:lnTo>
                    <a:pt x="6264275" y="3397250"/>
                  </a:lnTo>
                  <a:lnTo>
                    <a:pt x="6252463" y="3442588"/>
                  </a:lnTo>
                  <a:lnTo>
                    <a:pt x="6237478" y="3486530"/>
                  </a:lnTo>
                  <a:lnTo>
                    <a:pt x="6219571" y="3528949"/>
                  </a:lnTo>
                  <a:lnTo>
                    <a:pt x="6198743" y="3569842"/>
                  </a:lnTo>
                  <a:lnTo>
                    <a:pt x="6175121" y="3608958"/>
                  </a:lnTo>
                  <a:lnTo>
                    <a:pt x="6148958" y="3646296"/>
                  </a:lnTo>
                  <a:lnTo>
                    <a:pt x="6120383" y="3681603"/>
                  </a:lnTo>
                  <a:lnTo>
                    <a:pt x="6089396" y="3714877"/>
                  </a:lnTo>
                  <a:lnTo>
                    <a:pt x="6056122" y="3745865"/>
                  </a:lnTo>
                  <a:lnTo>
                    <a:pt x="6020816" y="3774440"/>
                  </a:lnTo>
                  <a:lnTo>
                    <a:pt x="5983478" y="3800602"/>
                  </a:lnTo>
                  <a:lnTo>
                    <a:pt x="5944361" y="3824224"/>
                  </a:lnTo>
                  <a:lnTo>
                    <a:pt x="5903468" y="3845052"/>
                  </a:lnTo>
                  <a:lnTo>
                    <a:pt x="5861050" y="3862971"/>
                  </a:lnTo>
                  <a:lnTo>
                    <a:pt x="5817108" y="3877944"/>
                  </a:lnTo>
                  <a:lnTo>
                    <a:pt x="5771769" y="3889806"/>
                  </a:lnTo>
                  <a:lnTo>
                    <a:pt x="5725286" y="3898442"/>
                  </a:lnTo>
                  <a:lnTo>
                    <a:pt x="5677661" y="3903713"/>
                  </a:lnTo>
                  <a:lnTo>
                    <a:pt x="5629021" y="3905504"/>
                  </a:lnTo>
                  <a:lnTo>
                    <a:pt x="651002" y="3905504"/>
                  </a:lnTo>
                  <a:lnTo>
                    <a:pt x="602361" y="3903713"/>
                  </a:lnTo>
                  <a:lnTo>
                    <a:pt x="554736" y="3898442"/>
                  </a:lnTo>
                  <a:lnTo>
                    <a:pt x="508254" y="3889806"/>
                  </a:lnTo>
                  <a:lnTo>
                    <a:pt x="462915" y="3877944"/>
                  </a:lnTo>
                  <a:lnTo>
                    <a:pt x="418973" y="3862971"/>
                  </a:lnTo>
                  <a:lnTo>
                    <a:pt x="376555" y="3845052"/>
                  </a:lnTo>
                  <a:lnTo>
                    <a:pt x="335661" y="3824224"/>
                  </a:lnTo>
                  <a:lnTo>
                    <a:pt x="296506" y="3800602"/>
                  </a:lnTo>
                  <a:lnTo>
                    <a:pt x="259207" y="3774440"/>
                  </a:lnTo>
                  <a:lnTo>
                    <a:pt x="223888" y="3745865"/>
                  </a:lnTo>
                  <a:lnTo>
                    <a:pt x="190665" y="3714877"/>
                  </a:lnTo>
                  <a:lnTo>
                    <a:pt x="159664" y="3681603"/>
                  </a:lnTo>
                  <a:lnTo>
                    <a:pt x="131025" y="3646296"/>
                  </a:lnTo>
                  <a:lnTo>
                    <a:pt x="104876" y="3608958"/>
                  </a:lnTo>
                  <a:lnTo>
                    <a:pt x="81318" y="3569842"/>
                  </a:lnTo>
                  <a:lnTo>
                    <a:pt x="60502" y="3528949"/>
                  </a:lnTo>
                  <a:lnTo>
                    <a:pt x="42545" y="3486530"/>
                  </a:lnTo>
                  <a:lnTo>
                    <a:pt x="27559" y="3442588"/>
                  </a:lnTo>
                  <a:lnTo>
                    <a:pt x="15697" y="3397250"/>
                  </a:lnTo>
                  <a:lnTo>
                    <a:pt x="7061" y="3350767"/>
                  </a:lnTo>
                  <a:lnTo>
                    <a:pt x="1790" y="3303142"/>
                  </a:lnTo>
                  <a:lnTo>
                    <a:pt x="0" y="3254629"/>
                  </a:lnTo>
                  <a:lnTo>
                    <a:pt x="0" y="650875"/>
                  </a:lnTo>
                  <a:close/>
                </a:path>
              </a:pathLst>
            </a:custGeom>
            <a:ln w="38100">
              <a:solidFill>
                <a:srgbClr val="095A82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202537" y="4130166"/>
            <a:ext cx="5385435" cy="459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7989" marR="5080" indent="-1391920">
              <a:lnSpc>
                <a:spcPct val="100000"/>
              </a:lnSpc>
              <a:spcBef>
                <a:spcPts val="100"/>
              </a:spcBef>
            </a:pPr>
            <a:r>
              <a:rPr dirty="0" sz="2400" spc="-280" b="1" i="1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dirty="0" sz="2400" b="1" i="1">
                <a:solidFill>
                  <a:srgbClr val="444444"/>
                </a:solidFill>
                <a:latin typeface="Calibri"/>
                <a:cs typeface="Calibri"/>
              </a:rPr>
              <a:t>o</a:t>
            </a:r>
            <a:r>
              <a:rPr dirty="0" sz="2400" spc="-120" b="1" i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dirty="0" sz="2400" spc="-20" b="1" i="1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r>
              <a:rPr dirty="0" sz="2400" spc="-35" b="1" i="1">
                <a:solidFill>
                  <a:srgbClr val="444444"/>
                </a:solidFill>
                <a:latin typeface="Calibri"/>
                <a:cs typeface="Calibri"/>
              </a:rPr>
              <a:t>s</a:t>
            </a:r>
            <a:r>
              <a:rPr dirty="0" sz="2400" spc="-40" b="1" i="1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dirty="0" sz="2400" spc="-10" b="1" i="1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dirty="0" sz="2400" spc="-15" b="1" i="1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dirty="0" sz="2400" b="1" i="1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dirty="0" sz="2400" spc="-40" b="1" i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444444"/>
                </a:solidFill>
                <a:latin typeface="Calibri"/>
                <a:cs typeface="Calibri"/>
              </a:rPr>
              <a:t>th</a:t>
            </a:r>
            <a:r>
              <a:rPr dirty="0" sz="2400" b="1" i="1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r>
              <a:rPr dirty="0" sz="2400" spc="-20" b="1" i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dirty="0" sz="2400" spc="-10" b="1" i="1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r>
              <a:rPr dirty="0" sz="2400" b="1" i="1">
                <a:solidFill>
                  <a:srgbClr val="444444"/>
                </a:solidFill>
                <a:latin typeface="Calibri"/>
                <a:cs typeface="Calibri"/>
              </a:rPr>
              <a:t>gular</a:t>
            </a:r>
            <a:r>
              <a:rPr dirty="0" sz="2400" spc="-45" b="1" i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444444"/>
                </a:solidFill>
                <a:latin typeface="Calibri"/>
                <a:cs typeface="Calibri"/>
              </a:rPr>
              <a:t>CLI</a:t>
            </a:r>
            <a:r>
              <a:rPr dirty="0" sz="2400" spc="-15" b="1" i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dirty="0" sz="2400" b="1" i="1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r>
              <a:rPr dirty="0" sz="2400" spc="-25" b="1" i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dirty="0" sz="2400" spc="-35" b="1" i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2400" spc="-40" b="1" i="1">
                <a:solidFill>
                  <a:srgbClr val="444444"/>
                </a:solidFill>
                <a:latin typeface="Calibri"/>
                <a:cs typeface="Calibri"/>
              </a:rPr>
              <a:t>t</a:t>
            </a:r>
            <a:r>
              <a:rPr dirty="0" sz="2400" spc="-15" b="1" i="1">
                <a:solidFill>
                  <a:srgbClr val="444444"/>
                </a:solidFill>
                <a:latin typeface="Calibri"/>
                <a:cs typeface="Calibri"/>
              </a:rPr>
              <a:t>e</a:t>
            </a:r>
            <a:r>
              <a:rPr dirty="0" sz="2400" spc="-20" b="1" i="1">
                <a:solidFill>
                  <a:srgbClr val="444444"/>
                </a:solidFill>
                <a:latin typeface="Calibri"/>
                <a:cs typeface="Calibri"/>
              </a:rPr>
              <a:t>r</a:t>
            </a:r>
            <a:r>
              <a:rPr dirty="0" sz="2400" spc="-10" b="1" i="1">
                <a:solidFill>
                  <a:srgbClr val="444444"/>
                </a:solidFill>
                <a:latin typeface="Calibri"/>
                <a:cs typeface="Calibri"/>
              </a:rPr>
              <a:t>m</a:t>
            </a:r>
            <a:r>
              <a:rPr dirty="0" sz="2400" spc="-15" b="1" i="1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dirty="0" sz="2400" spc="-20" b="1" i="1">
                <a:solidFill>
                  <a:srgbClr val="444444"/>
                </a:solidFill>
                <a:latin typeface="Calibri"/>
                <a:cs typeface="Calibri"/>
              </a:rPr>
              <a:t>n</a:t>
            </a:r>
            <a:r>
              <a:rPr dirty="0" sz="2400" spc="-10" b="1" i="1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dirty="0" sz="2400" b="1" i="1">
                <a:solidFill>
                  <a:srgbClr val="444444"/>
                </a:solidFill>
                <a:latin typeface="Calibri"/>
                <a:cs typeface="Calibri"/>
              </a:rPr>
              <a:t>l</a:t>
            </a:r>
            <a:r>
              <a:rPr dirty="0" sz="2400" spc="5" b="1" i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444444"/>
                </a:solidFill>
                <a:latin typeface="Calibri"/>
                <a:cs typeface="Calibri"/>
              </a:rPr>
              <a:t>or  </a:t>
            </a:r>
            <a:r>
              <a:rPr dirty="0" sz="2400" spc="-20" b="1" i="1">
                <a:solidFill>
                  <a:srgbClr val="444444"/>
                </a:solidFill>
                <a:latin typeface="Calibri"/>
                <a:cs typeface="Calibri"/>
              </a:rPr>
              <a:t>command</a:t>
            </a:r>
            <a:r>
              <a:rPr dirty="0" sz="2400" spc="-50" b="1" i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444444"/>
                </a:solidFill>
                <a:latin typeface="Calibri"/>
                <a:cs typeface="Calibri"/>
              </a:rPr>
              <a:t>prompt: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Calibri"/>
              <a:cs typeface="Calibri"/>
            </a:endParaRPr>
          </a:p>
          <a:p>
            <a:pPr marL="355600" marR="283845" indent="-343535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Open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command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prompt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check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node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npm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versions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installed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node</a:t>
            </a:r>
            <a:r>
              <a:rPr dirty="0" sz="2400" spc="-114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–v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npm</a:t>
            </a:r>
            <a:r>
              <a:rPr dirty="0" sz="2400" spc="-1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–v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Calibri"/>
              <a:cs typeface="Calibri"/>
            </a:endParaRPr>
          </a:p>
          <a:p>
            <a:pPr marL="355600" marR="485140" indent="-343535">
              <a:lnSpc>
                <a:spcPct val="100000"/>
              </a:lnSpc>
              <a:buFont typeface="Wingdings"/>
              <a:buChar char=""/>
              <a:tabLst>
                <a:tab pos="356235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Install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npm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package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manager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npm</a:t>
            </a:r>
            <a:r>
              <a:rPr dirty="0" sz="2400" spc="-5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install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–g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@angular/cli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74976" y="1967483"/>
            <a:ext cx="1720214" cy="1625600"/>
            <a:chOff x="2474976" y="1967483"/>
            <a:chExt cx="1720214" cy="1625600"/>
          </a:xfrm>
        </p:grpSpPr>
        <p:sp>
          <p:nvSpPr>
            <p:cNvPr id="14" name="object 14"/>
            <p:cNvSpPr/>
            <p:nvPr/>
          </p:nvSpPr>
          <p:spPr>
            <a:xfrm>
              <a:off x="2791968" y="1979675"/>
              <a:ext cx="1391285" cy="1313815"/>
            </a:xfrm>
            <a:custGeom>
              <a:avLst/>
              <a:gdLst/>
              <a:ahLst/>
              <a:cxnLst/>
              <a:rect l="l" t="t" r="r" b="b"/>
              <a:pathLst>
                <a:path w="1391285" h="1313814">
                  <a:moveTo>
                    <a:pt x="1152270" y="1313560"/>
                  </a:moveTo>
                  <a:lnTo>
                    <a:pt x="1186307" y="1279398"/>
                  </a:lnTo>
                  <a:lnTo>
                    <a:pt x="1217803" y="1243710"/>
                  </a:lnTo>
                  <a:lnTo>
                    <a:pt x="1246632" y="1206880"/>
                  </a:lnTo>
                  <a:lnTo>
                    <a:pt x="1272794" y="1168780"/>
                  </a:lnTo>
                  <a:lnTo>
                    <a:pt x="1296416" y="1129665"/>
                  </a:lnTo>
                  <a:lnTo>
                    <a:pt x="1317370" y="1089532"/>
                  </a:lnTo>
                  <a:lnTo>
                    <a:pt x="1335785" y="1048512"/>
                  </a:lnTo>
                  <a:lnTo>
                    <a:pt x="1351533" y="1006855"/>
                  </a:lnTo>
                  <a:lnTo>
                    <a:pt x="1364615" y="964565"/>
                  </a:lnTo>
                  <a:lnTo>
                    <a:pt x="1375156" y="921639"/>
                  </a:lnTo>
                  <a:lnTo>
                    <a:pt x="1382903" y="878458"/>
                  </a:lnTo>
                  <a:lnTo>
                    <a:pt x="1388236" y="834898"/>
                  </a:lnTo>
                  <a:lnTo>
                    <a:pt x="1390777" y="791337"/>
                  </a:lnTo>
                  <a:lnTo>
                    <a:pt x="1390777" y="747522"/>
                  </a:lnTo>
                  <a:lnTo>
                    <a:pt x="1388236" y="703833"/>
                  </a:lnTo>
                  <a:lnTo>
                    <a:pt x="1382903" y="660400"/>
                  </a:lnTo>
                  <a:lnTo>
                    <a:pt x="1375156" y="617093"/>
                  </a:lnTo>
                  <a:lnTo>
                    <a:pt x="1364615" y="574294"/>
                  </a:lnTo>
                  <a:lnTo>
                    <a:pt x="1351533" y="532002"/>
                  </a:lnTo>
                  <a:lnTo>
                    <a:pt x="1335785" y="490347"/>
                  </a:lnTo>
                  <a:lnTo>
                    <a:pt x="1317370" y="449325"/>
                  </a:lnTo>
                  <a:lnTo>
                    <a:pt x="1296416" y="409194"/>
                  </a:lnTo>
                  <a:lnTo>
                    <a:pt x="1272794" y="370077"/>
                  </a:lnTo>
                  <a:lnTo>
                    <a:pt x="1246632" y="331977"/>
                  </a:lnTo>
                  <a:lnTo>
                    <a:pt x="1217803" y="295148"/>
                  </a:lnTo>
                  <a:lnTo>
                    <a:pt x="1186307" y="259588"/>
                  </a:lnTo>
                  <a:lnTo>
                    <a:pt x="1152270" y="225425"/>
                  </a:lnTo>
                  <a:lnTo>
                    <a:pt x="1116076" y="193167"/>
                  </a:lnTo>
                  <a:lnTo>
                    <a:pt x="1078357" y="163449"/>
                  </a:lnTo>
                  <a:lnTo>
                    <a:pt x="1039241" y="136271"/>
                  </a:lnTo>
                  <a:lnTo>
                    <a:pt x="998982" y="111505"/>
                  </a:lnTo>
                  <a:lnTo>
                    <a:pt x="957453" y="89153"/>
                  </a:lnTo>
                  <a:lnTo>
                    <a:pt x="915034" y="69342"/>
                  </a:lnTo>
                  <a:lnTo>
                    <a:pt x="871601" y="52070"/>
                  </a:lnTo>
                  <a:lnTo>
                    <a:pt x="827532" y="37210"/>
                  </a:lnTo>
                  <a:lnTo>
                    <a:pt x="782701" y="24765"/>
                  </a:lnTo>
                  <a:lnTo>
                    <a:pt x="737361" y="14858"/>
                  </a:lnTo>
                  <a:lnTo>
                    <a:pt x="691515" y="7493"/>
                  </a:lnTo>
                  <a:lnTo>
                    <a:pt x="645541" y="2540"/>
                  </a:lnTo>
                  <a:lnTo>
                    <a:pt x="599185" y="0"/>
                  </a:lnTo>
                  <a:lnTo>
                    <a:pt x="552957" y="0"/>
                  </a:lnTo>
                  <a:lnTo>
                    <a:pt x="506730" y="2540"/>
                  </a:lnTo>
                  <a:lnTo>
                    <a:pt x="460629" y="7493"/>
                  </a:lnTo>
                  <a:lnTo>
                    <a:pt x="414781" y="14858"/>
                  </a:lnTo>
                  <a:lnTo>
                    <a:pt x="369443" y="24765"/>
                  </a:lnTo>
                  <a:lnTo>
                    <a:pt x="324738" y="37210"/>
                  </a:lnTo>
                  <a:lnTo>
                    <a:pt x="280543" y="52070"/>
                  </a:lnTo>
                  <a:lnTo>
                    <a:pt x="237108" y="69342"/>
                  </a:lnTo>
                  <a:lnTo>
                    <a:pt x="194690" y="89153"/>
                  </a:lnTo>
                  <a:lnTo>
                    <a:pt x="153288" y="111505"/>
                  </a:lnTo>
                  <a:lnTo>
                    <a:pt x="112902" y="136271"/>
                  </a:lnTo>
                  <a:lnTo>
                    <a:pt x="73913" y="163449"/>
                  </a:lnTo>
                  <a:lnTo>
                    <a:pt x="36194" y="193167"/>
                  </a:lnTo>
                  <a:lnTo>
                    <a:pt x="0" y="225425"/>
                  </a:lnTo>
                </a:path>
              </a:pathLst>
            </a:custGeom>
            <a:ln w="24384">
              <a:solidFill>
                <a:srgbClr val="525F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74976" y="2148839"/>
              <a:ext cx="1526540" cy="1444625"/>
            </a:xfrm>
            <a:custGeom>
              <a:avLst/>
              <a:gdLst/>
              <a:ahLst/>
              <a:cxnLst/>
              <a:rect l="l" t="t" r="r" b="b"/>
              <a:pathLst>
                <a:path w="1526539" h="1444625">
                  <a:moveTo>
                    <a:pt x="1523365" y="1196975"/>
                  </a:moveTo>
                  <a:lnTo>
                    <a:pt x="1410208" y="1089787"/>
                  </a:lnTo>
                  <a:lnTo>
                    <a:pt x="1370457" y="1124712"/>
                  </a:lnTo>
                  <a:lnTo>
                    <a:pt x="1328547" y="1156335"/>
                  </a:lnTo>
                  <a:lnTo>
                    <a:pt x="1284732" y="1184656"/>
                  </a:lnTo>
                  <a:lnTo>
                    <a:pt x="1239266" y="1209675"/>
                  </a:lnTo>
                  <a:lnTo>
                    <a:pt x="1192276" y="1231392"/>
                  </a:lnTo>
                  <a:lnTo>
                    <a:pt x="1144016" y="1249807"/>
                  </a:lnTo>
                  <a:lnTo>
                    <a:pt x="1094740" y="1264920"/>
                  </a:lnTo>
                  <a:lnTo>
                    <a:pt x="1044702" y="1276604"/>
                  </a:lnTo>
                  <a:lnTo>
                    <a:pt x="994156" y="1284986"/>
                  </a:lnTo>
                  <a:lnTo>
                    <a:pt x="943229" y="1290066"/>
                  </a:lnTo>
                  <a:lnTo>
                    <a:pt x="892175" y="1291717"/>
                  </a:lnTo>
                  <a:lnTo>
                    <a:pt x="841121" y="1290066"/>
                  </a:lnTo>
                  <a:lnTo>
                    <a:pt x="790321" y="1284986"/>
                  </a:lnTo>
                  <a:lnTo>
                    <a:pt x="739902" y="1276604"/>
                  </a:lnTo>
                  <a:lnTo>
                    <a:pt x="690118" y="1264920"/>
                  </a:lnTo>
                  <a:lnTo>
                    <a:pt x="641096" y="1249807"/>
                  </a:lnTo>
                  <a:lnTo>
                    <a:pt x="593217" y="1231392"/>
                  </a:lnTo>
                  <a:lnTo>
                    <a:pt x="546481" y="1209675"/>
                  </a:lnTo>
                  <a:lnTo>
                    <a:pt x="501269" y="1184656"/>
                  </a:lnTo>
                  <a:lnTo>
                    <a:pt x="457708" y="1156335"/>
                  </a:lnTo>
                  <a:lnTo>
                    <a:pt x="415925" y="1124712"/>
                  </a:lnTo>
                  <a:lnTo>
                    <a:pt x="376301" y="1089787"/>
                  </a:lnTo>
                  <a:lnTo>
                    <a:pt x="342138" y="1055116"/>
                  </a:lnTo>
                  <a:lnTo>
                    <a:pt x="310896" y="1018921"/>
                  </a:lnTo>
                  <a:lnTo>
                    <a:pt x="282702" y="981202"/>
                  </a:lnTo>
                  <a:lnTo>
                    <a:pt x="257429" y="942086"/>
                  </a:lnTo>
                  <a:lnTo>
                    <a:pt x="235204" y="901827"/>
                  </a:lnTo>
                  <a:lnTo>
                    <a:pt x="215900" y="860552"/>
                  </a:lnTo>
                  <a:lnTo>
                    <a:pt x="199517" y="818388"/>
                  </a:lnTo>
                  <a:lnTo>
                    <a:pt x="186182" y="775462"/>
                  </a:lnTo>
                  <a:lnTo>
                    <a:pt x="175768" y="731901"/>
                  </a:lnTo>
                  <a:lnTo>
                    <a:pt x="168402" y="687959"/>
                  </a:lnTo>
                  <a:lnTo>
                    <a:pt x="163957" y="643636"/>
                  </a:lnTo>
                  <a:lnTo>
                    <a:pt x="162433" y="599186"/>
                  </a:lnTo>
                  <a:lnTo>
                    <a:pt x="163957" y="554863"/>
                  </a:lnTo>
                  <a:lnTo>
                    <a:pt x="168402" y="510540"/>
                  </a:lnTo>
                  <a:lnTo>
                    <a:pt x="175768" y="466598"/>
                  </a:lnTo>
                  <a:lnTo>
                    <a:pt x="186182" y="423037"/>
                  </a:lnTo>
                  <a:lnTo>
                    <a:pt x="199517" y="380111"/>
                  </a:lnTo>
                  <a:lnTo>
                    <a:pt x="215900" y="337947"/>
                  </a:lnTo>
                  <a:lnTo>
                    <a:pt x="235204" y="296672"/>
                  </a:lnTo>
                  <a:lnTo>
                    <a:pt x="257429" y="256413"/>
                  </a:lnTo>
                  <a:lnTo>
                    <a:pt x="282702" y="217297"/>
                  </a:lnTo>
                  <a:lnTo>
                    <a:pt x="310896" y="179578"/>
                  </a:lnTo>
                  <a:lnTo>
                    <a:pt x="342138" y="143256"/>
                  </a:lnTo>
                  <a:lnTo>
                    <a:pt x="376301" y="108712"/>
                  </a:lnTo>
                  <a:lnTo>
                    <a:pt x="260858" y="1524"/>
                  </a:lnTo>
                  <a:lnTo>
                    <a:pt x="226060" y="36322"/>
                  </a:lnTo>
                  <a:lnTo>
                    <a:pt x="193802" y="72517"/>
                  </a:lnTo>
                  <a:lnTo>
                    <a:pt x="163957" y="109982"/>
                  </a:lnTo>
                  <a:lnTo>
                    <a:pt x="136652" y="148590"/>
                  </a:lnTo>
                  <a:lnTo>
                    <a:pt x="111760" y="188341"/>
                  </a:lnTo>
                  <a:lnTo>
                    <a:pt x="89408" y="228981"/>
                  </a:lnTo>
                  <a:lnTo>
                    <a:pt x="69596" y="270510"/>
                  </a:lnTo>
                  <a:lnTo>
                    <a:pt x="52197" y="312801"/>
                  </a:lnTo>
                  <a:lnTo>
                    <a:pt x="37211" y="355727"/>
                  </a:lnTo>
                  <a:lnTo>
                    <a:pt x="24892" y="399288"/>
                  </a:lnTo>
                  <a:lnTo>
                    <a:pt x="14859" y="443230"/>
                  </a:lnTo>
                  <a:lnTo>
                    <a:pt x="7493" y="487553"/>
                  </a:lnTo>
                  <a:lnTo>
                    <a:pt x="2540" y="532130"/>
                  </a:lnTo>
                  <a:lnTo>
                    <a:pt x="0" y="576834"/>
                  </a:lnTo>
                  <a:lnTo>
                    <a:pt x="0" y="621538"/>
                  </a:lnTo>
                  <a:lnTo>
                    <a:pt x="2540" y="666242"/>
                  </a:lnTo>
                  <a:lnTo>
                    <a:pt x="7493" y="710819"/>
                  </a:lnTo>
                  <a:lnTo>
                    <a:pt x="14859" y="755142"/>
                  </a:lnTo>
                  <a:lnTo>
                    <a:pt x="24892" y="799084"/>
                  </a:lnTo>
                  <a:lnTo>
                    <a:pt x="37211" y="842645"/>
                  </a:lnTo>
                  <a:lnTo>
                    <a:pt x="52197" y="885571"/>
                  </a:lnTo>
                  <a:lnTo>
                    <a:pt x="69596" y="927862"/>
                  </a:lnTo>
                  <a:lnTo>
                    <a:pt x="89408" y="969391"/>
                  </a:lnTo>
                  <a:lnTo>
                    <a:pt x="111760" y="1010031"/>
                  </a:lnTo>
                  <a:lnTo>
                    <a:pt x="136652" y="1049782"/>
                  </a:lnTo>
                  <a:lnTo>
                    <a:pt x="163957" y="1088390"/>
                  </a:lnTo>
                  <a:lnTo>
                    <a:pt x="193802" y="1125855"/>
                  </a:lnTo>
                  <a:lnTo>
                    <a:pt x="226060" y="1162050"/>
                  </a:lnTo>
                  <a:lnTo>
                    <a:pt x="260858" y="1196975"/>
                  </a:lnTo>
                  <a:lnTo>
                    <a:pt x="298958" y="1231011"/>
                  </a:lnTo>
                  <a:lnTo>
                    <a:pt x="338709" y="1262507"/>
                  </a:lnTo>
                  <a:lnTo>
                    <a:pt x="379730" y="1291590"/>
                  </a:lnTo>
                  <a:lnTo>
                    <a:pt x="422148" y="1318133"/>
                  </a:lnTo>
                  <a:lnTo>
                    <a:pt x="465836" y="1342009"/>
                  </a:lnTo>
                  <a:lnTo>
                    <a:pt x="510413" y="1363472"/>
                  </a:lnTo>
                  <a:lnTo>
                    <a:pt x="556133" y="1382395"/>
                  </a:lnTo>
                  <a:lnTo>
                    <a:pt x="602488" y="1398905"/>
                  </a:lnTo>
                  <a:lnTo>
                    <a:pt x="649732" y="1412748"/>
                  </a:lnTo>
                  <a:lnTo>
                    <a:pt x="697484" y="1424051"/>
                  </a:lnTo>
                  <a:lnTo>
                    <a:pt x="745744" y="1432941"/>
                  </a:lnTo>
                  <a:lnTo>
                    <a:pt x="794258" y="1439164"/>
                  </a:lnTo>
                  <a:lnTo>
                    <a:pt x="843140" y="1442974"/>
                  </a:lnTo>
                  <a:lnTo>
                    <a:pt x="892175" y="1444244"/>
                  </a:lnTo>
                  <a:lnTo>
                    <a:pt x="941070" y="1442974"/>
                  </a:lnTo>
                  <a:lnTo>
                    <a:pt x="989965" y="1439164"/>
                  </a:lnTo>
                  <a:lnTo>
                    <a:pt x="1038479" y="1432941"/>
                  </a:lnTo>
                  <a:lnTo>
                    <a:pt x="1086739" y="1424051"/>
                  </a:lnTo>
                  <a:lnTo>
                    <a:pt x="1134491" y="1412748"/>
                  </a:lnTo>
                  <a:lnTo>
                    <a:pt x="1181735" y="1398905"/>
                  </a:lnTo>
                  <a:lnTo>
                    <a:pt x="1228217" y="1382395"/>
                  </a:lnTo>
                  <a:lnTo>
                    <a:pt x="1273810" y="1363472"/>
                  </a:lnTo>
                  <a:lnTo>
                    <a:pt x="1318514" y="1342009"/>
                  </a:lnTo>
                  <a:lnTo>
                    <a:pt x="1362075" y="1318133"/>
                  </a:lnTo>
                  <a:lnTo>
                    <a:pt x="1404493" y="1291590"/>
                  </a:lnTo>
                  <a:lnTo>
                    <a:pt x="1445641" y="1262507"/>
                  </a:lnTo>
                  <a:lnTo>
                    <a:pt x="1485265" y="1231011"/>
                  </a:lnTo>
                  <a:lnTo>
                    <a:pt x="1523365" y="1196975"/>
                  </a:lnTo>
                  <a:close/>
                </a:path>
                <a:path w="1526539" h="1444625">
                  <a:moveTo>
                    <a:pt x="1526413" y="599440"/>
                  </a:moveTo>
                  <a:lnTo>
                    <a:pt x="1524508" y="552577"/>
                  </a:lnTo>
                  <a:lnTo>
                    <a:pt x="1518920" y="506730"/>
                  </a:lnTo>
                  <a:lnTo>
                    <a:pt x="1509649" y="462026"/>
                  </a:lnTo>
                  <a:lnTo>
                    <a:pt x="1497076" y="418592"/>
                  </a:lnTo>
                  <a:lnTo>
                    <a:pt x="1481074" y="376428"/>
                  </a:lnTo>
                  <a:lnTo>
                    <a:pt x="1462024" y="335788"/>
                  </a:lnTo>
                  <a:lnTo>
                    <a:pt x="1439926" y="296926"/>
                  </a:lnTo>
                  <a:lnTo>
                    <a:pt x="1414907" y="259715"/>
                  </a:lnTo>
                  <a:lnTo>
                    <a:pt x="1387094" y="224536"/>
                  </a:lnTo>
                  <a:lnTo>
                    <a:pt x="1356868" y="191389"/>
                  </a:lnTo>
                  <a:lnTo>
                    <a:pt x="1324102" y="160401"/>
                  </a:lnTo>
                  <a:lnTo>
                    <a:pt x="1288923" y="131699"/>
                  </a:lnTo>
                  <a:lnTo>
                    <a:pt x="1251712" y="105537"/>
                  </a:lnTo>
                  <a:lnTo>
                    <a:pt x="1212469" y="81788"/>
                  </a:lnTo>
                  <a:lnTo>
                    <a:pt x="1171321" y="60960"/>
                  </a:lnTo>
                  <a:lnTo>
                    <a:pt x="1128395" y="42926"/>
                  </a:lnTo>
                  <a:lnTo>
                    <a:pt x="1083818" y="27813"/>
                  </a:lnTo>
                  <a:lnTo>
                    <a:pt x="1037844" y="15875"/>
                  </a:lnTo>
                  <a:lnTo>
                    <a:pt x="990473" y="7112"/>
                  </a:lnTo>
                  <a:lnTo>
                    <a:pt x="942086" y="1778"/>
                  </a:lnTo>
                  <a:lnTo>
                    <a:pt x="892556" y="0"/>
                  </a:lnTo>
                  <a:lnTo>
                    <a:pt x="842899" y="1778"/>
                  </a:lnTo>
                  <a:lnTo>
                    <a:pt x="794385" y="7112"/>
                  </a:lnTo>
                  <a:lnTo>
                    <a:pt x="747141" y="15875"/>
                  </a:lnTo>
                  <a:lnTo>
                    <a:pt x="701167" y="27813"/>
                  </a:lnTo>
                  <a:lnTo>
                    <a:pt x="656590" y="42926"/>
                  </a:lnTo>
                  <a:lnTo>
                    <a:pt x="613664" y="60960"/>
                  </a:lnTo>
                  <a:lnTo>
                    <a:pt x="572516" y="81788"/>
                  </a:lnTo>
                  <a:lnTo>
                    <a:pt x="533273" y="105537"/>
                  </a:lnTo>
                  <a:lnTo>
                    <a:pt x="495935" y="131699"/>
                  </a:lnTo>
                  <a:lnTo>
                    <a:pt x="460883" y="160401"/>
                  </a:lnTo>
                  <a:lnTo>
                    <a:pt x="428117" y="191389"/>
                  </a:lnTo>
                  <a:lnTo>
                    <a:pt x="397764" y="224536"/>
                  </a:lnTo>
                  <a:lnTo>
                    <a:pt x="370078" y="259715"/>
                  </a:lnTo>
                  <a:lnTo>
                    <a:pt x="345059" y="296926"/>
                  </a:lnTo>
                  <a:lnTo>
                    <a:pt x="322961" y="335788"/>
                  </a:lnTo>
                  <a:lnTo>
                    <a:pt x="303911" y="376428"/>
                  </a:lnTo>
                  <a:lnTo>
                    <a:pt x="287909" y="418592"/>
                  </a:lnTo>
                  <a:lnTo>
                    <a:pt x="275336" y="462026"/>
                  </a:lnTo>
                  <a:lnTo>
                    <a:pt x="266065" y="506730"/>
                  </a:lnTo>
                  <a:lnTo>
                    <a:pt x="260477" y="552577"/>
                  </a:lnTo>
                  <a:lnTo>
                    <a:pt x="258572" y="599440"/>
                  </a:lnTo>
                  <a:lnTo>
                    <a:pt x="260477" y="646303"/>
                  </a:lnTo>
                  <a:lnTo>
                    <a:pt x="266065" y="692150"/>
                  </a:lnTo>
                  <a:lnTo>
                    <a:pt x="275336" y="736981"/>
                  </a:lnTo>
                  <a:lnTo>
                    <a:pt x="287909" y="780415"/>
                  </a:lnTo>
                  <a:lnTo>
                    <a:pt x="303911" y="822579"/>
                  </a:lnTo>
                  <a:lnTo>
                    <a:pt x="322961" y="863092"/>
                  </a:lnTo>
                  <a:lnTo>
                    <a:pt x="345059" y="902081"/>
                  </a:lnTo>
                  <a:lnTo>
                    <a:pt x="370078" y="939165"/>
                  </a:lnTo>
                  <a:lnTo>
                    <a:pt x="397764" y="974471"/>
                  </a:lnTo>
                  <a:lnTo>
                    <a:pt x="428117" y="1007618"/>
                  </a:lnTo>
                  <a:lnTo>
                    <a:pt x="460883" y="1038606"/>
                  </a:lnTo>
                  <a:lnTo>
                    <a:pt x="495935" y="1067308"/>
                  </a:lnTo>
                  <a:lnTo>
                    <a:pt x="533273" y="1093470"/>
                  </a:lnTo>
                  <a:lnTo>
                    <a:pt x="572516" y="1117092"/>
                  </a:lnTo>
                  <a:lnTo>
                    <a:pt x="613664" y="1138047"/>
                  </a:lnTo>
                  <a:lnTo>
                    <a:pt x="656590" y="1156081"/>
                  </a:lnTo>
                  <a:lnTo>
                    <a:pt x="701167" y="1171194"/>
                  </a:lnTo>
                  <a:lnTo>
                    <a:pt x="747141" y="1183132"/>
                  </a:lnTo>
                  <a:lnTo>
                    <a:pt x="794385" y="1191895"/>
                  </a:lnTo>
                  <a:lnTo>
                    <a:pt x="842899" y="1197102"/>
                  </a:lnTo>
                  <a:lnTo>
                    <a:pt x="892556" y="1199007"/>
                  </a:lnTo>
                  <a:lnTo>
                    <a:pt x="942086" y="1197102"/>
                  </a:lnTo>
                  <a:lnTo>
                    <a:pt x="990473" y="1191895"/>
                  </a:lnTo>
                  <a:lnTo>
                    <a:pt x="1037844" y="1183132"/>
                  </a:lnTo>
                  <a:lnTo>
                    <a:pt x="1083818" y="1171194"/>
                  </a:lnTo>
                  <a:lnTo>
                    <a:pt x="1128395" y="1156081"/>
                  </a:lnTo>
                  <a:lnTo>
                    <a:pt x="1171321" y="1138047"/>
                  </a:lnTo>
                  <a:lnTo>
                    <a:pt x="1212469" y="1117092"/>
                  </a:lnTo>
                  <a:lnTo>
                    <a:pt x="1251712" y="1093470"/>
                  </a:lnTo>
                  <a:lnTo>
                    <a:pt x="1288923" y="1067308"/>
                  </a:lnTo>
                  <a:lnTo>
                    <a:pt x="1324102" y="1038606"/>
                  </a:lnTo>
                  <a:lnTo>
                    <a:pt x="1356868" y="1007618"/>
                  </a:lnTo>
                  <a:lnTo>
                    <a:pt x="1387094" y="974471"/>
                  </a:lnTo>
                  <a:lnTo>
                    <a:pt x="1414907" y="939165"/>
                  </a:lnTo>
                  <a:lnTo>
                    <a:pt x="1439926" y="902081"/>
                  </a:lnTo>
                  <a:lnTo>
                    <a:pt x="1462024" y="863092"/>
                  </a:lnTo>
                  <a:lnTo>
                    <a:pt x="1481074" y="822579"/>
                  </a:lnTo>
                  <a:lnTo>
                    <a:pt x="1497076" y="780415"/>
                  </a:lnTo>
                  <a:lnTo>
                    <a:pt x="1509649" y="736981"/>
                  </a:lnTo>
                  <a:lnTo>
                    <a:pt x="1518920" y="692150"/>
                  </a:lnTo>
                  <a:lnTo>
                    <a:pt x="1524508" y="646303"/>
                  </a:lnTo>
                  <a:lnTo>
                    <a:pt x="1526413" y="59944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027679" y="2258060"/>
            <a:ext cx="67373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800" spc="-9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p 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144256" y="4332732"/>
            <a:ext cx="9046845" cy="4838700"/>
            <a:chOff x="8144256" y="4332732"/>
            <a:chExt cx="9046845" cy="483870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4256" y="4332732"/>
              <a:ext cx="9046464" cy="4838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9892" y="4425696"/>
              <a:ext cx="8779764" cy="4648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35850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Installing</a:t>
            </a:r>
            <a:r>
              <a:rPr dirty="0" sz="5600" spc="-13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Visual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Studio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Code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4645152" y="2001159"/>
            <a:ext cx="11337290" cy="1542415"/>
            <a:chOff x="4645152" y="2001159"/>
            <a:chExt cx="11337290" cy="1542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152" y="2001159"/>
              <a:ext cx="11337036" cy="15421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66488" y="2016251"/>
              <a:ext cx="11235055" cy="1445895"/>
            </a:xfrm>
            <a:custGeom>
              <a:avLst/>
              <a:gdLst/>
              <a:ahLst/>
              <a:cxnLst/>
              <a:rect l="l" t="t" r="r" b="b"/>
              <a:pathLst>
                <a:path w="11235055" h="1445895">
                  <a:moveTo>
                    <a:pt x="10993754" y="0"/>
                  </a:moveTo>
                  <a:lnTo>
                    <a:pt x="240791" y="0"/>
                  </a:lnTo>
                  <a:lnTo>
                    <a:pt x="192277" y="4952"/>
                  </a:lnTo>
                  <a:lnTo>
                    <a:pt x="147065" y="18923"/>
                  </a:lnTo>
                  <a:lnTo>
                    <a:pt x="106172" y="41148"/>
                  </a:lnTo>
                  <a:lnTo>
                    <a:pt x="70485" y="70612"/>
                  </a:lnTo>
                  <a:lnTo>
                    <a:pt x="41148" y="106299"/>
                  </a:lnTo>
                  <a:lnTo>
                    <a:pt x="18923" y="147193"/>
                  </a:lnTo>
                  <a:lnTo>
                    <a:pt x="4952" y="192404"/>
                  </a:lnTo>
                  <a:lnTo>
                    <a:pt x="0" y="240919"/>
                  </a:lnTo>
                  <a:lnTo>
                    <a:pt x="0" y="1204849"/>
                  </a:lnTo>
                  <a:lnTo>
                    <a:pt x="4952" y="1253363"/>
                  </a:lnTo>
                  <a:lnTo>
                    <a:pt x="18923" y="1298575"/>
                  </a:lnTo>
                  <a:lnTo>
                    <a:pt x="41148" y="1339469"/>
                  </a:lnTo>
                  <a:lnTo>
                    <a:pt x="70485" y="1375155"/>
                  </a:lnTo>
                  <a:lnTo>
                    <a:pt x="106172" y="1404620"/>
                  </a:lnTo>
                  <a:lnTo>
                    <a:pt x="147065" y="1426845"/>
                  </a:lnTo>
                  <a:lnTo>
                    <a:pt x="192277" y="1440815"/>
                  </a:lnTo>
                  <a:lnTo>
                    <a:pt x="240791" y="1445768"/>
                  </a:lnTo>
                  <a:lnTo>
                    <a:pt x="10993754" y="1445768"/>
                  </a:lnTo>
                  <a:lnTo>
                    <a:pt x="11042269" y="1440815"/>
                  </a:lnTo>
                  <a:lnTo>
                    <a:pt x="11087481" y="1426845"/>
                  </a:lnTo>
                  <a:lnTo>
                    <a:pt x="11128375" y="1404620"/>
                  </a:lnTo>
                  <a:lnTo>
                    <a:pt x="11164062" y="1375155"/>
                  </a:lnTo>
                  <a:lnTo>
                    <a:pt x="11193398" y="1339469"/>
                  </a:lnTo>
                  <a:lnTo>
                    <a:pt x="11215623" y="1298575"/>
                  </a:lnTo>
                  <a:lnTo>
                    <a:pt x="11229594" y="1253363"/>
                  </a:lnTo>
                  <a:lnTo>
                    <a:pt x="11234546" y="1204849"/>
                  </a:lnTo>
                  <a:lnTo>
                    <a:pt x="11234546" y="240919"/>
                  </a:lnTo>
                  <a:lnTo>
                    <a:pt x="11229594" y="192404"/>
                  </a:lnTo>
                  <a:lnTo>
                    <a:pt x="11215623" y="147193"/>
                  </a:lnTo>
                  <a:lnTo>
                    <a:pt x="11193398" y="106299"/>
                  </a:lnTo>
                  <a:lnTo>
                    <a:pt x="11164062" y="70612"/>
                  </a:lnTo>
                  <a:lnTo>
                    <a:pt x="11128375" y="41148"/>
                  </a:lnTo>
                  <a:lnTo>
                    <a:pt x="11087481" y="18923"/>
                  </a:lnTo>
                  <a:lnTo>
                    <a:pt x="11042269" y="4952"/>
                  </a:lnTo>
                  <a:lnTo>
                    <a:pt x="10993754" y="0"/>
                  </a:lnTo>
                  <a:close/>
                </a:path>
              </a:pathLst>
            </a:custGeom>
            <a:solidFill>
              <a:srgbClr val="6C1F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67250" y="2017013"/>
              <a:ext cx="11235055" cy="1445895"/>
            </a:xfrm>
            <a:custGeom>
              <a:avLst/>
              <a:gdLst/>
              <a:ahLst/>
              <a:cxnLst/>
              <a:rect l="l" t="t" r="r" b="b"/>
              <a:pathLst>
                <a:path w="11235055" h="1445895">
                  <a:moveTo>
                    <a:pt x="0" y="240918"/>
                  </a:moveTo>
                  <a:lnTo>
                    <a:pt x="4952" y="192404"/>
                  </a:lnTo>
                  <a:lnTo>
                    <a:pt x="18923" y="147192"/>
                  </a:lnTo>
                  <a:lnTo>
                    <a:pt x="41148" y="106299"/>
                  </a:lnTo>
                  <a:lnTo>
                    <a:pt x="70485" y="70611"/>
                  </a:lnTo>
                  <a:lnTo>
                    <a:pt x="106172" y="41147"/>
                  </a:lnTo>
                  <a:lnTo>
                    <a:pt x="147065" y="18922"/>
                  </a:lnTo>
                  <a:lnTo>
                    <a:pt x="192277" y="4952"/>
                  </a:lnTo>
                  <a:lnTo>
                    <a:pt x="240791" y="0"/>
                  </a:lnTo>
                  <a:lnTo>
                    <a:pt x="10993755" y="0"/>
                  </a:lnTo>
                  <a:lnTo>
                    <a:pt x="11042269" y="4952"/>
                  </a:lnTo>
                  <a:lnTo>
                    <a:pt x="11087481" y="18922"/>
                  </a:lnTo>
                  <a:lnTo>
                    <a:pt x="11128375" y="41147"/>
                  </a:lnTo>
                  <a:lnTo>
                    <a:pt x="11164062" y="70611"/>
                  </a:lnTo>
                  <a:lnTo>
                    <a:pt x="11193398" y="106299"/>
                  </a:lnTo>
                  <a:lnTo>
                    <a:pt x="11215623" y="147192"/>
                  </a:lnTo>
                  <a:lnTo>
                    <a:pt x="11229594" y="192404"/>
                  </a:lnTo>
                  <a:lnTo>
                    <a:pt x="11234546" y="240918"/>
                  </a:lnTo>
                  <a:lnTo>
                    <a:pt x="11234546" y="1204849"/>
                  </a:lnTo>
                  <a:lnTo>
                    <a:pt x="11229594" y="1253362"/>
                  </a:lnTo>
                  <a:lnTo>
                    <a:pt x="11215623" y="1298575"/>
                  </a:lnTo>
                  <a:lnTo>
                    <a:pt x="11193398" y="1339468"/>
                  </a:lnTo>
                  <a:lnTo>
                    <a:pt x="11164062" y="1375155"/>
                  </a:lnTo>
                  <a:lnTo>
                    <a:pt x="11128375" y="1404619"/>
                  </a:lnTo>
                  <a:lnTo>
                    <a:pt x="11087481" y="1426844"/>
                  </a:lnTo>
                  <a:lnTo>
                    <a:pt x="11042269" y="1440814"/>
                  </a:lnTo>
                  <a:lnTo>
                    <a:pt x="10993755" y="1445767"/>
                  </a:lnTo>
                  <a:lnTo>
                    <a:pt x="240791" y="1445767"/>
                  </a:lnTo>
                  <a:lnTo>
                    <a:pt x="192277" y="1440814"/>
                  </a:lnTo>
                  <a:lnTo>
                    <a:pt x="147065" y="1426844"/>
                  </a:lnTo>
                  <a:lnTo>
                    <a:pt x="106172" y="1404619"/>
                  </a:lnTo>
                  <a:lnTo>
                    <a:pt x="70485" y="1375155"/>
                  </a:lnTo>
                  <a:lnTo>
                    <a:pt x="41148" y="1339468"/>
                  </a:lnTo>
                  <a:lnTo>
                    <a:pt x="18923" y="1298575"/>
                  </a:lnTo>
                  <a:lnTo>
                    <a:pt x="4952" y="1253362"/>
                  </a:lnTo>
                  <a:lnTo>
                    <a:pt x="0" y="1204849"/>
                  </a:lnTo>
                  <a:lnTo>
                    <a:pt x="0" y="24091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930902" y="2314447"/>
            <a:ext cx="1070292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295525" marR="5080" indent="-2283460">
              <a:lnSpc>
                <a:spcPct val="100800"/>
              </a:lnSpc>
              <a:spcBef>
                <a:spcPts val="75"/>
              </a:spcBef>
            </a:pP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Navigate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https://code.visualstudio.com/download</a:t>
            </a:r>
            <a:r>
              <a:rPr dirty="0" u="heavy" sz="2400" spc="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official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website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editor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6111" y="5359908"/>
            <a:ext cx="8862060" cy="3281045"/>
            <a:chOff x="896111" y="5359908"/>
            <a:chExt cx="8862060" cy="32810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507" y="5707380"/>
              <a:ext cx="8215883" cy="27249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15161" y="5378958"/>
              <a:ext cx="8823960" cy="3242945"/>
            </a:xfrm>
            <a:custGeom>
              <a:avLst/>
              <a:gdLst/>
              <a:ahLst/>
              <a:cxnLst/>
              <a:rect l="l" t="t" r="r" b="b"/>
              <a:pathLst>
                <a:path w="8823960" h="3242945">
                  <a:moveTo>
                    <a:pt x="0" y="3242564"/>
                  </a:moveTo>
                  <a:lnTo>
                    <a:pt x="8823960" y="3242564"/>
                  </a:lnTo>
                  <a:lnTo>
                    <a:pt x="8823960" y="0"/>
                  </a:lnTo>
                  <a:lnTo>
                    <a:pt x="0" y="0"/>
                  </a:lnTo>
                  <a:lnTo>
                    <a:pt x="0" y="3242564"/>
                  </a:lnTo>
                  <a:close/>
                </a:path>
              </a:pathLst>
            </a:custGeom>
            <a:ln w="38099">
              <a:solidFill>
                <a:srgbClr val="6C1F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0402823" y="4008120"/>
            <a:ext cx="6991984" cy="5411470"/>
            <a:chOff x="10402823" y="4008120"/>
            <a:chExt cx="6991984" cy="541147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9399" y="4044696"/>
              <a:ext cx="6915911" cy="53355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421873" y="4027170"/>
              <a:ext cx="6953884" cy="5373370"/>
            </a:xfrm>
            <a:custGeom>
              <a:avLst/>
              <a:gdLst/>
              <a:ahLst/>
              <a:cxnLst/>
              <a:rect l="l" t="t" r="r" b="b"/>
              <a:pathLst>
                <a:path w="6953884" h="5373370">
                  <a:moveTo>
                    <a:pt x="0" y="5373243"/>
                  </a:moveTo>
                  <a:lnTo>
                    <a:pt x="6953503" y="5373243"/>
                  </a:lnTo>
                  <a:lnTo>
                    <a:pt x="6953503" y="0"/>
                  </a:lnTo>
                  <a:lnTo>
                    <a:pt x="0" y="0"/>
                  </a:lnTo>
                  <a:lnTo>
                    <a:pt x="0" y="5373243"/>
                  </a:lnTo>
                  <a:close/>
                </a:path>
              </a:pathLst>
            </a:custGeom>
            <a:ln w="38100">
              <a:solidFill>
                <a:srgbClr val="6C1F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474976" y="1967483"/>
            <a:ext cx="1720214" cy="1625600"/>
            <a:chOff x="2474976" y="1967483"/>
            <a:chExt cx="1720214" cy="1625600"/>
          </a:xfrm>
        </p:grpSpPr>
        <p:sp>
          <p:nvSpPr>
            <p:cNvPr id="15" name="object 15"/>
            <p:cNvSpPr/>
            <p:nvPr/>
          </p:nvSpPr>
          <p:spPr>
            <a:xfrm>
              <a:off x="2791968" y="1979675"/>
              <a:ext cx="1391285" cy="1313815"/>
            </a:xfrm>
            <a:custGeom>
              <a:avLst/>
              <a:gdLst/>
              <a:ahLst/>
              <a:cxnLst/>
              <a:rect l="l" t="t" r="r" b="b"/>
              <a:pathLst>
                <a:path w="1391285" h="1313814">
                  <a:moveTo>
                    <a:pt x="1152270" y="1313560"/>
                  </a:moveTo>
                  <a:lnTo>
                    <a:pt x="1186307" y="1279398"/>
                  </a:lnTo>
                  <a:lnTo>
                    <a:pt x="1217803" y="1243710"/>
                  </a:lnTo>
                  <a:lnTo>
                    <a:pt x="1246632" y="1206880"/>
                  </a:lnTo>
                  <a:lnTo>
                    <a:pt x="1272794" y="1168780"/>
                  </a:lnTo>
                  <a:lnTo>
                    <a:pt x="1296416" y="1129665"/>
                  </a:lnTo>
                  <a:lnTo>
                    <a:pt x="1317370" y="1089532"/>
                  </a:lnTo>
                  <a:lnTo>
                    <a:pt x="1335785" y="1048512"/>
                  </a:lnTo>
                  <a:lnTo>
                    <a:pt x="1351533" y="1006855"/>
                  </a:lnTo>
                  <a:lnTo>
                    <a:pt x="1364615" y="964565"/>
                  </a:lnTo>
                  <a:lnTo>
                    <a:pt x="1375156" y="921639"/>
                  </a:lnTo>
                  <a:lnTo>
                    <a:pt x="1382903" y="878458"/>
                  </a:lnTo>
                  <a:lnTo>
                    <a:pt x="1388236" y="834898"/>
                  </a:lnTo>
                  <a:lnTo>
                    <a:pt x="1390777" y="791337"/>
                  </a:lnTo>
                  <a:lnTo>
                    <a:pt x="1390777" y="747522"/>
                  </a:lnTo>
                  <a:lnTo>
                    <a:pt x="1388236" y="703833"/>
                  </a:lnTo>
                  <a:lnTo>
                    <a:pt x="1382903" y="660400"/>
                  </a:lnTo>
                  <a:lnTo>
                    <a:pt x="1375156" y="617093"/>
                  </a:lnTo>
                  <a:lnTo>
                    <a:pt x="1364615" y="574294"/>
                  </a:lnTo>
                  <a:lnTo>
                    <a:pt x="1351533" y="532002"/>
                  </a:lnTo>
                  <a:lnTo>
                    <a:pt x="1335785" y="490347"/>
                  </a:lnTo>
                  <a:lnTo>
                    <a:pt x="1317370" y="449325"/>
                  </a:lnTo>
                  <a:lnTo>
                    <a:pt x="1296416" y="409194"/>
                  </a:lnTo>
                  <a:lnTo>
                    <a:pt x="1272794" y="370077"/>
                  </a:lnTo>
                  <a:lnTo>
                    <a:pt x="1246632" y="331977"/>
                  </a:lnTo>
                  <a:lnTo>
                    <a:pt x="1217803" y="295148"/>
                  </a:lnTo>
                  <a:lnTo>
                    <a:pt x="1186307" y="259588"/>
                  </a:lnTo>
                  <a:lnTo>
                    <a:pt x="1152270" y="225425"/>
                  </a:lnTo>
                  <a:lnTo>
                    <a:pt x="1116076" y="193167"/>
                  </a:lnTo>
                  <a:lnTo>
                    <a:pt x="1078357" y="163449"/>
                  </a:lnTo>
                  <a:lnTo>
                    <a:pt x="1039241" y="136271"/>
                  </a:lnTo>
                  <a:lnTo>
                    <a:pt x="998982" y="111505"/>
                  </a:lnTo>
                  <a:lnTo>
                    <a:pt x="957453" y="89153"/>
                  </a:lnTo>
                  <a:lnTo>
                    <a:pt x="915034" y="69342"/>
                  </a:lnTo>
                  <a:lnTo>
                    <a:pt x="871601" y="52070"/>
                  </a:lnTo>
                  <a:lnTo>
                    <a:pt x="827532" y="37210"/>
                  </a:lnTo>
                  <a:lnTo>
                    <a:pt x="782701" y="24765"/>
                  </a:lnTo>
                  <a:lnTo>
                    <a:pt x="737361" y="14858"/>
                  </a:lnTo>
                  <a:lnTo>
                    <a:pt x="691515" y="7493"/>
                  </a:lnTo>
                  <a:lnTo>
                    <a:pt x="645541" y="2540"/>
                  </a:lnTo>
                  <a:lnTo>
                    <a:pt x="599185" y="0"/>
                  </a:lnTo>
                  <a:lnTo>
                    <a:pt x="552957" y="0"/>
                  </a:lnTo>
                  <a:lnTo>
                    <a:pt x="506730" y="2540"/>
                  </a:lnTo>
                  <a:lnTo>
                    <a:pt x="460629" y="7493"/>
                  </a:lnTo>
                  <a:lnTo>
                    <a:pt x="414781" y="14858"/>
                  </a:lnTo>
                  <a:lnTo>
                    <a:pt x="369443" y="24765"/>
                  </a:lnTo>
                  <a:lnTo>
                    <a:pt x="324738" y="37210"/>
                  </a:lnTo>
                  <a:lnTo>
                    <a:pt x="280543" y="52070"/>
                  </a:lnTo>
                  <a:lnTo>
                    <a:pt x="237108" y="69342"/>
                  </a:lnTo>
                  <a:lnTo>
                    <a:pt x="194690" y="89153"/>
                  </a:lnTo>
                  <a:lnTo>
                    <a:pt x="153288" y="111505"/>
                  </a:lnTo>
                  <a:lnTo>
                    <a:pt x="112902" y="136271"/>
                  </a:lnTo>
                  <a:lnTo>
                    <a:pt x="73913" y="163449"/>
                  </a:lnTo>
                  <a:lnTo>
                    <a:pt x="36194" y="193167"/>
                  </a:lnTo>
                  <a:lnTo>
                    <a:pt x="0" y="225425"/>
                  </a:lnTo>
                </a:path>
              </a:pathLst>
            </a:custGeom>
            <a:ln w="24384">
              <a:solidFill>
                <a:srgbClr val="525F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74976" y="2148839"/>
              <a:ext cx="1526540" cy="1444625"/>
            </a:xfrm>
            <a:custGeom>
              <a:avLst/>
              <a:gdLst/>
              <a:ahLst/>
              <a:cxnLst/>
              <a:rect l="l" t="t" r="r" b="b"/>
              <a:pathLst>
                <a:path w="1526539" h="1444625">
                  <a:moveTo>
                    <a:pt x="1523365" y="1196975"/>
                  </a:moveTo>
                  <a:lnTo>
                    <a:pt x="1410208" y="1089787"/>
                  </a:lnTo>
                  <a:lnTo>
                    <a:pt x="1370457" y="1124712"/>
                  </a:lnTo>
                  <a:lnTo>
                    <a:pt x="1328547" y="1156335"/>
                  </a:lnTo>
                  <a:lnTo>
                    <a:pt x="1284732" y="1184656"/>
                  </a:lnTo>
                  <a:lnTo>
                    <a:pt x="1239266" y="1209675"/>
                  </a:lnTo>
                  <a:lnTo>
                    <a:pt x="1192276" y="1231392"/>
                  </a:lnTo>
                  <a:lnTo>
                    <a:pt x="1144016" y="1249807"/>
                  </a:lnTo>
                  <a:lnTo>
                    <a:pt x="1094740" y="1264920"/>
                  </a:lnTo>
                  <a:lnTo>
                    <a:pt x="1044702" y="1276604"/>
                  </a:lnTo>
                  <a:lnTo>
                    <a:pt x="994156" y="1284986"/>
                  </a:lnTo>
                  <a:lnTo>
                    <a:pt x="943229" y="1290066"/>
                  </a:lnTo>
                  <a:lnTo>
                    <a:pt x="892175" y="1291717"/>
                  </a:lnTo>
                  <a:lnTo>
                    <a:pt x="841121" y="1290066"/>
                  </a:lnTo>
                  <a:lnTo>
                    <a:pt x="790321" y="1284986"/>
                  </a:lnTo>
                  <a:lnTo>
                    <a:pt x="739902" y="1276604"/>
                  </a:lnTo>
                  <a:lnTo>
                    <a:pt x="690118" y="1264920"/>
                  </a:lnTo>
                  <a:lnTo>
                    <a:pt x="641096" y="1249807"/>
                  </a:lnTo>
                  <a:lnTo>
                    <a:pt x="593217" y="1231392"/>
                  </a:lnTo>
                  <a:lnTo>
                    <a:pt x="546481" y="1209675"/>
                  </a:lnTo>
                  <a:lnTo>
                    <a:pt x="501269" y="1184656"/>
                  </a:lnTo>
                  <a:lnTo>
                    <a:pt x="457708" y="1156335"/>
                  </a:lnTo>
                  <a:lnTo>
                    <a:pt x="415925" y="1124712"/>
                  </a:lnTo>
                  <a:lnTo>
                    <a:pt x="376301" y="1089787"/>
                  </a:lnTo>
                  <a:lnTo>
                    <a:pt x="342138" y="1055116"/>
                  </a:lnTo>
                  <a:lnTo>
                    <a:pt x="310896" y="1018921"/>
                  </a:lnTo>
                  <a:lnTo>
                    <a:pt x="282702" y="981202"/>
                  </a:lnTo>
                  <a:lnTo>
                    <a:pt x="257429" y="942086"/>
                  </a:lnTo>
                  <a:lnTo>
                    <a:pt x="235204" y="901827"/>
                  </a:lnTo>
                  <a:lnTo>
                    <a:pt x="215900" y="860552"/>
                  </a:lnTo>
                  <a:lnTo>
                    <a:pt x="199517" y="818388"/>
                  </a:lnTo>
                  <a:lnTo>
                    <a:pt x="186182" y="775462"/>
                  </a:lnTo>
                  <a:lnTo>
                    <a:pt x="175768" y="731901"/>
                  </a:lnTo>
                  <a:lnTo>
                    <a:pt x="168402" y="687959"/>
                  </a:lnTo>
                  <a:lnTo>
                    <a:pt x="163957" y="643636"/>
                  </a:lnTo>
                  <a:lnTo>
                    <a:pt x="162433" y="599186"/>
                  </a:lnTo>
                  <a:lnTo>
                    <a:pt x="163957" y="554863"/>
                  </a:lnTo>
                  <a:lnTo>
                    <a:pt x="168402" y="510540"/>
                  </a:lnTo>
                  <a:lnTo>
                    <a:pt x="175768" y="466598"/>
                  </a:lnTo>
                  <a:lnTo>
                    <a:pt x="186182" y="423037"/>
                  </a:lnTo>
                  <a:lnTo>
                    <a:pt x="199517" y="380111"/>
                  </a:lnTo>
                  <a:lnTo>
                    <a:pt x="215900" y="337947"/>
                  </a:lnTo>
                  <a:lnTo>
                    <a:pt x="235204" y="296672"/>
                  </a:lnTo>
                  <a:lnTo>
                    <a:pt x="257429" y="256413"/>
                  </a:lnTo>
                  <a:lnTo>
                    <a:pt x="282702" y="217297"/>
                  </a:lnTo>
                  <a:lnTo>
                    <a:pt x="310896" y="179578"/>
                  </a:lnTo>
                  <a:lnTo>
                    <a:pt x="342138" y="143256"/>
                  </a:lnTo>
                  <a:lnTo>
                    <a:pt x="376301" y="108712"/>
                  </a:lnTo>
                  <a:lnTo>
                    <a:pt x="260858" y="1524"/>
                  </a:lnTo>
                  <a:lnTo>
                    <a:pt x="226060" y="36322"/>
                  </a:lnTo>
                  <a:lnTo>
                    <a:pt x="193802" y="72517"/>
                  </a:lnTo>
                  <a:lnTo>
                    <a:pt x="163957" y="109982"/>
                  </a:lnTo>
                  <a:lnTo>
                    <a:pt x="136652" y="148590"/>
                  </a:lnTo>
                  <a:lnTo>
                    <a:pt x="111760" y="188341"/>
                  </a:lnTo>
                  <a:lnTo>
                    <a:pt x="89408" y="228981"/>
                  </a:lnTo>
                  <a:lnTo>
                    <a:pt x="69596" y="270510"/>
                  </a:lnTo>
                  <a:lnTo>
                    <a:pt x="52197" y="312801"/>
                  </a:lnTo>
                  <a:lnTo>
                    <a:pt x="37211" y="355727"/>
                  </a:lnTo>
                  <a:lnTo>
                    <a:pt x="24892" y="399288"/>
                  </a:lnTo>
                  <a:lnTo>
                    <a:pt x="14859" y="443230"/>
                  </a:lnTo>
                  <a:lnTo>
                    <a:pt x="7493" y="487553"/>
                  </a:lnTo>
                  <a:lnTo>
                    <a:pt x="2540" y="532130"/>
                  </a:lnTo>
                  <a:lnTo>
                    <a:pt x="0" y="576834"/>
                  </a:lnTo>
                  <a:lnTo>
                    <a:pt x="0" y="621538"/>
                  </a:lnTo>
                  <a:lnTo>
                    <a:pt x="2540" y="666242"/>
                  </a:lnTo>
                  <a:lnTo>
                    <a:pt x="7493" y="710819"/>
                  </a:lnTo>
                  <a:lnTo>
                    <a:pt x="14859" y="755142"/>
                  </a:lnTo>
                  <a:lnTo>
                    <a:pt x="24892" y="799084"/>
                  </a:lnTo>
                  <a:lnTo>
                    <a:pt x="37211" y="842645"/>
                  </a:lnTo>
                  <a:lnTo>
                    <a:pt x="52197" y="885571"/>
                  </a:lnTo>
                  <a:lnTo>
                    <a:pt x="69596" y="927862"/>
                  </a:lnTo>
                  <a:lnTo>
                    <a:pt x="89408" y="969391"/>
                  </a:lnTo>
                  <a:lnTo>
                    <a:pt x="111760" y="1010031"/>
                  </a:lnTo>
                  <a:lnTo>
                    <a:pt x="136652" y="1049782"/>
                  </a:lnTo>
                  <a:lnTo>
                    <a:pt x="163957" y="1088390"/>
                  </a:lnTo>
                  <a:lnTo>
                    <a:pt x="193802" y="1125855"/>
                  </a:lnTo>
                  <a:lnTo>
                    <a:pt x="226060" y="1162050"/>
                  </a:lnTo>
                  <a:lnTo>
                    <a:pt x="260858" y="1196975"/>
                  </a:lnTo>
                  <a:lnTo>
                    <a:pt x="298958" y="1231011"/>
                  </a:lnTo>
                  <a:lnTo>
                    <a:pt x="338709" y="1262507"/>
                  </a:lnTo>
                  <a:lnTo>
                    <a:pt x="379730" y="1291590"/>
                  </a:lnTo>
                  <a:lnTo>
                    <a:pt x="422148" y="1318133"/>
                  </a:lnTo>
                  <a:lnTo>
                    <a:pt x="465836" y="1342009"/>
                  </a:lnTo>
                  <a:lnTo>
                    <a:pt x="510413" y="1363472"/>
                  </a:lnTo>
                  <a:lnTo>
                    <a:pt x="556133" y="1382395"/>
                  </a:lnTo>
                  <a:lnTo>
                    <a:pt x="602488" y="1398905"/>
                  </a:lnTo>
                  <a:lnTo>
                    <a:pt x="649732" y="1412748"/>
                  </a:lnTo>
                  <a:lnTo>
                    <a:pt x="697484" y="1424051"/>
                  </a:lnTo>
                  <a:lnTo>
                    <a:pt x="745744" y="1432941"/>
                  </a:lnTo>
                  <a:lnTo>
                    <a:pt x="794258" y="1439164"/>
                  </a:lnTo>
                  <a:lnTo>
                    <a:pt x="843140" y="1442974"/>
                  </a:lnTo>
                  <a:lnTo>
                    <a:pt x="892175" y="1444244"/>
                  </a:lnTo>
                  <a:lnTo>
                    <a:pt x="941070" y="1442974"/>
                  </a:lnTo>
                  <a:lnTo>
                    <a:pt x="989965" y="1439164"/>
                  </a:lnTo>
                  <a:lnTo>
                    <a:pt x="1038479" y="1432941"/>
                  </a:lnTo>
                  <a:lnTo>
                    <a:pt x="1086739" y="1424051"/>
                  </a:lnTo>
                  <a:lnTo>
                    <a:pt x="1134491" y="1412748"/>
                  </a:lnTo>
                  <a:lnTo>
                    <a:pt x="1181735" y="1398905"/>
                  </a:lnTo>
                  <a:lnTo>
                    <a:pt x="1228217" y="1382395"/>
                  </a:lnTo>
                  <a:lnTo>
                    <a:pt x="1273810" y="1363472"/>
                  </a:lnTo>
                  <a:lnTo>
                    <a:pt x="1318514" y="1342009"/>
                  </a:lnTo>
                  <a:lnTo>
                    <a:pt x="1362075" y="1318133"/>
                  </a:lnTo>
                  <a:lnTo>
                    <a:pt x="1404493" y="1291590"/>
                  </a:lnTo>
                  <a:lnTo>
                    <a:pt x="1445641" y="1262507"/>
                  </a:lnTo>
                  <a:lnTo>
                    <a:pt x="1485265" y="1231011"/>
                  </a:lnTo>
                  <a:lnTo>
                    <a:pt x="1523365" y="1196975"/>
                  </a:lnTo>
                  <a:close/>
                </a:path>
                <a:path w="1526539" h="1444625">
                  <a:moveTo>
                    <a:pt x="1526413" y="599440"/>
                  </a:moveTo>
                  <a:lnTo>
                    <a:pt x="1524508" y="552577"/>
                  </a:lnTo>
                  <a:lnTo>
                    <a:pt x="1518920" y="506730"/>
                  </a:lnTo>
                  <a:lnTo>
                    <a:pt x="1509649" y="462026"/>
                  </a:lnTo>
                  <a:lnTo>
                    <a:pt x="1497076" y="418592"/>
                  </a:lnTo>
                  <a:lnTo>
                    <a:pt x="1481074" y="376428"/>
                  </a:lnTo>
                  <a:lnTo>
                    <a:pt x="1462024" y="335788"/>
                  </a:lnTo>
                  <a:lnTo>
                    <a:pt x="1439926" y="296926"/>
                  </a:lnTo>
                  <a:lnTo>
                    <a:pt x="1414907" y="259715"/>
                  </a:lnTo>
                  <a:lnTo>
                    <a:pt x="1387094" y="224536"/>
                  </a:lnTo>
                  <a:lnTo>
                    <a:pt x="1356868" y="191389"/>
                  </a:lnTo>
                  <a:lnTo>
                    <a:pt x="1324102" y="160401"/>
                  </a:lnTo>
                  <a:lnTo>
                    <a:pt x="1288923" y="131699"/>
                  </a:lnTo>
                  <a:lnTo>
                    <a:pt x="1251712" y="105537"/>
                  </a:lnTo>
                  <a:lnTo>
                    <a:pt x="1212469" y="81788"/>
                  </a:lnTo>
                  <a:lnTo>
                    <a:pt x="1171321" y="60960"/>
                  </a:lnTo>
                  <a:lnTo>
                    <a:pt x="1128395" y="42926"/>
                  </a:lnTo>
                  <a:lnTo>
                    <a:pt x="1083818" y="27813"/>
                  </a:lnTo>
                  <a:lnTo>
                    <a:pt x="1037844" y="15875"/>
                  </a:lnTo>
                  <a:lnTo>
                    <a:pt x="990473" y="7112"/>
                  </a:lnTo>
                  <a:lnTo>
                    <a:pt x="942086" y="1778"/>
                  </a:lnTo>
                  <a:lnTo>
                    <a:pt x="892556" y="0"/>
                  </a:lnTo>
                  <a:lnTo>
                    <a:pt x="842899" y="1778"/>
                  </a:lnTo>
                  <a:lnTo>
                    <a:pt x="794385" y="7112"/>
                  </a:lnTo>
                  <a:lnTo>
                    <a:pt x="747141" y="15875"/>
                  </a:lnTo>
                  <a:lnTo>
                    <a:pt x="701167" y="27813"/>
                  </a:lnTo>
                  <a:lnTo>
                    <a:pt x="656590" y="42926"/>
                  </a:lnTo>
                  <a:lnTo>
                    <a:pt x="613664" y="60960"/>
                  </a:lnTo>
                  <a:lnTo>
                    <a:pt x="572516" y="81788"/>
                  </a:lnTo>
                  <a:lnTo>
                    <a:pt x="533273" y="105537"/>
                  </a:lnTo>
                  <a:lnTo>
                    <a:pt x="495935" y="131699"/>
                  </a:lnTo>
                  <a:lnTo>
                    <a:pt x="460883" y="160401"/>
                  </a:lnTo>
                  <a:lnTo>
                    <a:pt x="428117" y="191389"/>
                  </a:lnTo>
                  <a:lnTo>
                    <a:pt x="397764" y="224536"/>
                  </a:lnTo>
                  <a:lnTo>
                    <a:pt x="370078" y="259715"/>
                  </a:lnTo>
                  <a:lnTo>
                    <a:pt x="345059" y="296926"/>
                  </a:lnTo>
                  <a:lnTo>
                    <a:pt x="322961" y="335788"/>
                  </a:lnTo>
                  <a:lnTo>
                    <a:pt x="303911" y="376428"/>
                  </a:lnTo>
                  <a:lnTo>
                    <a:pt x="287909" y="418592"/>
                  </a:lnTo>
                  <a:lnTo>
                    <a:pt x="275336" y="462026"/>
                  </a:lnTo>
                  <a:lnTo>
                    <a:pt x="266065" y="506730"/>
                  </a:lnTo>
                  <a:lnTo>
                    <a:pt x="260477" y="552577"/>
                  </a:lnTo>
                  <a:lnTo>
                    <a:pt x="258572" y="599440"/>
                  </a:lnTo>
                  <a:lnTo>
                    <a:pt x="260477" y="646303"/>
                  </a:lnTo>
                  <a:lnTo>
                    <a:pt x="266065" y="692150"/>
                  </a:lnTo>
                  <a:lnTo>
                    <a:pt x="275336" y="736981"/>
                  </a:lnTo>
                  <a:lnTo>
                    <a:pt x="287909" y="780415"/>
                  </a:lnTo>
                  <a:lnTo>
                    <a:pt x="303911" y="822579"/>
                  </a:lnTo>
                  <a:lnTo>
                    <a:pt x="322961" y="863092"/>
                  </a:lnTo>
                  <a:lnTo>
                    <a:pt x="345059" y="902081"/>
                  </a:lnTo>
                  <a:lnTo>
                    <a:pt x="370078" y="939165"/>
                  </a:lnTo>
                  <a:lnTo>
                    <a:pt x="397764" y="974471"/>
                  </a:lnTo>
                  <a:lnTo>
                    <a:pt x="428117" y="1007618"/>
                  </a:lnTo>
                  <a:lnTo>
                    <a:pt x="460883" y="1038606"/>
                  </a:lnTo>
                  <a:lnTo>
                    <a:pt x="495935" y="1067308"/>
                  </a:lnTo>
                  <a:lnTo>
                    <a:pt x="533273" y="1093470"/>
                  </a:lnTo>
                  <a:lnTo>
                    <a:pt x="572516" y="1117092"/>
                  </a:lnTo>
                  <a:lnTo>
                    <a:pt x="613664" y="1138047"/>
                  </a:lnTo>
                  <a:lnTo>
                    <a:pt x="656590" y="1156081"/>
                  </a:lnTo>
                  <a:lnTo>
                    <a:pt x="701167" y="1171194"/>
                  </a:lnTo>
                  <a:lnTo>
                    <a:pt x="747141" y="1183132"/>
                  </a:lnTo>
                  <a:lnTo>
                    <a:pt x="794385" y="1191895"/>
                  </a:lnTo>
                  <a:lnTo>
                    <a:pt x="842899" y="1197102"/>
                  </a:lnTo>
                  <a:lnTo>
                    <a:pt x="892556" y="1199007"/>
                  </a:lnTo>
                  <a:lnTo>
                    <a:pt x="942086" y="1197102"/>
                  </a:lnTo>
                  <a:lnTo>
                    <a:pt x="990473" y="1191895"/>
                  </a:lnTo>
                  <a:lnTo>
                    <a:pt x="1037844" y="1183132"/>
                  </a:lnTo>
                  <a:lnTo>
                    <a:pt x="1083818" y="1171194"/>
                  </a:lnTo>
                  <a:lnTo>
                    <a:pt x="1128395" y="1156081"/>
                  </a:lnTo>
                  <a:lnTo>
                    <a:pt x="1171321" y="1138047"/>
                  </a:lnTo>
                  <a:lnTo>
                    <a:pt x="1212469" y="1117092"/>
                  </a:lnTo>
                  <a:lnTo>
                    <a:pt x="1251712" y="1093470"/>
                  </a:lnTo>
                  <a:lnTo>
                    <a:pt x="1288923" y="1067308"/>
                  </a:lnTo>
                  <a:lnTo>
                    <a:pt x="1324102" y="1038606"/>
                  </a:lnTo>
                  <a:lnTo>
                    <a:pt x="1356868" y="1007618"/>
                  </a:lnTo>
                  <a:lnTo>
                    <a:pt x="1387094" y="974471"/>
                  </a:lnTo>
                  <a:lnTo>
                    <a:pt x="1414907" y="939165"/>
                  </a:lnTo>
                  <a:lnTo>
                    <a:pt x="1439926" y="902081"/>
                  </a:lnTo>
                  <a:lnTo>
                    <a:pt x="1462024" y="863092"/>
                  </a:lnTo>
                  <a:lnTo>
                    <a:pt x="1481074" y="822579"/>
                  </a:lnTo>
                  <a:lnTo>
                    <a:pt x="1497076" y="780415"/>
                  </a:lnTo>
                  <a:lnTo>
                    <a:pt x="1509649" y="736981"/>
                  </a:lnTo>
                  <a:lnTo>
                    <a:pt x="1518920" y="692150"/>
                  </a:lnTo>
                  <a:lnTo>
                    <a:pt x="1524508" y="646303"/>
                  </a:lnTo>
                  <a:lnTo>
                    <a:pt x="1526413" y="599440"/>
                  </a:lnTo>
                  <a:close/>
                </a:path>
              </a:pathLst>
            </a:custGeom>
            <a:solidFill>
              <a:srgbClr val="6C1F3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027679" y="2258060"/>
            <a:ext cx="67373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800" spc="-9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p 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7031" y="4552264"/>
            <a:ext cx="429895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095A82"/>
                </a:solidFill>
              </a:rPr>
              <a:t>Angular</a:t>
            </a:r>
            <a:r>
              <a:rPr dirty="0" sz="7200" spc="-200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CLI</a:t>
            </a:r>
            <a:endParaRPr sz="7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07288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Why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Do</a:t>
            </a:r>
            <a:r>
              <a:rPr dirty="0" sz="5600" spc="-2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We</a:t>
            </a:r>
            <a:r>
              <a:rPr dirty="0" sz="5600" spc="-2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Need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Angular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CLI?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588" y="3602735"/>
            <a:ext cx="2705100" cy="15179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49556" y="6825995"/>
            <a:ext cx="2901696" cy="22158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28163" y="3415284"/>
            <a:ext cx="1906524" cy="16367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67976" y="5093589"/>
            <a:ext cx="24949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049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Install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and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57806" y="4997577"/>
            <a:ext cx="20332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9915" marR="5080" indent="-57785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 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033247" y="4223003"/>
            <a:ext cx="1504315" cy="114300"/>
            <a:chOff x="13033247" y="4223003"/>
            <a:chExt cx="1504315" cy="1143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23135" y="4223003"/>
              <a:ext cx="76200" cy="114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33248" y="4261103"/>
              <a:ext cx="1504315" cy="38100"/>
            </a:xfrm>
            <a:custGeom>
              <a:avLst/>
              <a:gdLst/>
              <a:ahLst/>
              <a:cxnLst/>
              <a:rect l="l" t="t" r="r" b="b"/>
              <a:pathLst>
                <a:path w="1504315" h="38100">
                  <a:moveTo>
                    <a:pt x="138988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89888" y="38100"/>
                  </a:lnTo>
                  <a:lnTo>
                    <a:pt x="1389888" y="0"/>
                  </a:lnTo>
                  <a:close/>
                </a:path>
                <a:path w="1504315" h="38100">
                  <a:moveTo>
                    <a:pt x="1504188" y="19050"/>
                  </a:moveTo>
                  <a:lnTo>
                    <a:pt x="1466088" y="0"/>
                  </a:lnTo>
                  <a:lnTo>
                    <a:pt x="1408938" y="0"/>
                  </a:lnTo>
                  <a:lnTo>
                    <a:pt x="1408938" y="38100"/>
                  </a:lnTo>
                  <a:lnTo>
                    <a:pt x="1466088" y="38100"/>
                  </a:lnTo>
                  <a:lnTo>
                    <a:pt x="1504188" y="190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61064" y="2104699"/>
            <a:ext cx="3785616" cy="8427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593830" y="2120645"/>
            <a:ext cx="3672840" cy="746760"/>
          </a:xfrm>
          <a:prstGeom prst="rect">
            <a:avLst/>
          </a:prstGeom>
          <a:solidFill>
            <a:srgbClr val="FFFFFF"/>
          </a:solidFill>
          <a:ln w="28956">
            <a:solidFill>
              <a:srgbClr val="0D80B8"/>
            </a:solidFill>
          </a:ln>
        </p:spPr>
        <p:txBody>
          <a:bodyPr wrap="square" lIns="0" tIns="149225" rIns="0" bIns="0" rtlCol="0" vert="horz">
            <a:spAutoFit/>
          </a:bodyPr>
          <a:lstStyle/>
          <a:p>
            <a:pPr marL="776605">
              <a:lnSpc>
                <a:spcPct val="100000"/>
              </a:lnSpc>
              <a:spcBef>
                <a:spcPts val="1175"/>
              </a:spcBef>
            </a:pP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7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CLI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93135" y="2031492"/>
            <a:ext cx="3785616" cy="83515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024377" y="2049017"/>
            <a:ext cx="3672840" cy="746760"/>
          </a:xfrm>
          <a:prstGeom prst="rect">
            <a:avLst/>
          </a:prstGeom>
          <a:solidFill>
            <a:srgbClr val="FFFFFF"/>
          </a:solidFill>
          <a:ln w="28955">
            <a:solidFill>
              <a:srgbClr val="0D80B8"/>
            </a:solidFill>
          </a:ln>
        </p:spPr>
        <p:txBody>
          <a:bodyPr wrap="square" lIns="0" tIns="149225" rIns="0" bIns="0" rtlCol="0" vert="horz">
            <a:spAutoFit/>
          </a:bodyPr>
          <a:lstStyle/>
          <a:p>
            <a:pPr marL="568960">
              <a:lnSpc>
                <a:spcPct val="100000"/>
              </a:lnSpc>
              <a:spcBef>
                <a:spcPts val="1175"/>
              </a:spcBef>
            </a:pP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Without</a:t>
            </a:r>
            <a:r>
              <a:rPr dirty="0" sz="2400" spc="-8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11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CLI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71472" y="3355847"/>
            <a:ext cx="1770888" cy="177088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46064" y="3278123"/>
            <a:ext cx="1770888" cy="170078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204203" y="6001461"/>
            <a:ext cx="1706880" cy="2539365"/>
            <a:chOff x="6204203" y="6001461"/>
            <a:chExt cx="1706880" cy="253936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04203" y="6835139"/>
              <a:ext cx="1706879" cy="170535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99732" y="6001460"/>
              <a:ext cx="114300" cy="830580"/>
            </a:xfrm>
            <a:custGeom>
              <a:avLst/>
              <a:gdLst/>
              <a:ahLst/>
              <a:cxnLst/>
              <a:rect l="l" t="t" r="r" b="b"/>
              <a:pathLst>
                <a:path w="114300" h="830579">
                  <a:moveTo>
                    <a:pt x="114300" y="715949"/>
                  </a:moveTo>
                  <a:lnTo>
                    <a:pt x="76200" y="715949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715949"/>
                  </a:lnTo>
                  <a:lnTo>
                    <a:pt x="0" y="715949"/>
                  </a:lnTo>
                  <a:lnTo>
                    <a:pt x="57150" y="830376"/>
                  </a:lnTo>
                  <a:lnTo>
                    <a:pt x="104775" y="734999"/>
                  </a:lnTo>
                  <a:lnTo>
                    <a:pt x="114300" y="715949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5060" y="6867143"/>
            <a:ext cx="1432560" cy="122986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918207" y="8191627"/>
            <a:ext cx="20332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9915" marR="5080" indent="-57785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ed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 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16177" y="5184394"/>
            <a:ext cx="25603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Download</a:t>
            </a:r>
            <a:r>
              <a:rPr dirty="0" sz="2400" spc="-1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Zip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Folder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46394" y="5149722"/>
            <a:ext cx="25749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3105" marR="5080" indent="-70104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15">
                <a:solidFill>
                  <a:srgbClr val="5F5F5F"/>
                </a:solidFill>
                <a:latin typeface="Calibri"/>
                <a:cs typeface="Calibri"/>
              </a:rPr>
              <a:t>x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Zip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folder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05602" y="8556752"/>
            <a:ext cx="26727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6970" marR="5080" indent="-114490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Edit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configuration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67555" y="4107179"/>
            <a:ext cx="1367155" cy="114300"/>
            <a:chOff x="4067555" y="4107179"/>
            <a:chExt cx="1367155" cy="11430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20156" y="4107179"/>
              <a:ext cx="76072" cy="1143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067556" y="4145279"/>
              <a:ext cx="1367155" cy="38100"/>
            </a:xfrm>
            <a:custGeom>
              <a:avLst/>
              <a:gdLst/>
              <a:ahLst/>
              <a:cxnLst/>
              <a:rect l="l" t="t" r="r" b="b"/>
              <a:pathLst>
                <a:path w="1367154" h="38100">
                  <a:moveTo>
                    <a:pt x="125258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52588" y="38100"/>
                  </a:lnTo>
                  <a:lnTo>
                    <a:pt x="1252588" y="0"/>
                  </a:lnTo>
                  <a:close/>
                </a:path>
                <a:path w="1367154" h="38100">
                  <a:moveTo>
                    <a:pt x="1366774" y="19050"/>
                  </a:moveTo>
                  <a:lnTo>
                    <a:pt x="1328674" y="0"/>
                  </a:lnTo>
                  <a:lnTo>
                    <a:pt x="1271651" y="0"/>
                  </a:lnTo>
                  <a:lnTo>
                    <a:pt x="1271651" y="38100"/>
                  </a:lnTo>
                  <a:lnTo>
                    <a:pt x="1328674" y="38100"/>
                  </a:lnTo>
                  <a:lnTo>
                    <a:pt x="1366774" y="1905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4137660" y="7589519"/>
            <a:ext cx="1368425" cy="114300"/>
          </a:xfrm>
          <a:custGeom>
            <a:avLst/>
            <a:gdLst/>
            <a:ahLst/>
            <a:cxnLst/>
            <a:rect l="l" t="t" r="r" b="b"/>
            <a:pathLst>
              <a:path w="1368425" h="114300">
                <a:moveTo>
                  <a:pt x="1368285" y="38100"/>
                </a:moveTo>
                <a:lnTo>
                  <a:pt x="114300" y="38100"/>
                </a:ln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1368285" y="76200"/>
                </a:lnTo>
                <a:lnTo>
                  <a:pt x="1368285" y="381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144761" y="1899666"/>
            <a:ext cx="0" cy="7642859"/>
          </a:xfrm>
          <a:custGeom>
            <a:avLst/>
            <a:gdLst/>
            <a:ahLst/>
            <a:cxnLst/>
            <a:rect l="l" t="t" r="r" b="b"/>
            <a:pathLst>
              <a:path w="0" h="7642859">
                <a:moveTo>
                  <a:pt x="0" y="0"/>
                </a:moveTo>
                <a:lnTo>
                  <a:pt x="0" y="7642415"/>
                </a:lnTo>
              </a:path>
            </a:pathLst>
          </a:custGeom>
          <a:ln w="38100">
            <a:solidFill>
              <a:srgbClr val="5F5F5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0699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What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is</a:t>
            </a:r>
            <a:r>
              <a:rPr dirty="0" sz="5600" spc="-3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Angular</a:t>
            </a:r>
            <a:r>
              <a:rPr dirty="0" sz="5600" spc="-13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CLI?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732532" y="2034539"/>
            <a:ext cx="12827635" cy="3385185"/>
            <a:chOff x="2732532" y="2034539"/>
            <a:chExt cx="12827635" cy="3385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2532" y="2034539"/>
              <a:ext cx="4126992" cy="33848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96784" y="3084575"/>
              <a:ext cx="7758430" cy="1621790"/>
            </a:xfrm>
            <a:custGeom>
              <a:avLst/>
              <a:gdLst/>
              <a:ahLst/>
              <a:cxnLst/>
              <a:rect l="l" t="t" r="r" b="b"/>
              <a:pathLst>
                <a:path w="7758430" h="1621789">
                  <a:moveTo>
                    <a:pt x="0" y="270255"/>
                  </a:moveTo>
                  <a:lnTo>
                    <a:pt x="4318" y="221615"/>
                  </a:lnTo>
                  <a:lnTo>
                    <a:pt x="16891" y="175895"/>
                  </a:lnTo>
                  <a:lnTo>
                    <a:pt x="36957" y="133857"/>
                  </a:lnTo>
                  <a:lnTo>
                    <a:pt x="63626" y="96139"/>
                  </a:lnTo>
                  <a:lnTo>
                    <a:pt x="96139" y="63500"/>
                  </a:lnTo>
                  <a:lnTo>
                    <a:pt x="133858" y="36956"/>
                  </a:lnTo>
                  <a:lnTo>
                    <a:pt x="176022" y="16891"/>
                  </a:lnTo>
                  <a:lnTo>
                    <a:pt x="221615" y="4318"/>
                  </a:lnTo>
                  <a:lnTo>
                    <a:pt x="270256" y="0"/>
                  </a:lnTo>
                  <a:lnTo>
                    <a:pt x="7488047" y="0"/>
                  </a:lnTo>
                  <a:lnTo>
                    <a:pt x="7536687" y="4318"/>
                  </a:lnTo>
                  <a:lnTo>
                    <a:pt x="7582281" y="16891"/>
                  </a:lnTo>
                  <a:lnTo>
                    <a:pt x="7624445" y="36956"/>
                  </a:lnTo>
                  <a:lnTo>
                    <a:pt x="7662164" y="63500"/>
                  </a:lnTo>
                  <a:lnTo>
                    <a:pt x="7694676" y="96139"/>
                  </a:lnTo>
                  <a:lnTo>
                    <a:pt x="7721346" y="133857"/>
                  </a:lnTo>
                  <a:lnTo>
                    <a:pt x="7741412" y="175895"/>
                  </a:lnTo>
                  <a:lnTo>
                    <a:pt x="7753985" y="221615"/>
                  </a:lnTo>
                  <a:lnTo>
                    <a:pt x="7758303" y="270255"/>
                  </a:lnTo>
                  <a:lnTo>
                    <a:pt x="7758303" y="1351026"/>
                  </a:lnTo>
                  <a:lnTo>
                    <a:pt x="7753985" y="1399666"/>
                  </a:lnTo>
                  <a:lnTo>
                    <a:pt x="7741412" y="1445387"/>
                  </a:lnTo>
                  <a:lnTo>
                    <a:pt x="7721346" y="1487424"/>
                  </a:lnTo>
                  <a:lnTo>
                    <a:pt x="7694676" y="1525143"/>
                  </a:lnTo>
                  <a:lnTo>
                    <a:pt x="7662164" y="1557782"/>
                  </a:lnTo>
                  <a:lnTo>
                    <a:pt x="7624445" y="1584325"/>
                  </a:lnTo>
                  <a:lnTo>
                    <a:pt x="7582281" y="1604390"/>
                  </a:lnTo>
                  <a:lnTo>
                    <a:pt x="7536687" y="1616964"/>
                  </a:lnTo>
                  <a:lnTo>
                    <a:pt x="7488047" y="1621282"/>
                  </a:lnTo>
                  <a:lnTo>
                    <a:pt x="270256" y="1621282"/>
                  </a:lnTo>
                  <a:lnTo>
                    <a:pt x="221615" y="1616964"/>
                  </a:lnTo>
                  <a:lnTo>
                    <a:pt x="176022" y="1604390"/>
                  </a:lnTo>
                  <a:lnTo>
                    <a:pt x="133858" y="1584325"/>
                  </a:lnTo>
                  <a:lnTo>
                    <a:pt x="96139" y="1557782"/>
                  </a:lnTo>
                  <a:lnTo>
                    <a:pt x="63626" y="1525143"/>
                  </a:lnTo>
                  <a:lnTo>
                    <a:pt x="36957" y="1487424"/>
                  </a:lnTo>
                  <a:lnTo>
                    <a:pt x="16891" y="1445387"/>
                  </a:lnTo>
                  <a:lnTo>
                    <a:pt x="4318" y="1399666"/>
                  </a:lnTo>
                  <a:lnTo>
                    <a:pt x="0" y="1351026"/>
                  </a:lnTo>
                  <a:lnTo>
                    <a:pt x="0" y="270255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022081" y="3421760"/>
            <a:ext cx="7312659" cy="1115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2E2E2E"/>
                </a:solidFill>
                <a:latin typeface="Calibri"/>
                <a:cs typeface="Calibri"/>
              </a:rPr>
              <a:t>Angular</a:t>
            </a:r>
            <a:r>
              <a:rPr dirty="0" sz="2400" spc="-75" b="1" i="1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2E2E2E"/>
                </a:solidFill>
                <a:latin typeface="Calibri"/>
                <a:cs typeface="Calibri"/>
              </a:rPr>
              <a:t>CLI</a:t>
            </a:r>
            <a:r>
              <a:rPr dirty="0" sz="2400" spc="-25" b="1" i="1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E2E"/>
                </a:solidFill>
                <a:latin typeface="Calibri"/>
                <a:cs typeface="Calibri"/>
              </a:rPr>
              <a:t>is</a:t>
            </a:r>
            <a:r>
              <a:rPr dirty="0" sz="2400" spc="-35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E2E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2E2E2E"/>
                </a:solidFill>
                <a:latin typeface="Calibri"/>
                <a:cs typeface="Calibri"/>
              </a:rPr>
              <a:t>Command</a:t>
            </a:r>
            <a:r>
              <a:rPr dirty="0" sz="2400" spc="-70" b="1" i="1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2E2E2E"/>
                </a:solidFill>
                <a:latin typeface="Calibri"/>
                <a:cs typeface="Calibri"/>
              </a:rPr>
              <a:t>Line</a:t>
            </a:r>
            <a:r>
              <a:rPr dirty="0" sz="2400" spc="-40" b="1" i="1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2E2E2E"/>
                </a:solidFill>
                <a:latin typeface="Calibri"/>
                <a:cs typeface="Calibri"/>
              </a:rPr>
              <a:t>Interface</a:t>
            </a:r>
            <a:r>
              <a:rPr dirty="0" sz="2400" spc="-35" b="1" i="1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2E2E2E"/>
                </a:solidFill>
                <a:latin typeface="Calibri"/>
                <a:cs typeface="Calibri"/>
              </a:rPr>
              <a:t>for</a:t>
            </a:r>
            <a:r>
              <a:rPr dirty="0" sz="2400" spc="-30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2E2E2E"/>
                </a:solidFill>
                <a:latin typeface="Calibri"/>
                <a:cs typeface="Calibri"/>
              </a:rPr>
              <a:t>creating</a:t>
            </a:r>
            <a:r>
              <a:rPr dirty="0" sz="2400" spc="-45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E2E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2400">
                <a:solidFill>
                  <a:srgbClr val="2E2E2E"/>
                </a:solidFill>
                <a:latin typeface="Calibri"/>
                <a:cs typeface="Calibri"/>
              </a:rPr>
              <a:t>serving</a:t>
            </a:r>
            <a:r>
              <a:rPr dirty="0" sz="2400" spc="-55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E2E2E"/>
                </a:solidFill>
                <a:latin typeface="Calibri"/>
                <a:cs typeface="Calibri"/>
              </a:rPr>
              <a:t>Angular</a:t>
            </a:r>
            <a:r>
              <a:rPr dirty="0" sz="2400" spc="-65">
                <a:solidFill>
                  <a:srgbClr val="2E2E2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2E2E2E"/>
                </a:solidFill>
                <a:latin typeface="Calibri"/>
                <a:cs typeface="Calibri"/>
              </a:rPr>
              <a:t>projects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9523" y="3770376"/>
            <a:ext cx="937260" cy="114300"/>
            <a:chOff x="6859523" y="3770376"/>
            <a:chExt cx="937260" cy="1143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2483" y="3770376"/>
              <a:ext cx="76200" cy="114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59524" y="3808475"/>
              <a:ext cx="937260" cy="38100"/>
            </a:xfrm>
            <a:custGeom>
              <a:avLst/>
              <a:gdLst/>
              <a:ahLst/>
              <a:cxnLst/>
              <a:rect l="l" t="t" r="r" b="b"/>
              <a:pathLst>
                <a:path w="937259" h="38100">
                  <a:moveTo>
                    <a:pt x="82296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822960" y="38100"/>
                  </a:lnTo>
                  <a:lnTo>
                    <a:pt x="822960" y="0"/>
                  </a:lnTo>
                  <a:close/>
                </a:path>
                <a:path w="937259" h="38100">
                  <a:moveTo>
                    <a:pt x="937260" y="19050"/>
                  </a:moveTo>
                  <a:lnTo>
                    <a:pt x="899160" y="0"/>
                  </a:lnTo>
                  <a:lnTo>
                    <a:pt x="842010" y="0"/>
                  </a:lnTo>
                  <a:lnTo>
                    <a:pt x="842010" y="38100"/>
                  </a:lnTo>
                  <a:lnTo>
                    <a:pt x="899160" y="38100"/>
                  </a:lnTo>
                  <a:lnTo>
                    <a:pt x="937260" y="1905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0799064" y="5847786"/>
            <a:ext cx="6343015" cy="3469004"/>
            <a:chOff x="10799064" y="5847786"/>
            <a:chExt cx="6343015" cy="3469004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99064" y="5847786"/>
              <a:ext cx="6342887" cy="34684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829544" y="5862828"/>
              <a:ext cx="6231255" cy="3372485"/>
            </a:xfrm>
            <a:custGeom>
              <a:avLst/>
              <a:gdLst/>
              <a:ahLst/>
              <a:cxnLst/>
              <a:rect l="l" t="t" r="r" b="b"/>
              <a:pathLst>
                <a:path w="6231255" h="3372484">
                  <a:moveTo>
                    <a:pt x="5669152" y="0"/>
                  </a:moveTo>
                  <a:lnTo>
                    <a:pt x="561975" y="0"/>
                  </a:lnTo>
                  <a:lnTo>
                    <a:pt x="513460" y="2032"/>
                  </a:lnTo>
                  <a:lnTo>
                    <a:pt x="466089" y="8127"/>
                  </a:lnTo>
                  <a:lnTo>
                    <a:pt x="420115" y="18034"/>
                  </a:lnTo>
                  <a:lnTo>
                    <a:pt x="375538" y="31623"/>
                  </a:lnTo>
                  <a:lnTo>
                    <a:pt x="332612" y="48768"/>
                  </a:lnTo>
                  <a:lnTo>
                    <a:pt x="291591" y="69214"/>
                  </a:lnTo>
                  <a:lnTo>
                    <a:pt x="252475" y="92837"/>
                  </a:lnTo>
                  <a:lnTo>
                    <a:pt x="215519" y="119507"/>
                  </a:lnTo>
                  <a:lnTo>
                    <a:pt x="180975" y="148971"/>
                  </a:lnTo>
                  <a:lnTo>
                    <a:pt x="148844" y="180975"/>
                  </a:lnTo>
                  <a:lnTo>
                    <a:pt x="119379" y="215646"/>
                  </a:lnTo>
                  <a:lnTo>
                    <a:pt x="92836" y="252602"/>
                  </a:lnTo>
                  <a:lnTo>
                    <a:pt x="69214" y="291719"/>
                  </a:lnTo>
                  <a:lnTo>
                    <a:pt x="48767" y="332739"/>
                  </a:lnTo>
                  <a:lnTo>
                    <a:pt x="31623" y="375666"/>
                  </a:lnTo>
                  <a:lnTo>
                    <a:pt x="18033" y="420243"/>
                  </a:lnTo>
                  <a:lnTo>
                    <a:pt x="8127" y="466217"/>
                  </a:lnTo>
                  <a:lnTo>
                    <a:pt x="2031" y="513588"/>
                  </a:lnTo>
                  <a:lnTo>
                    <a:pt x="0" y="562101"/>
                  </a:lnTo>
                  <a:lnTo>
                    <a:pt x="0" y="2810383"/>
                  </a:lnTo>
                  <a:lnTo>
                    <a:pt x="2031" y="2858897"/>
                  </a:lnTo>
                  <a:lnTo>
                    <a:pt x="8127" y="2906268"/>
                  </a:lnTo>
                  <a:lnTo>
                    <a:pt x="18033" y="2952242"/>
                  </a:lnTo>
                  <a:lnTo>
                    <a:pt x="31623" y="2996819"/>
                  </a:lnTo>
                  <a:lnTo>
                    <a:pt x="48767" y="3039745"/>
                  </a:lnTo>
                  <a:lnTo>
                    <a:pt x="69214" y="3080766"/>
                  </a:lnTo>
                  <a:lnTo>
                    <a:pt x="92836" y="3119882"/>
                  </a:lnTo>
                  <a:lnTo>
                    <a:pt x="119379" y="3156851"/>
                  </a:lnTo>
                  <a:lnTo>
                    <a:pt x="148844" y="3191459"/>
                  </a:lnTo>
                  <a:lnTo>
                    <a:pt x="180975" y="3223577"/>
                  </a:lnTo>
                  <a:lnTo>
                    <a:pt x="215519" y="3253028"/>
                  </a:lnTo>
                  <a:lnTo>
                    <a:pt x="252475" y="3279648"/>
                  </a:lnTo>
                  <a:lnTo>
                    <a:pt x="291591" y="3303257"/>
                  </a:lnTo>
                  <a:lnTo>
                    <a:pt x="332612" y="3323704"/>
                  </a:lnTo>
                  <a:lnTo>
                    <a:pt x="375538" y="3340823"/>
                  </a:lnTo>
                  <a:lnTo>
                    <a:pt x="420115" y="3354412"/>
                  </a:lnTo>
                  <a:lnTo>
                    <a:pt x="466089" y="3364344"/>
                  </a:lnTo>
                  <a:lnTo>
                    <a:pt x="513460" y="3370414"/>
                  </a:lnTo>
                  <a:lnTo>
                    <a:pt x="561975" y="3372485"/>
                  </a:lnTo>
                  <a:lnTo>
                    <a:pt x="5669152" y="3372485"/>
                  </a:lnTo>
                  <a:lnTo>
                    <a:pt x="5717667" y="3370414"/>
                  </a:lnTo>
                  <a:lnTo>
                    <a:pt x="5765038" y="3364344"/>
                  </a:lnTo>
                  <a:lnTo>
                    <a:pt x="5811011" y="3354412"/>
                  </a:lnTo>
                  <a:lnTo>
                    <a:pt x="5855588" y="3340823"/>
                  </a:lnTo>
                  <a:lnTo>
                    <a:pt x="5898515" y="3323704"/>
                  </a:lnTo>
                  <a:lnTo>
                    <a:pt x="5939536" y="3303257"/>
                  </a:lnTo>
                  <a:lnTo>
                    <a:pt x="5978652" y="3279648"/>
                  </a:lnTo>
                  <a:lnTo>
                    <a:pt x="6015609" y="3253028"/>
                  </a:lnTo>
                  <a:lnTo>
                    <a:pt x="6050152" y="3223577"/>
                  </a:lnTo>
                  <a:lnTo>
                    <a:pt x="6082284" y="3191459"/>
                  </a:lnTo>
                  <a:lnTo>
                    <a:pt x="6111748" y="3156851"/>
                  </a:lnTo>
                  <a:lnTo>
                    <a:pt x="6138290" y="3119882"/>
                  </a:lnTo>
                  <a:lnTo>
                    <a:pt x="6161913" y="3080766"/>
                  </a:lnTo>
                  <a:lnTo>
                    <a:pt x="6182359" y="3039745"/>
                  </a:lnTo>
                  <a:lnTo>
                    <a:pt x="6199504" y="2996819"/>
                  </a:lnTo>
                  <a:lnTo>
                    <a:pt x="6213094" y="2952242"/>
                  </a:lnTo>
                  <a:lnTo>
                    <a:pt x="6223000" y="2906268"/>
                  </a:lnTo>
                  <a:lnTo>
                    <a:pt x="6229096" y="2858897"/>
                  </a:lnTo>
                  <a:lnTo>
                    <a:pt x="6231127" y="2810383"/>
                  </a:lnTo>
                  <a:lnTo>
                    <a:pt x="6231127" y="562101"/>
                  </a:lnTo>
                  <a:lnTo>
                    <a:pt x="6229096" y="513588"/>
                  </a:lnTo>
                  <a:lnTo>
                    <a:pt x="6223000" y="466217"/>
                  </a:lnTo>
                  <a:lnTo>
                    <a:pt x="6213094" y="420243"/>
                  </a:lnTo>
                  <a:lnTo>
                    <a:pt x="6199504" y="375666"/>
                  </a:lnTo>
                  <a:lnTo>
                    <a:pt x="6182359" y="332739"/>
                  </a:lnTo>
                  <a:lnTo>
                    <a:pt x="6161913" y="291719"/>
                  </a:lnTo>
                  <a:lnTo>
                    <a:pt x="6138290" y="252602"/>
                  </a:lnTo>
                  <a:lnTo>
                    <a:pt x="6111748" y="215646"/>
                  </a:lnTo>
                  <a:lnTo>
                    <a:pt x="6082284" y="180975"/>
                  </a:lnTo>
                  <a:lnTo>
                    <a:pt x="6050152" y="148971"/>
                  </a:lnTo>
                  <a:lnTo>
                    <a:pt x="6015609" y="119507"/>
                  </a:lnTo>
                  <a:lnTo>
                    <a:pt x="5978652" y="92837"/>
                  </a:lnTo>
                  <a:lnTo>
                    <a:pt x="5939536" y="69214"/>
                  </a:lnTo>
                  <a:lnTo>
                    <a:pt x="5898515" y="48768"/>
                  </a:lnTo>
                  <a:lnTo>
                    <a:pt x="5855588" y="31623"/>
                  </a:lnTo>
                  <a:lnTo>
                    <a:pt x="5811011" y="18034"/>
                  </a:lnTo>
                  <a:lnTo>
                    <a:pt x="5765038" y="8127"/>
                  </a:lnTo>
                  <a:lnTo>
                    <a:pt x="5717667" y="2032"/>
                  </a:lnTo>
                  <a:lnTo>
                    <a:pt x="5669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30306" y="5863590"/>
              <a:ext cx="6231255" cy="3372485"/>
            </a:xfrm>
            <a:custGeom>
              <a:avLst/>
              <a:gdLst/>
              <a:ahLst/>
              <a:cxnLst/>
              <a:rect l="l" t="t" r="r" b="b"/>
              <a:pathLst>
                <a:path w="6231255" h="3372484">
                  <a:moveTo>
                    <a:pt x="0" y="562101"/>
                  </a:moveTo>
                  <a:lnTo>
                    <a:pt x="2032" y="513588"/>
                  </a:lnTo>
                  <a:lnTo>
                    <a:pt x="8127" y="466217"/>
                  </a:lnTo>
                  <a:lnTo>
                    <a:pt x="18034" y="420243"/>
                  </a:lnTo>
                  <a:lnTo>
                    <a:pt x="31623" y="375665"/>
                  </a:lnTo>
                  <a:lnTo>
                    <a:pt x="48768" y="332739"/>
                  </a:lnTo>
                  <a:lnTo>
                    <a:pt x="69215" y="291719"/>
                  </a:lnTo>
                  <a:lnTo>
                    <a:pt x="92837" y="252602"/>
                  </a:lnTo>
                  <a:lnTo>
                    <a:pt x="119379" y="215646"/>
                  </a:lnTo>
                  <a:lnTo>
                    <a:pt x="148844" y="180975"/>
                  </a:lnTo>
                  <a:lnTo>
                    <a:pt x="180975" y="148971"/>
                  </a:lnTo>
                  <a:lnTo>
                    <a:pt x="215519" y="119507"/>
                  </a:lnTo>
                  <a:lnTo>
                    <a:pt x="252475" y="92837"/>
                  </a:lnTo>
                  <a:lnTo>
                    <a:pt x="291592" y="69214"/>
                  </a:lnTo>
                  <a:lnTo>
                    <a:pt x="332613" y="48768"/>
                  </a:lnTo>
                  <a:lnTo>
                    <a:pt x="375539" y="31623"/>
                  </a:lnTo>
                  <a:lnTo>
                    <a:pt x="420116" y="18034"/>
                  </a:lnTo>
                  <a:lnTo>
                    <a:pt x="466090" y="8127"/>
                  </a:lnTo>
                  <a:lnTo>
                    <a:pt x="513461" y="2032"/>
                  </a:lnTo>
                  <a:lnTo>
                    <a:pt x="561975" y="0"/>
                  </a:lnTo>
                  <a:lnTo>
                    <a:pt x="5669153" y="0"/>
                  </a:lnTo>
                  <a:lnTo>
                    <a:pt x="5717667" y="2032"/>
                  </a:lnTo>
                  <a:lnTo>
                    <a:pt x="5765038" y="8127"/>
                  </a:lnTo>
                  <a:lnTo>
                    <a:pt x="5811011" y="18034"/>
                  </a:lnTo>
                  <a:lnTo>
                    <a:pt x="5855588" y="31623"/>
                  </a:lnTo>
                  <a:lnTo>
                    <a:pt x="5898515" y="48768"/>
                  </a:lnTo>
                  <a:lnTo>
                    <a:pt x="5939536" y="69214"/>
                  </a:lnTo>
                  <a:lnTo>
                    <a:pt x="5978652" y="92837"/>
                  </a:lnTo>
                  <a:lnTo>
                    <a:pt x="6015609" y="119507"/>
                  </a:lnTo>
                  <a:lnTo>
                    <a:pt x="6050153" y="148971"/>
                  </a:lnTo>
                  <a:lnTo>
                    <a:pt x="6082284" y="180975"/>
                  </a:lnTo>
                  <a:lnTo>
                    <a:pt x="6111748" y="215646"/>
                  </a:lnTo>
                  <a:lnTo>
                    <a:pt x="6138290" y="252602"/>
                  </a:lnTo>
                  <a:lnTo>
                    <a:pt x="6161913" y="291719"/>
                  </a:lnTo>
                  <a:lnTo>
                    <a:pt x="6182359" y="332739"/>
                  </a:lnTo>
                  <a:lnTo>
                    <a:pt x="6199505" y="375665"/>
                  </a:lnTo>
                  <a:lnTo>
                    <a:pt x="6213094" y="420243"/>
                  </a:lnTo>
                  <a:lnTo>
                    <a:pt x="6223000" y="466217"/>
                  </a:lnTo>
                  <a:lnTo>
                    <a:pt x="6229096" y="513588"/>
                  </a:lnTo>
                  <a:lnTo>
                    <a:pt x="6231128" y="562101"/>
                  </a:lnTo>
                  <a:lnTo>
                    <a:pt x="6231128" y="2810383"/>
                  </a:lnTo>
                  <a:lnTo>
                    <a:pt x="6229096" y="2858897"/>
                  </a:lnTo>
                  <a:lnTo>
                    <a:pt x="6223000" y="2906268"/>
                  </a:lnTo>
                  <a:lnTo>
                    <a:pt x="6213094" y="2952242"/>
                  </a:lnTo>
                  <a:lnTo>
                    <a:pt x="6199505" y="2996819"/>
                  </a:lnTo>
                  <a:lnTo>
                    <a:pt x="6182359" y="3039745"/>
                  </a:lnTo>
                  <a:lnTo>
                    <a:pt x="6161913" y="3080766"/>
                  </a:lnTo>
                  <a:lnTo>
                    <a:pt x="6138290" y="3119882"/>
                  </a:lnTo>
                  <a:lnTo>
                    <a:pt x="6111748" y="3156851"/>
                  </a:lnTo>
                  <a:lnTo>
                    <a:pt x="6082284" y="3191459"/>
                  </a:lnTo>
                  <a:lnTo>
                    <a:pt x="6050153" y="3223577"/>
                  </a:lnTo>
                  <a:lnTo>
                    <a:pt x="6015609" y="3253028"/>
                  </a:lnTo>
                  <a:lnTo>
                    <a:pt x="5978652" y="3279648"/>
                  </a:lnTo>
                  <a:lnTo>
                    <a:pt x="5939536" y="3303257"/>
                  </a:lnTo>
                  <a:lnTo>
                    <a:pt x="5898515" y="3323704"/>
                  </a:lnTo>
                  <a:lnTo>
                    <a:pt x="5855588" y="3340823"/>
                  </a:lnTo>
                  <a:lnTo>
                    <a:pt x="5811011" y="3354425"/>
                  </a:lnTo>
                  <a:lnTo>
                    <a:pt x="5765038" y="3364344"/>
                  </a:lnTo>
                  <a:lnTo>
                    <a:pt x="5717667" y="3370414"/>
                  </a:lnTo>
                  <a:lnTo>
                    <a:pt x="5669153" y="3372485"/>
                  </a:lnTo>
                  <a:lnTo>
                    <a:pt x="561975" y="3372485"/>
                  </a:lnTo>
                  <a:lnTo>
                    <a:pt x="513461" y="3370414"/>
                  </a:lnTo>
                  <a:lnTo>
                    <a:pt x="466090" y="3364344"/>
                  </a:lnTo>
                  <a:lnTo>
                    <a:pt x="420116" y="3354425"/>
                  </a:lnTo>
                  <a:lnTo>
                    <a:pt x="375539" y="3340823"/>
                  </a:lnTo>
                  <a:lnTo>
                    <a:pt x="332613" y="3323704"/>
                  </a:lnTo>
                  <a:lnTo>
                    <a:pt x="291592" y="3303257"/>
                  </a:lnTo>
                  <a:lnTo>
                    <a:pt x="252475" y="3279648"/>
                  </a:lnTo>
                  <a:lnTo>
                    <a:pt x="215519" y="3253028"/>
                  </a:lnTo>
                  <a:lnTo>
                    <a:pt x="180975" y="3223577"/>
                  </a:lnTo>
                  <a:lnTo>
                    <a:pt x="148844" y="3191459"/>
                  </a:lnTo>
                  <a:lnTo>
                    <a:pt x="119379" y="3156851"/>
                  </a:lnTo>
                  <a:lnTo>
                    <a:pt x="92837" y="3119882"/>
                  </a:lnTo>
                  <a:lnTo>
                    <a:pt x="69215" y="3080766"/>
                  </a:lnTo>
                  <a:lnTo>
                    <a:pt x="48768" y="3039745"/>
                  </a:lnTo>
                  <a:lnTo>
                    <a:pt x="31623" y="2996819"/>
                  </a:lnTo>
                  <a:lnTo>
                    <a:pt x="18034" y="2952242"/>
                  </a:lnTo>
                  <a:lnTo>
                    <a:pt x="8127" y="2906268"/>
                  </a:lnTo>
                  <a:lnTo>
                    <a:pt x="2032" y="2858897"/>
                  </a:lnTo>
                  <a:lnTo>
                    <a:pt x="0" y="2810383"/>
                  </a:lnTo>
                  <a:lnTo>
                    <a:pt x="0" y="562101"/>
                  </a:lnTo>
                  <a:close/>
                </a:path>
              </a:pathLst>
            </a:custGeom>
            <a:ln w="28956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074400" y="5924682"/>
            <a:ext cx="5346065" cy="103124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15"/>
              </a:spcBef>
              <a:buClr>
                <a:srgbClr val="095A82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15">
                <a:solidFill>
                  <a:srgbClr val="5F5F5F"/>
                </a:solidFill>
                <a:latin typeface="Calibri"/>
                <a:cs typeface="Calibri"/>
              </a:rPr>
              <a:t>Depends</a:t>
            </a:r>
            <a:r>
              <a:rPr dirty="0" sz="2200">
                <a:solidFill>
                  <a:srgbClr val="5F5F5F"/>
                </a:solidFill>
                <a:latin typeface="Calibri"/>
                <a:cs typeface="Calibri"/>
              </a:rPr>
              <a:t> on</a:t>
            </a:r>
            <a:r>
              <a:rPr dirty="0" sz="2200" spc="-15">
                <a:solidFill>
                  <a:srgbClr val="5F5F5F"/>
                </a:solidFill>
                <a:latin typeface="Calibri"/>
                <a:cs typeface="Calibri"/>
              </a:rPr>
              <a:t> npm</a:t>
            </a:r>
            <a:r>
              <a:rPr dirty="0" sz="22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5F5F5F"/>
                </a:solidFill>
                <a:latin typeface="Calibri"/>
                <a:cs typeface="Calibri"/>
              </a:rPr>
              <a:t>packages</a:t>
            </a:r>
            <a:r>
              <a:rPr dirty="0" sz="22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dirty="0" sz="22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200" spc="-20">
                <a:solidFill>
                  <a:srgbClr val="5F5F5F"/>
                </a:solidFill>
                <a:latin typeface="Calibri"/>
                <a:cs typeface="Calibri"/>
              </a:rPr>
              <a:t> installed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dirty="0" sz="2200" spc="-5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2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5F5F5F"/>
                </a:solidFill>
                <a:latin typeface="Calibri"/>
                <a:cs typeface="Calibri"/>
              </a:rPr>
              <a:t>Node.js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74400" y="7325994"/>
            <a:ext cx="31261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95A82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20">
                <a:solidFill>
                  <a:srgbClr val="5F5F5F"/>
                </a:solidFill>
                <a:latin typeface="Calibri"/>
                <a:cs typeface="Calibri"/>
              </a:rPr>
              <a:t>Sets</a:t>
            </a:r>
            <a:r>
              <a:rPr dirty="0" sz="22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5F5F5F"/>
                </a:solidFill>
                <a:latin typeface="Calibri"/>
                <a:cs typeface="Calibri"/>
              </a:rPr>
              <a:t>up</a:t>
            </a:r>
            <a:r>
              <a:rPr dirty="0" sz="22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2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5F5F5F"/>
                </a:solidFill>
                <a:latin typeface="Calibri"/>
                <a:cs typeface="Calibri"/>
              </a:rPr>
              <a:t>environment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74400" y="8048625"/>
            <a:ext cx="51981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95A82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20">
                <a:solidFill>
                  <a:srgbClr val="5F5F5F"/>
                </a:solidFill>
                <a:latin typeface="Calibri"/>
                <a:cs typeface="Calibri"/>
              </a:rPr>
              <a:t>Provides</a:t>
            </a:r>
            <a:r>
              <a:rPr dirty="0" sz="22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5F5F5F"/>
                </a:solidFill>
                <a:latin typeface="Calibri"/>
                <a:cs typeface="Calibri"/>
              </a:rPr>
              <a:t>required</a:t>
            </a:r>
            <a:r>
              <a:rPr dirty="0" sz="22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5F5F5F"/>
                </a:solidFill>
                <a:latin typeface="Calibri"/>
                <a:cs typeface="Calibri"/>
              </a:rPr>
              <a:t>files</a:t>
            </a:r>
            <a:r>
              <a:rPr dirty="0" sz="22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2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2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2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5F5F5F"/>
                </a:solidFill>
                <a:latin typeface="Calibri"/>
                <a:cs typeface="Calibri"/>
              </a:rPr>
              <a:t>program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74400" y="8769197"/>
            <a:ext cx="354202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95A82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25">
                <a:solidFill>
                  <a:srgbClr val="5F5F5F"/>
                </a:solidFill>
                <a:latin typeface="Calibri"/>
                <a:cs typeface="Calibri"/>
              </a:rPr>
              <a:t>Reduces</a:t>
            </a:r>
            <a:r>
              <a:rPr dirty="0" sz="22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200" spc="-25">
                <a:solidFill>
                  <a:srgbClr val="5F5F5F"/>
                </a:solidFill>
                <a:latin typeface="Calibri"/>
                <a:cs typeface="Calibri"/>
              </a:rPr>
              <a:t>development</a:t>
            </a:r>
            <a:r>
              <a:rPr dirty="0" sz="2200" spc="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200" spc="-40">
                <a:solidFill>
                  <a:srgbClr val="5F5F5F"/>
                </a:solidFill>
                <a:latin typeface="Calibri"/>
                <a:cs typeface="Calibri"/>
              </a:rPr>
              <a:t>effort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87961" y="6034849"/>
            <a:ext cx="3653154" cy="2868295"/>
            <a:chOff x="5787961" y="6034849"/>
            <a:chExt cx="3653154" cy="2868295"/>
          </a:xfrm>
        </p:grpSpPr>
        <p:sp>
          <p:nvSpPr>
            <p:cNvPr id="19" name="object 19"/>
            <p:cNvSpPr/>
            <p:nvPr/>
          </p:nvSpPr>
          <p:spPr>
            <a:xfrm>
              <a:off x="5792723" y="6039611"/>
              <a:ext cx="3643629" cy="2858770"/>
            </a:xfrm>
            <a:custGeom>
              <a:avLst/>
              <a:gdLst/>
              <a:ahLst/>
              <a:cxnLst/>
              <a:rect l="l" t="t" r="r" b="b"/>
              <a:pathLst>
                <a:path w="3643629" h="2858770">
                  <a:moveTo>
                    <a:pt x="3166999" y="0"/>
                  </a:moveTo>
                  <a:lnTo>
                    <a:pt x="476503" y="0"/>
                  </a:lnTo>
                  <a:lnTo>
                    <a:pt x="427736" y="2412"/>
                  </a:lnTo>
                  <a:lnTo>
                    <a:pt x="380491" y="9651"/>
                  </a:lnTo>
                  <a:lnTo>
                    <a:pt x="334772" y="21462"/>
                  </a:lnTo>
                  <a:lnTo>
                    <a:pt x="290956" y="37464"/>
                  </a:lnTo>
                  <a:lnTo>
                    <a:pt x="249300" y="57530"/>
                  </a:lnTo>
                  <a:lnTo>
                    <a:pt x="210058" y="81407"/>
                  </a:lnTo>
                  <a:lnTo>
                    <a:pt x="173354" y="108838"/>
                  </a:lnTo>
                  <a:lnTo>
                    <a:pt x="139573" y="139573"/>
                  </a:lnTo>
                  <a:lnTo>
                    <a:pt x="108838" y="173354"/>
                  </a:lnTo>
                  <a:lnTo>
                    <a:pt x="81406" y="210058"/>
                  </a:lnTo>
                  <a:lnTo>
                    <a:pt x="57530" y="249300"/>
                  </a:lnTo>
                  <a:lnTo>
                    <a:pt x="37464" y="290957"/>
                  </a:lnTo>
                  <a:lnTo>
                    <a:pt x="21462" y="334772"/>
                  </a:lnTo>
                  <a:lnTo>
                    <a:pt x="9651" y="380364"/>
                  </a:lnTo>
                  <a:lnTo>
                    <a:pt x="2412" y="427736"/>
                  </a:lnTo>
                  <a:lnTo>
                    <a:pt x="0" y="476376"/>
                  </a:lnTo>
                  <a:lnTo>
                    <a:pt x="0" y="2382266"/>
                  </a:lnTo>
                  <a:lnTo>
                    <a:pt x="2412" y="2430907"/>
                  </a:lnTo>
                  <a:lnTo>
                    <a:pt x="9651" y="2478278"/>
                  </a:lnTo>
                  <a:lnTo>
                    <a:pt x="21462" y="2523871"/>
                  </a:lnTo>
                  <a:lnTo>
                    <a:pt x="37464" y="2567686"/>
                  </a:lnTo>
                  <a:lnTo>
                    <a:pt x="57530" y="2609342"/>
                  </a:lnTo>
                  <a:lnTo>
                    <a:pt x="81406" y="2648585"/>
                  </a:lnTo>
                  <a:lnTo>
                    <a:pt x="108838" y="2685288"/>
                  </a:lnTo>
                  <a:lnTo>
                    <a:pt x="139573" y="2719070"/>
                  </a:lnTo>
                  <a:lnTo>
                    <a:pt x="173354" y="2749804"/>
                  </a:lnTo>
                  <a:lnTo>
                    <a:pt x="210058" y="2777236"/>
                  </a:lnTo>
                  <a:lnTo>
                    <a:pt x="249300" y="2801112"/>
                  </a:lnTo>
                  <a:lnTo>
                    <a:pt x="290956" y="2821178"/>
                  </a:lnTo>
                  <a:lnTo>
                    <a:pt x="334772" y="2837179"/>
                  </a:lnTo>
                  <a:lnTo>
                    <a:pt x="380491" y="2848991"/>
                  </a:lnTo>
                  <a:lnTo>
                    <a:pt x="427736" y="2856229"/>
                  </a:lnTo>
                  <a:lnTo>
                    <a:pt x="476503" y="2858643"/>
                  </a:lnTo>
                  <a:lnTo>
                    <a:pt x="3166999" y="2858643"/>
                  </a:lnTo>
                  <a:lnTo>
                    <a:pt x="3215767" y="2856229"/>
                  </a:lnTo>
                  <a:lnTo>
                    <a:pt x="3263010" y="2848991"/>
                  </a:lnTo>
                  <a:lnTo>
                    <a:pt x="3308730" y="2837179"/>
                  </a:lnTo>
                  <a:lnTo>
                    <a:pt x="3352546" y="2821178"/>
                  </a:lnTo>
                  <a:lnTo>
                    <a:pt x="3394202" y="2801112"/>
                  </a:lnTo>
                  <a:lnTo>
                    <a:pt x="3433445" y="2777236"/>
                  </a:lnTo>
                  <a:lnTo>
                    <a:pt x="3470148" y="2749804"/>
                  </a:lnTo>
                  <a:lnTo>
                    <a:pt x="3503929" y="2719070"/>
                  </a:lnTo>
                  <a:lnTo>
                    <a:pt x="3534664" y="2685288"/>
                  </a:lnTo>
                  <a:lnTo>
                    <a:pt x="3562096" y="2648585"/>
                  </a:lnTo>
                  <a:lnTo>
                    <a:pt x="3585972" y="2609342"/>
                  </a:lnTo>
                  <a:lnTo>
                    <a:pt x="3606037" y="2567686"/>
                  </a:lnTo>
                  <a:lnTo>
                    <a:pt x="3622040" y="2523871"/>
                  </a:lnTo>
                  <a:lnTo>
                    <a:pt x="3633851" y="2478278"/>
                  </a:lnTo>
                  <a:lnTo>
                    <a:pt x="3641090" y="2430907"/>
                  </a:lnTo>
                  <a:lnTo>
                    <a:pt x="3643503" y="2382266"/>
                  </a:lnTo>
                  <a:lnTo>
                    <a:pt x="3643503" y="476376"/>
                  </a:lnTo>
                  <a:lnTo>
                    <a:pt x="3641090" y="427736"/>
                  </a:lnTo>
                  <a:lnTo>
                    <a:pt x="3633851" y="380364"/>
                  </a:lnTo>
                  <a:lnTo>
                    <a:pt x="3622040" y="334772"/>
                  </a:lnTo>
                  <a:lnTo>
                    <a:pt x="3606037" y="290957"/>
                  </a:lnTo>
                  <a:lnTo>
                    <a:pt x="3585972" y="249300"/>
                  </a:lnTo>
                  <a:lnTo>
                    <a:pt x="3562096" y="210058"/>
                  </a:lnTo>
                  <a:lnTo>
                    <a:pt x="3534664" y="173354"/>
                  </a:lnTo>
                  <a:lnTo>
                    <a:pt x="3503929" y="139573"/>
                  </a:lnTo>
                  <a:lnTo>
                    <a:pt x="3470148" y="108838"/>
                  </a:lnTo>
                  <a:lnTo>
                    <a:pt x="3433445" y="81407"/>
                  </a:lnTo>
                  <a:lnTo>
                    <a:pt x="3394202" y="57530"/>
                  </a:lnTo>
                  <a:lnTo>
                    <a:pt x="3352546" y="37464"/>
                  </a:lnTo>
                  <a:lnTo>
                    <a:pt x="3308730" y="21462"/>
                  </a:lnTo>
                  <a:lnTo>
                    <a:pt x="3263010" y="9651"/>
                  </a:lnTo>
                  <a:lnTo>
                    <a:pt x="3215767" y="2412"/>
                  </a:lnTo>
                  <a:lnTo>
                    <a:pt x="3166999" y="0"/>
                  </a:lnTo>
                  <a:close/>
                </a:path>
              </a:pathLst>
            </a:custGeom>
            <a:solidFill>
              <a:srgbClr val="C5F8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792723" y="6039611"/>
              <a:ext cx="3643629" cy="2858770"/>
            </a:xfrm>
            <a:custGeom>
              <a:avLst/>
              <a:gdLst/>
              <a:ahLst/>
              <a:cxnLst/>
              <a:rect l="l" t="t" r="r" b="b"/>
              <a:pathLst>
                <a:path w="3643629" h="2858770">
                  <a:moveTo>
                    <a:pt x="0" y="476376"/>
                  </a:moveTo>
                  <a:lnTo>
                    <a:pt x="2412" y="427736"/>
                  </a:lnTo>
                  <a:lnTo>
                    <a:pt x="9651" y="380364"/>
                  </a:lnTo>
                  <a:lnTo>
                    <a:pt x="21462" y="334772"/>
                  </a:lnTo>
                  <a:lnTo>
                    <a:pt x="37464" y="290957"/>
                  </a:lnTo>
                  <a:lnTo>
                    <a:pt x="57530" y="249300"/>
                  </a:lnTo>
                  <a:lnTo>
                    <a:pt x="81406" y="210058"/>
                  </a:lnTo>
                  <a:lnTo>
                    <a:pt x="108838" y="173354"/>
                  </a:lnTo>
                  <a:lnTo>
                    <a:pt x="139573" y="139573"/>
                  </a:lnTo>
                  <a:lnTo>
                    <a:pt x="173354" y="108838"/>
                  </a:lnTo>
                  <a:lnTo>
                    <a:pt x="210058" y="81407"/>
                  </a:lnTo>
                  <a:lnTo>
                    <a:pt x="249300" y="57530"/>
                  </a:lnTo>
                  <a:lnTo>
                    <a:pt x="290956" y="37464"/>
                  </a:lnTo>
                  <a:lnTo>
                    <a:pt x="334772" y="21462"/>
                  </a:lnTo>
                  <a:lnTo>
                    <a:pt x="380491" y="9651"/>
                  </a:lnTo>
                  <a:lnTo>
                    <a:pt x="427736" y="2412"/>
                  </a:lnTo>
                  <a:lnTo>
                    <a:pt x="476503" y="0"/>
                  </a:lnTo>
                  <a:lnTo>
                    <a:pt x="3166999" y="0"/>
                  </a:lnTo>
                  <a:lnTo>
                    <a:pt x="3215767" y="2412"/>
                  </a:lnTo>
                  <a:lnTo>
                    <a:pt x="3263010" y="9651"/>
                  </a:lnTo>
                  <a:lnTo>
                    <a:pt x="3308730" y="21462"/>
                  </a:lnTo>
                  <a:lnTo>
                    <a:pt x="3352546" y="37464"/>
                  </a:lnTo>
                  <a:lnTo>
                    <a:pt x="3394202" y="57530"/>
                  </a:lnTo>
                  <a:lnTo>
                    <a:pt x="3433445" y="81407"/>
                  </a:lnTo>
                  <a:lnTo>
                    <a:pt x="3470148" y="108838"/>
                  </a:lnTo>
                  <a:lnTo>
                    <a:pt x="3503929" y="139573"/>
                  </a:lnTo>
                  <a:lnTo>
                    <a:pt x="3534664" y="173354"/>
                  </a:lnTo>
                  <a:lnTo>
                    <a:pt x="3562096" y="210058"/>
                  </a:lnTo>
                  <a:lnTo>
                    <a:pt x="3585972" y="249300"/>
                  </a:lnTo>
                  <a:lnTo>
                    <a:pt x="3606037" y="290957"/>
                  </a:lnTo>
                  <a:lnTo>
                    <a:pt x="3622040" y="334772"/>
                  </a:lnTo>
                  <a:lnTo>
                    <a:pt x="3633851" y="380364"/>
                  </a:lnTo>
                  <a:lnTo>
                    <a:pt x="3641090" y="427736"/>
                  </a:lnTo>
                  <a:lnTo>
                    <a:pt x="3643503" y="476376"/>
                  </a:lnTo>
                  <a:lnTo>
                    <a:pt x="3643503" y="2382266"/>
                  </a:lnTo>
                  <a:lnTo>
                    <a:pt x="3641090" y="2430907"/>
                  </a:lnTo>
                  <a:lnTo>
                    <a:pt x="3633851" y="2478278"/>
                  </a:lnTo>
                  <a:lnTo>
                    <a:pt x="3622040" y="2523871"/>
                  </a:lnTo>
                  <a:lnTo>
                    <a:pt x="3606037" y="2567686"/>
                  </a:lnTo>
                  <a:lnTo>
                    <a:pt x="3585972" y="2609342"/>
                  </a:lnTo>
                  <a:lnTo>
                    <a:pt x="3562096" y="2648585"/>
                  </a:lnTo>
                  <a:lnTo>
                    <a:pt x="3534664" y="2685288"/>
                  </a:lnTo>
                  <a:lnTo>
                    <a:pt x="3503929" y="2719070"/>
                  </a:lnTo>
                  <a:lnTo>
                    <a:pt x="3470148" y="2749804"/>
                  </a:lnTo>
                  <a:lnTo>
                    <a:pt x="3433445" y="2777236"/>
                  </a:lnTo>
                  <a:lnTo>
                    <a:pt x="3394202" y="2801112"/>
                  </a:lnTo>
                  <a:lnTo>
                    <a:pt x="3352546" y="2821178"/>
                  </a:lnTo>
                  <a:lnTo>
                    <a:pt x="3308730" y="2837179"/>
                  </a:lnTo>
                  <a:lnTo>
                    <a:pt x="3263010" y="2848991"/>
                  </a:lnTo>
                  <a:lnTo>
                    <a:pt x="3215767" y="2856229"/>
                  </a:lnTo>
                  <a:lnTo>
                    <a:pt x="3166999" y="2858643"/>
                  </a:lnTo>
                  <a:lnTo>
                    <a:pt x="476503" y="2858643"/>
                  </a:lnTo>
                  <a:lnTo>
                    <a:pt x="427736" y="2856229"/>
                  </a:lnTo>
                  <a:lnTo>
                    <a:pt x="380491" y="2848991"/>
                  </a:lnTo>
                  <a:lnTo>
                    <a:pt x="334772" y="2837179"/>
                  </a:lnTo>
                  <a:lnTo>
                    <a:pt x="290956" y="2821178"/>
                  </a:lnTo>
                  <a:lnTo>
                    <a:pt x="249300" y="2801112"/>
                  </a:lnTo>
                  <a:lnTo>
                    <a:pt x="210058" y="2777236"/>
                  </a:lnTo>
                  <a:lnTo>
                    <a:pt x="173354" y="2749804"/>
                  </a:lnTo>
                  <a:lnTo>
                    <a:pt x="139573" y="2719070"/>
                  </a:lnTo>
                  <a:lnTo>
                    <a:pt x="108838" y="2685288"/>
                  </a:lnTo>
                  <a:lnTo>
                    <a:pt x="81406" y="2648585"/>
                  </a:lnTo>
                  <a:lnTo>
                    <a:pt x="57530" y="2609342"/>
                  </a:lnTo>
                  <a:lnTo>
                    <a:pt x="37464" y="2567686"/>
                  </a:lnTo>
                  <a:lnTo>
                    <a:pt x="21462" y="2523871"/>
                  </a:lnTo>
                  <a:lnTo>
                    <a:pt x="9651" y="2478278"/>
                  </a:lnTo>
                  <a:lnTo>
                    <a:pt x="2412" y="2430907"/>
                  </a:lnTo>
                  <a:lnTo>
                    <a:pt x="0" y="2382266"/>
                  </a:lnTo>
                  <a:lnTo>
                    <a:pt x="0" y="476376"/>
                  </a:lnTo>
                  <a:close/>
                </a:path>
              </a:pathLst>
            </a:custGeom>
            <a:ln w="9144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4183" y="6693407"/>
              <a:ext cx="1284732" cy="1568195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60448" y="6449567"/>
            <a:ext cx="2139696" cy="214121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331208" y="7429500"/>
            <a:ext cx="1219200" cy="114300"/>
            <a:chOff x="4331208" y="7429500"/>
            <a:chExt cx="1219200" cy="114300"/>
          </a:xfrm>
        </p:grpSpPr>
        <p:sp>
          <p:nvSpPr>
            <p:cNvPr id="24" name="object 24"/>
            <p:cNvSpPr/>
            <p:nvPr/>
          </p:nvSpPr>
          <p:spPr>
            <a:xfrm>
              <a:off x="4331208" y="7467599"/>
              <a:ext cx="1028700" cy="38100"/>
            </a:xfrm>
            <a:custGeom>
              <a:avLst/>
              <a:gdLst/>
              <a:ahLst/>
              <a:cxnLst/>
              <a:rect l="l" t="t" r="r" b="b"/>
              <a:pathLst>
                <a:path w="1028700" h="38100">
                  <a:moveTo>
                    <a:pt x="1143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028700" h="38100">
                  <a:moveTo>
                    <a:pt x="266700" y="0"/>
                  </a:moveTo>
                  <a:lnTo>
                    <a:pt x="152400" y="0"/>
                  </a:lnTo>
                  <a:lnTo>
                    <a:pt x="152400" y="38100"/>
                  </a:lnTo>
                  <a:lnTo>
                    <a:pt x="266700" y="38100"/>
                  </a:lnTo>
                  <a:lnTo>
                    <a:pt x="266700" y="0"/>
                  </a:lnTo>
                  <a:close/>
                </a:path>
                <a:path w="1028700" h="38100">
                  <a:moveTo>
                    <a:pt x="419100" y="0"/>
                  </a:moveTo>
                  <a:lnTo>
                    <a:pt x="304800" y="0"/>
                  </a:lnTo>
                  <a:lnTo>
                    <a:pt x="304800" y="38100"/>
                  </a:lnTo>
                  <a:lnTo>
                    <a:pt x="419100" y="38100"/>
                  </a:lnTo>
                  <a:lnTo>
                    <a:pt x="419100" y="0"/>
                  </a:lnTo>
                  <a:close/>
                </a:path>
                <a:path w="1028700" h="38100">
                  <a:moveTo>
                    <a:pt x="571500" y="0"/>
                  </a:moveTo>
                  <a:lnTo>
                    <a:pt x="457200" y="0"/>
                  </a:lnTo>
                  <a:lnTo>
                    <a:pt x="457200" y="38100"/>
                  </a:lnTo>
                  <a:lnTo>
                    <a:pt x="571500" y="38100"/>
                  </a:lnTo>
                  <a:lnTo>
                    <a:pt x="571500" y="0"/>
                  </a:lnTo>
                  <a:close/>
                </a:path>
                <a:path w="1028700" h="38100">
                  <a:moveTo>
                    <a:pt x="723900" y="0"/>
                  </a:moveTo>
                  <a:lnTo>
                    <a:pt x="609600" y="0"/>
                  </a:lnTo>
                  <a:lnTo>
                    <a:pt x="609600" y="38100"/>
                  </a:lnTo>
                  <a:lnTo>
                    <a:pt x="723900" y="38100"/>
                  </a:lnTo>
                  <a:lnTo>
                    <a:pt x="723900" y="0"/>
                  </a:lnTo>
                  <a:close/>
                </a:path>
                <a:path w="1028700" h="38100">
                  <a:moveTo>
                    <a:pt x="876300" y="0"/>
                  </a:moveTo>
                  <a:lnTo>
                    <a:pt x="762000" y="0"/>
                  </a:lnTo>
                  <a:lnTo>
                    <a:pt x="762000" y="38100"/>
                  </a:lnTo>
                  <a:lnTo>
                    <a:pt x="876300" y="38100"/>
                  </a:lnTo>
                  <a:lnTo>
                    <a:pt x="876300" y="0"/>
                  </a:lnTo>
                  <a:close/>
                </a:path>
                <a:path w="1028700" h="38100">
                  <a:moveTo>
                    <a:pt x="1028700" y="0"/>
                  </a:moveTo>
                  <a:lnTo>
                    <a:pt x="914400" y="0"/>
                  </a:lnTo>
                  <a:lnTo>
                    <a:pt x="914400" y="38100"/>
                  </a:lnTo>
                  <a:lnTo>
                    <a:pt x="1028700" y="381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8008" y="7429500"/>
              <a:ext cx="152018" cy="1143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721345" y="7084314"/>
            <a:ext cx="1310640" cy="784860"/>
          </a:xfrm>
          <a:prstGeom prst="rect">
            <a:avLst/>
          </a:prstGeom>
          <a:solidFill>
            <a:srgbClr val="FFFFFF"/>
          </a:solidFill>
          <a:ln w="25907">
            <a:solidFill>
              <a:srgbClr val="00AEEE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274955">
              <a:lnSpc>
                <a:spcPts val="1855"/>
              </a:lnSpc>
              <a:spcBef>
                <a:spcPts val="135"/>
              </a:spcBef>
            </a:pPr>
            <a:r>
              <a:rPr dirty="0" sz="1600" spc="-45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ts val="3295"/>
              </a:lnSpc>
              <a:tabLst>
                <a:tab pos="774700" algn="l"/>
              </a:tabLst>
            </a:pP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&lt;	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15250" y="6144005"/>
            <a:ext cx="1309370" cy="784860"/>
          </a:xfrm>
          <a:prstGeom prst="rect">
            <a:avLst/>
          </a:prstGeom>
          <a:solidFill>
            <a:srgbClr val="FFFFFF"/>
          </a:solidFill>
          <a:ln w="25907">
            <a:solidFill>
              <a:srgbClr val="00AEEE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128270">
              <a:lnSpc>
                <a:spcPts val="1855"/>
              </a:lnSpc>
              <a:spcBef>
                <a:spcPts val="135"/>
              </a:spcBef>
            </a:pPr>
            <a:r>
              <a:rPr dirty="0" sz="1600" spc="-20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endParaRPr sz="1600">
              <a:latin typeface="Calibri"/>
              <a:cs typeface="Calibri"/>
            </a:endParaRPr>
          </a:p>
          <a:p>
            <a:pPr marL="460375">
              <a:lnSpc>
                <a:spcPts val="3295"/>
              </a:lnSpc>
              <a:tabLst>
                <a:tab pos="812800" algn="l"/>
              </a:tabLst>
            </a:pPr>
            <a:r>
              <a:rPr dirty="0" sz="2800" spc="-5">
                <a:solidFill>
                  <a:srgbClr val="5F5F5F"/>
                </a:solidFill>
                <a:latin typeface="Calibri"/>
                <a:cs typeface="Calibri"/>
              </a:rPr>
              <a:t>{	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83351" y="6125083"/>
            <a:ext cx="1445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42C41"/>
                </a:solidFill>
                <a:latin typeface="Arial MT"/>
                <a:cs typeface="Arial MT"/>
              </a:rPr>
              <a:t>P</a:t>
            </a:r>
            <a:r>
              <a:rPr dirty="0" sz="2400" spc="-25">
                <a:solidFill>
                  <a:srgbClr val="042C41"/>
                </a:solidFill>
                <a:latin typeface="Arial MT"/>
                <a:cs typeface="Arial MT"/>
              </a:rPr>
              <a:t>R</a:t>
            </a:r>
            <a:r>
              <a:rPr dirty="0" sz="2400">
                <a:solidFill>
                  <a:srgbClr val="042C41"/>
                </a:solidFill>
                <a:latin typeface="Arial MT"/>
                <a:cs typeface="Arial MT"/>
              </a:rPr>
              <a:t>OJECT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52588" y="8023859"/>
            <a:ext cx="1278890" cy="767715"/>
          </a:xfrm>
          <a:custGeom>
            <a:avLst/>
            <a:gdLst/>
            <a:ahLst/>
            <a:cxnLst/>
            <a:rect l="l" t="t" r="r" b="b"/>
            <a:pathLst>
              <a:path w="1278890" h="767715">
                <a:moveTo>
                  <a:pt x="1278381" y="0"/>
                </a:moveTo>
                <a:lnTo>
                  <a:pt x="0" y="0"/>
                </a:lnTo>
                <a:lnTo>
                  <a:pt x="0" y="767588"/>
                </a:lnTo>
                <a:lnTo>
                  <a:pt x="1278381" y="767588"/>
                </a:lnTo>
                <a:lnTo>
                  <a:pt x="1278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753350" y="8024621"/>
            <a:ext cx="1278890" cy="768350"/>
          </a:xfrm>
          <a:prstGeom prst="rect">
            <a:avLst/>
          </a:prstGeom>
          <a:ln w="25907">
            <a:solidFill>
              <a:srgbClr val="095A82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255270">
              <a:lnSpc>
                <a:spcPct val="100000"/>
              </a:lnSpc>
              <a:spcBef>
                <a:spcPts val="275"/>
              </a:spcBef>
            </a:pPr>
            <a:r>
              <a:rPr dirty="0" sz="1600" spc="10">
                <a:solidFill>
                  <a:srgbClr val="5F5F5F"/>
                </a:solidFill>
                <a:latin typeface="Tahoma"/>
                <a:cs typeface="Tahoma"/>
              </a:rPr>
              <a:t>Service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36635" y="8305800"/>
            <a:ext cx="551687" cy="483108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3" name="object 3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129792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Creating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Angular</a:t>
            </a:r>
            <a:r>
              <a:rPr dirty="0" sz="5600" spc="-10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Application</a:t>
            </a:r>
            <a:r>
              <a:rPr dirty="0" sz="5600" spc="-6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Using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CLI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1562588" y="2226564"/>
            <a:ext cx="5899785" cy="870585"/>
            <a:chOff x="11562588" y="2226564"/>
            <a:chExt cx="5899785" cy="870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2588" y="2226564"/>
              <a:ext cx="5899404" cy="870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6220" y="2290572"/>
              <a:ext cx="5687568" cy="74675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1562588" y="5143500"/>
            <a:ext cx="5899785" cy="870585"/>
            <a:chOff x="11562588" y="5143500"/>
            <a:chExt cx="5899785" cy="8705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2588" y="5143500"/>
              <a:ext cx="5899404" cy="8702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6220" y="5207507"/>
              <a:ext cx="5687568" cy="746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1568683" y="8023859"/>
            <a:ext cx="5899785" cy="870585"/>
            <a:chOff x="11568683" y="8023859"/>
            <a:chExt cx="5899785" cy="87058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8683" y="8023859"/>
              <a:ext cx="5899404" cy="8702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2315" y="8087867"/>
              <a:ext cx="5687568" cy="746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808220" y="2080390"/>
            <a:ext cx="6003290" cy="1525905"/>
            <a:chOff x="4808220" y="2080390"/>
            <a:chExt cx="6003290" cy="152590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8220" y="2080390"/>
              <a:ext cx="6003035" cy="152539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34128" y="2101595"/>
              <a:ext cx="5890260" cy="1418590"/>
            </a:xfrm>
            <a:custGeom>
              <a:avLst/>
              <a:gdLst/>
              <a:ahLst/>
              <a:cxnLst/>
              <a:rect l="l" t="t" r="r" b="b"/>
              <a:pathLst>
                <a:path w="5890259" h="1418589">
                  <a:moveTo>
                    <a:pt x="5653786" y="0"/>
                  </a:moveTo>
                  <a:lnTo>
                    <a:pt x="236474" y="0"/>
                  </a:lnTo>
                  <a:lnTo>
                    <a:pt x="188849" y="4825"/>
                  </a:lnTo>
                  <a:lnTo>
                    <a:pt x="144399" y="18542"/>
                  </a:lnTo>
                  <a:lnTo>
                    <a:pt x="104267" y="40385"/>
                  </a:lnTo>
                  <a:lnTo>
                    <a:pt x="69214" y="69214"/>
                  </a:lnTo>
                  <a:lnTo>
                    <a:pt x="40386" y="104267"/>
                  </a:lnTo>
                  <a:lnTo>
                    <a:pt x="18542" y="144399"/>
                  </a:lnTo>
                  <a:lnTo>
                    <a:pt x="4825" y="188722"/>
                  </a:lnTo>
                  <a:lnTo>
                    <a:pt x="0" y="236347"/>
                  </a:lnTo>
                  <a:lnTo>
                    <a:pt x="0" y="1181988"/>
                  </a:lnTo>
                  <a:lnTo>
                    <a:pt x="4825" y="1229740"/>
                  </a:lnTo>
                  <a:lnTo>
                    <a:pt x="18542" y="1274063"/>
                  </a:lnTo>
                  <a:lnTo>
                    <a:pt x="40386" y="1314196"/>
                  </a:lnTo>
                  <a:lnTo>
                    <a:pt x="69214" y="1349248"/>
                  </a:lnTo>
                  <a:lnTo>
                    <a:pt x="104267" y="1378077"/>
                  </a:lnTo>
                  <a:lnTo>
                    <a:pt x="144399" y="1399921"/>
                  </a:lnTo>
                  <a:lnTo>
                    <a:pt x="188849" y="1413636"/>
                  </a:lnTo>
                  <a:lnTo>
                    <a:pt x="236474" y="1418462"/>
                  </a:lnTo>
                  <a:lnTo>
                    <a:pt x="5653786" y="1418462"/>
                  </a:lnTo>
                  <a:lnTo>
                    <a:pt x="5701411" y="1413636"/>
                  </a:lnTo>
                  <a:lnTo>
                    <a:pt x="5745861" y="1399921"/>
                  </a:lnTo>
                  <a:lnTo>
                    <a:pt x="5785993" y="1378077"/>
                  </a:lnTo>
                  <a:lnTo>
                    <a:pt x="5820918" y="1349248"/>
                  </a:lnTo>
                  <a:lnTo>
                    <a:pt x="5849874" y="1314196"/>
                  </a:lnTo>
                  <a:lnTo>
                    <a:pt x="5871718" y="1274063"/>
                  </a:lnTo>
                  <a:lnTo>
                    <a:pt x="5885433" y="1229740"/>
                  </a:lnTo>
                  <a:lnTo>
                    <a:pt x="5890260" y="1181988"/>
                  </a:lnTo>
                  <a:lnTo>
                    <a:pt x="5890260" y="236347"/>
                  </a:lnTo>
                  <a:lnTo>
                    <a:pt x="5885433" y="188722"/>
                  </a:lnTo>
                  <a:lnTo>
                    <a:pt x="5871718" y="144399"/>
                  </a:lnTo>
                  <a:lnTo>
                    <a:pt x="5849874" y="104267"/>
                  </a:lnTo>
                  <a:lnTo>
                    <a:pt x="5820918" y="69214"/>
                  </a:lnTo>
                  <a:lnTo>
                    <a:pt x="5785993" y="40385"/>
                  </a:lnTo>
                  <a:lnTo>
                    <a:pt x="5745861" y="18542"/>
                  </a:lnTo>
                  <a:lnTo>
                    <a:pt x="5701411" y="4825"/>
                  </a:lnTo>
                  <a:lnTo>
                    <a:pt x="5653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834890" y="2102357"/>
              <a:ext cx="5890260" cy="1418590"/>
            </a:xfrm>
            <a:custGeom>
              <a:avLst/>
              <a:gdLst/>
              <a:ahLst/>
              <a:cxnLst/>
              <a:rect l="l" t="t" r="r" b="b"/>
              <a:pathLst>
                <a:path w="5890259" h="1418589">
                  <a:moveTo>
                    <a:pt x="0" y="236474"/>
                  </a:moveTo>
                  <a:lnTo>
                    <a:pt x="4825" y="188722"/>
                  </a:lnTo>
                  <a:lnTo>
                    <a:pt x="18542" y="144399"/>
                  </a:lnTo>
                  <a:lnTo>
                    <a:pt x="40386" y="104267"/>
                  </a:lnTo>
                  <a:lnTo>
                    <a:pt x="69214" y="69215"/>
                  </a:lnTo>
                  <a:lnTo>
                    <a:pt x="104267" y="40386"/>
                  </a:lnTo>
                  <a:lnTo>
                    <a:pt x="144399" y="18542"/>
                  </a:lnTo>
                  <a:lnTo>
                    <a:pt x="188849" y="4825"/>
                  </a:lnTo>
                  <a:lnTo>
                    <a:pt x="236474" y="0"/>
                  </a:lnTo>
                  <a:lnTo>
                    <a:pt x="5653786" y="0"/>
                  </a:lnTo>
                  <a:lnTo>
                    <a:pt x="5701411" y="4825"/>
                  </a:lnTo>
                  <a:lnTo>
                    <a:pt x="5745861" y="18542"/>
                  </a:lnTo>
                  <a:lnTo>
                    <a:pt x="5785993" y="40386"/>
                  </a:lnTo>
                  <a:lnTo>
                    <a:pt x="5820918" y="69215"/>
                  </a:lnTo>
                  <a:lnTo>
                    <a:pt x="5849874" y="104267"/>
                  </a:lnTo>
                  <a:lnTo>
                    <a:pt x="5871718" y="144399"/>
                  </a:lnTo>
                  <a:lnTo>
                    <a:pt x="5885434" y="188722"/>
                  </a:lnTo>
                  <a:lnTo>
                    <a:pt x="5890260" y="236474"/>
                  </a:lnTo>
                  <a:lnTo>
                    <a:pt x="5890260" y="1181989"/>
                  </a:lnTo>
                  <a:lnTo>
                    <a:pt x="5885434" y="1229741"/>
                  </a:lnTo>
                  <a:lnTo>
                    <a:pt x="5871718" y="1274064"/>
                  </a:lnTo>
                  <a:lnTo>
                    <a:pt x="5849874" y="1314196"/>
                  </a:lnTo>
                  <a:lnTo>
                    <a:pt x="5820918" y="1349248"/>
                  </a:lnTo>
                  <a:lnTo>
                    <a:pt x="5785993" y="1378077"/>
                  </a:lnTo>
                  <a:lnTo>
                    <a:pt x="5745861" y="1399921"/>
                  </a:lnTo>
                  <a:lnTo>
                    <a:pt x="5701411" y="1413637"/>
                  </a:lnTo>
                  <a:lnTo>
                    <a:pt x="5653786" y="1418463"/>
                  </a:lnTo>
                  <a:lnTo>
                    <a:pt x="236474" y="1418463"/>
                  </a:lnTo>
                  <a:lnTo>
                    <a:pt x="188849" y="1413637"/>
                  </a:lnTo>
                  <a:lnTo>
                    <a:pt x="144399" y="1399921"/>
                  </a:lnTo>
                  <a:lnTo>
                    <a:pt x="104267" y="1378077"/>
                  </a:lnTo>
                  <a:lnTo>
                    <a:pt x="69214" y="1349248"/>
                  </a:lnTo>
                  <a:lnTo>
                    <a:pt x="40386" y="1314196"/>
                  </a:lnTo>
                  <a:lnTo>
                    <a:pt x="18542" y="1274064"/>
                  </a:lnTo>
                  <a:lnTo>
                    <a:pt x="4825" y="1229741"/>
                  </a:lnTo>
                  <a:lnTo>
                    <a:pt x="0" y="1181989"/>
                  </a:lnTo>
                  <a:lnTo>
                    <a:pt x="0" y="236474"/>
                  </a:lnTo>
                  <a:close/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110734" y="2208656"/>
            <a:ext cx="53460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571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Create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new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typing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‘ng</a:t>
            </a:r>
            <a:r>
              <a:rPr dirty="0" sz="2400" spc="-3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5" b="1" i="1">
                <a:solidFill>
                  <a:srgbClr val="5F5F5F"/>
                </a:solidFill>
                <a:latin typeface="Calibri"/>
                <a:cs typeface="Calibri"/>
              </a:rPr>
              <a:t>new’</a:t>
            </a:r>
            <a:r>
              <a:rPr dirty="0" sz="2400" spc="2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command.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my-first</a:t>
            </a:r>
            <a:r>
              <a:rPr dirty="0" sz="2400" spc="-5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folder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08220" y="4852565"/>
            <a:ext cx="6003290" cy="1524000"/>
            <a:chOff x="4808220" y="4852565"/>
            <a:chExt cx="6003290" cy="152400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8220" y="4852565"/>
              <a:ext cx="6003035" cy="15238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834128" y="4873752"/>
              <a:ext cx="5890260" cy="1417320"/>
            </a:xfrm>
            <a:custGeom>
              <a:avLst/>
              <a:gdLst/>
              <a:ahLst/>
              <a:cxnLst/>
              <a:rect l="l" t="t" r="r" b="b"/>
              <a:pathLst>
                <a:path w="5890259" h="1417320">
                  <a:moveTo>
                    <a:pt x="5654040" y="0"/>
                  </a:moveTo>
                  <a:lnTo>
                    <a:pt x="236220" y="0"/>
                  </a:lnTo>
                  <a:lnTo>
                    <a:pt x="188595" y="4825"/>
                  </a:lnTo>
                  <a:lnTo>
                    <a:pt x="144272" y="18542"/>
                  </a:lnTo>
                  <a:lnTo>
                    <a:pt x="104139" y="40386"/>
                  </a:lnTo>
                  <a:lnTo>
                    <a:pt x="69214" y="69214"/>
                  </a:lnTo>
                  <a:lnTo>
                    <a:pt x="40386" y="104139"/>
                  </a:lnTo>
                  <a:lnTo>
                    <a:pt x="18542" y="144272"/>
                  </a:lnTo>
                  <a:lnTo>
                    <a:pt x="4825" y="188595"/>
                  </a:lnTo>
                  <a:lnTo>
                    <a:pt x="0" y="236220"/>
                  </a:lnTo>
                  <a:lnTo>
                    <a:pt x="0" y="1181100"/>
                  </a:lnTo>
                  <a:lnTo>
                    <a:pt x="4825" y="1228725"/>
                  </a:lnTo>
                  <a:lnTo>
                    <a:pt x="18542" y="1273048"/>
                  </a:lnTo>
                  <a:lnTo>
                    <a:pt x="40386" y="1313180"/>
                  </a:lnTo>
                  <a:lnTo>
                    <a:pt x="69214" y="1348105"/>
                  </a:lnTo>
                  <a:lnTo>
                    <a:pt x="104139" y="1376934"/>
                  </a:lnTo>
                  <a:lnTo>
                    <a:pt x="144272" y="1398777"/>
                  </a:lnTo>
                  <a:lnTo>
                    <a:pt x="188595" y="1412494"/>
                  </a:lnTo>
                  <a:lnTo>
                    <a:pt x="236220" y="1417320"/>
                  </a:lnTo>
                  <a:lnTo>
                    <a:pt x="5654040" y="1417320"/>
                  </a:lnTo>
                  <a:lnTo>
                    <a:pt x="5701665" y="1412494"/>
                  </a:lnTo>
                  <a:lnTo>
                    <a:pt x="5745988" y="1398777"/>
                  </a:lnTo>
                  <a:lnTo>
                    <a:pt x="5786120" y="1376934"/>
                  </a:lnTo>
                  <a:lnTo>
                    <a:pt x="5821045" y="1348105"/>
                  </a:lnTo>
                  <a:lnTo>
                    <a:pt x="5849874" y="1313180"/>
                  </a:lnTo>
                  <a:lnTo>
                    <a:pt x="5871718" y="1273048"/>
                  </a:lnTo>
                  <a:lnTo>
                    <a:pt x="5885433" y="1228725"/>
                  </a:lnTo>
                  <a:lnTo>
                    <a:pt x="5890260" y="1181100"/>
                  </a:lnTo>
                  <a:lnTo>
                    <a:pt x="5890260" y="236220"/>
                  </a:lnTo>
                  <a:lnTo>
                    <a:pt x="5885433" y="188595"/>
                  </a:lnTo>
                  <a:lnTo>
                    <a:pt x="5871718" y="144272"/>
                  </a:lnTo>
                  <a:lnTo>
                    <a:pt x="5849874" y="104139"/>
                  </a:lnTo>
                  <a:lnTo>
                    <a:pt x="5821045" y="69214"/>
                  </a:lnTo>
                  <a:lnTo>
                    <a:pt x="5786120" y="40386"/>
                  </a:lnTo>
                  <a:lnTo>
                    <a:pt x="5745988" y="18542"/>
                  </a:lnTo>
                  <a:lnTo>
                    <a:pt x="5701665" y="4825"/>
                  </a:lnTo>
                  <a:lnTo>
                    <a:pt x="5654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34890" y="4874514"/>
              <a:ext cx="5890260" cy="1417320"/>
            </a:xfrm>
            <a:custGeom>
              <a:avLst/>
              <a:gdLst/>
              <a:ahLst/>
              <a:cxnLst/>
              <a:rect l="l" t="t" r="r" b="b"/>
              <a:pathLst>
                <a:path w="5890259" h="1417320">
                  <a:moveTo>
                    <a:pt x="0" y="236220"/>
                  </a:moveTo>
                  <a:lnTo>
                    <a:pt x="4825" y="188595"/>
                  </a:lnTo>
                  <a:lnTo>
                    <a:pt x="18542" y="144272"/>
                  </a:lnTo>
                  <a:lnTo>
                    <a:pt x="40386" y="104139"/>
                  </a:lnTo>
                  <a:lnTo>
                    <a:pt x="69214" y="69214"/>
                  </a:lnTo>
                  <a:lnTo>
                    <a:pt x="104139" y="40386"/>
                  </a:lnTo>
                  <a:lnTo>
                    <a:pt x="144272" y="18541"/>
                  </a:lnTo>
                  <a:lnTo>
                    <a:pt x="188595" y="4825"/>
                  </a:lnTo>
                  <a:lnTo>
                    <a:pt x="236220" y="0"/>
                  </a:lnTo>
                  <a:lnTo>
                    <a:pt x="5654040" y="0"/>
                  </a:lnTo>
                  <a:lnTo>
                    <a:pt x="5701665" y="4825"/>
                  </a:lnTo>
                  <a:lnTo>
                    <a:pt x="5745988" y="18541"/>
                  </a:lnTo>
                  <a:lnTo>
                    <a:pt x="5786120" y="40386"/>
                  </a:lnTo>
                  <a:lnTo>
                    <a:pt x="5821045" y="69214"/>
                  </a:lnTo>
                  <a:lnTo>
                    <a:pt x="5849874" y="104139"/>
                  </a:lnTo>
                  <a:lnTo>
                    <a:pt x="5871718" y="144272"/>
                  </a:lnTo>
                  <a:lnTo>
                    <a:pt x="5885434" y="188595"/>
                  </a:lnTo>
                  <a:lnTo>
                    <a:pt x="5890260" y="236220"/>
                  </a:lnTo>
                  <a:lnTo>
                    <a:pt x="5890260" y="1181100"/>
                  </a:lnTo>
                  <a:lnTo>
                    <a:pt x="5885434" y="1228725"/>
                  </a:lnTo>
                  <a:lnTo>
                    <a:pt x="5871718" y="1273048"/>
                  </a:lnTo>
                  <a:lnTo>
                    <a:pt x="5849874" y="1313180"/>
                  </a:lnTo>
                  <a:lnTo>
                    <a:pt x="5821045" y="1348105"/>
                  </a:lnTo>
                  <a:lnTo>
                    <a:pt x="5786120" y="1376934"/>
                  </a:lnTo>
                  <a:lnTo>
                    <a:pt x="5745988" y="1398777"/>
                  </a:lnTo>
                  <a:lnTo>
                    <a:pt x="5701665" y="1412494"/>
                  </a:lnTo>
                  <a:lnTo>
                    <a:pt x="5654040" y="1417320"/>
                  </a:lnTo>
                  <a:lnTo>
                    <a:pt x="236220" y="1417320"/>
                  </a:lnTo>
                  <a:lnTo>
                    <a:pt x="188595" y="1412494"/>
                  </a:lnTo>
                  <a:lnTo>
                    <a:pt x="144272" y="1398777"/>
                  </a:lnTo>
                  <a:lnTo>
                    <a:pt x="104139" y="1376934"/>
                  </a:lnTo>
                  <a:lnTo>
                    <a:pt x="69214" y="1348105"/>
                  </a:lnTo>
                  <a:lnTo>
                    <a:pt x="40386" y="1313180"/>
                  </a:lnTo>
                  <a:lnTo>
                    <a:pt x="18542" y="1273048"/>
                  </a:lnTo>
                  <a:lnTo>
                    <a:pt x="4825" y="1228725"/>
                  </a:lnTo>
                  <a:lnTo>
                    <a:pt x="0" y="1181100"/>
                  </a:lnTo>
                  <a:lnTo>
                    <a:pt x="0" y="236220"/>
                  </a:lnTo>
                  <a:close/>
                </a:path>
              </a:pathLst>
            </a:custGeom>
            <a:ln w="38100">
              <a:solidFill>
                <a:srgbClr val="46A3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421373" y="5347208"/>
            <a:ext cx="2675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Navigate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folder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08220" y="7760336"/>
            <a:ext cx="6003290" cy="1469390"/>
            <a:chOff x="4808220" y="7760336"/>
            <a:chExt cx="6003290" cy="146939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8220" y="7760336"/>
              <a:ext cx="6003035" cy="14690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34128" y="7781543"/>
              <a:ext cx="5890260" cy="1362710"/>
            </a:xfrm>
            <a:custGeom>
              <a:avLst/>
              <a:gdLst/>
              <a:ahLst/>
              <a:cxnLst/>
              <a:rect l="l" t="t" r="r" b="b"/>
              <a:pathLst>
                <a:path w="5890259" h="1362709">
                  <a:moveTo>
                    <a:pt x="5663183" y="0"/>
                  </a:moveTo>
                  <a:lnTo>
                    <a:pt x="227075" y="0"/>
                  </a:lnTo>
                  <a:lnTo>
                    <a:pt x="181356" y="4571"/>
                  </a:lnTo>
                  <a:lnTo>
                    <a:pt x="138684" y="17906"/>
                  </a:lnTo>
                  <a:lnTo>
                    <a:pt x="100202" y="38734"/>
                  </a:lnTo>
                  <a:lnTo>
                    <a:pt x="66548" y="66547"/>
                  </a:lnTo>
                  <a:lnTo>
                    <a:pt x="38735" y="100075"/>
                  </a:lnTo>
                  <a:lnTo>
                    <a:pt x="17907" y="138683"/>
                  </a:lnTo>
                  <a:lnTo>
                    <a:pt x="4572" y="181355"/>
                  </a:lnTo>
                  <a:lnTo>
                    <a:pt x="0" y="227075"/>
                  </a:lnTo>
                  <a:lnTo>
                    <a:pt x="0" y="1135125"/>
                  </a:lnTo>
                  <a:lnTo>
                    <a:pt x="4572" y="1180972"/>
                  </a:lnTo>
                  <a:lnTo>
                    <a:pt x="17907" y="1223517"/>
                  </a:lnTo>
                  <a:lnTo>
                    <a:pt x="38735" y="1262100"/>
                  </a:lnTo>
                  <a:lnTo>
                    <a:pt x="66548" y="1295704"/>
                  </a:lnTo>
                  <a:lnTo>
                    <a:pt x="100202" y="1323428"/>
                  </a:lnTo>
                  <a:lnTo>
                    <a:pt x="138684" y="1344358"/>
                  </a:lnTo>
                  <a:lnTo>
                    <a:pt x="181356" y="1357591"/>
                  </a:lnTo>
                  <a:lnTo>
                    <a:pt x="227075" y="1362201"/>
                  </a:lnTo>
                  <a:lnTo>
                    <a:pt x="5663183" y="1362201"/>
                  </a:lnTo>
                  <a:lnTo>
                    <a:pt x="5708904" y="1357591"/>
                  </a:lnTo>
                  <a:lnTo>
                    <a:pt x="5751576" y="1344358"/>
                  </a:lnTo>
                  <a:lnTo>
                    <a:pt x="5790057" y="1323428"/>
                  </a:lnTo>
                  <a:lnTo>
                    <a:pt x="5823712" y="1295704"/>
                  </a:lnTo>
                  <a:lnTo>
                    <a:pt x="5851525" y="1262100"/>
                  </a:lnTo>
                  <a:lnTo>
                    <a:pt x="5872353" y="1223517"/>
                  </a:lnTo>
                  <a:lnTo>
                    <a:pt x="5885688" y="1180972"/>
                  </a:lnTo>
                  <a:lnTo>
                    <a:pt x="5890260" y="1135125"/>
                  </a:lnTo>
                  <a:lnTo>
                    <a:pt x="5890260" y="227075"/>
                  </a:lnTo>
                  <a:lnTo>
                    <a:pt x="5885688" y="181355"/>
                  </a:lnTo>
                  <a:lnTo>
                    <a:pt x="5872353" y="138683"/>
                  </a:lnTo>
                  <a:lnTo>
                    <a:pt x="5851525" y="100075"/>
                  </a:lnTo>
                  <a:lnTo>
                    <a:pt x="5823712" y="66547"/>
                  </a:lnTo>
                  <a:lnTo>
                    <a:pt x="5790057" y="38734"/>
                  </a:lnTo>
                  <a:lnTo>
                    <a:pt x="5751576" y="17906"/>
                  </a:lnTo>
                  <a:lnTo>
                    <a:pt x="5708904" y="4571"/>
                  </a:lnTo>
                  <a:lnTo>
                    <a:pt x="5663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34890" y="7782305"/>
              <a:ext cx="5890260" cy="1362710"/>
            </a:xfrm>
            <a:custGeom>
              <a:avLst/>
              <a:gdLst/>
              <a:ahLst/>
              <a:cxnLst/>
              <a:rect l="l" t="t" r="r" b="b"/>
              <a:pathLst>
                <a:path w="5890259" h="1362709">
                  <a:moveTo>
                    <a:pt x="0" y="227076"/>
                  </a:moveTo>
                  <a:lnTo>
                    <a:pt x="4572" y="181356"/>
                  </a:lnTo>
                  <a:lnTo>
                    <a:pt x="17907" y="138684"/>
                  </a:lnTo>
                  <a:lnTo>
                    <a:pt x="38735" y="100076"/>
                  </a:lnTo>
                  <a:lnTo>
                    <a:pt x="66548" y="66548"/>
                  </a:lnTo>
                  <a:lnTo>
                    <a:pt x="100202" y="38735"/>
                  </a:lnTo>
                  <a:lnTo>
                    <a:pt x="138684" y="17907"/>
                  </a:lnTo>
                  <a:lnTo>
                    <a:pt x="181356" y="4572"/>
                  </a:lnTo>
                  <a:lnTo>
                    <a:pt x="227075" y="0"/>
                  </a:lnTo>
                  <a:lnTo>
                    <a:pt x="5663184" y="0"/>
                  </a:lnTo>
                  <a:lnTo>
                    <a:pt x="5708904" y="4572"/>
                  </a:lnTo>
                  <a:lnTo>
                    <a:pt x="5751576" y="17907"/>
                  </a:lnTo>
                  <a:lnTo>
                    <a:pt x="5790057" y="38735"/>
                  </a:lnTo>
                  <a:lnTo>
                    <a:pt x="5823712" y="66548"/>
                  </a:lnTo>
                  <a:lnTo>
                    <a:pt x="5851525" y="100076"/>
                  </a:lnTo>
                  <a:lnTo>
                    <a:pt x="5872353" y="138684"/>
                  </a:lnTo>
                  <a:lnTo>
                    <a:pt x="5885688" y="181356"/>
                  </a:lnTo>
                  <a:lnTo>
                    <a:pt x="5890260" y="227076"/>
                  </a:lnTo>
                  <a:lnTo>
                    <a:pt x="5890260" y="1135126"/>
                  </a:lnTo>
                  <a:lnTo>
                    <a:pt x="5885688" y="1180973"/>
                  </a:lnTo>
                  <a:lnTo>
                    <a:pt x="5872353" y="1223518"/>
                  </a:lnTo>
                  <a:lnTo>
                    <a:pt x="5851525" y="1262100"/>
                  </a:lnTo>
                  <a:lnTo>
                    <a:pt x="5823712" y="1295704"/>
                  </a:lnTo>
                  <a:lnTo>
                    <a:pt x="5790057" y="1323428"/>
                  </a:lnTo>
                  <a:lnTo>
                    <a:pt x="5751576" y="1344358"/>
                  </a:lnTo>
                  <a:lnTo>
                    <a:pt x="5708904" y="1357591"/>
                  </a:lnTo>
                  <a:lnTo>
                    <a:pt x="5663184" y="1362202"/>
                  </a:lnTo>
                  <a:lnTo>
                    <a:pt x="227075" y="1362202"/>
                  </a:lnTo>
                  <a:lnTo>
                    <a:pt x="181356" y="1357591"/>
                  </a:lnTo>
                  <a:lnTo>
                    <a:pt x="138684" y="1344358"/>
                  </a:lnTo>
                  <a:lnTo>
                    <a:pt x="100202" y="1323428"/>
                  </a:lnTo>
                  <a:lnTo>
                    <a:pt x="66548" y="1295704"/>
                  </a:lnTo>
                  <a:lnTo>
                    <a:pt x="38735" y="1262100"/>
                  </a:lnTo>
                  <a:lnTo>
                    <a:pt x="17907" y="1223518"/>
                  </a:lnTo>
                  <a:lnTo>
                    <a:pt x="4572" y="1180973"/>
                  </a:lnTo>
                  <a:lnTo>
                    <a:pt x="0" y="1135126"/>
                  </a:lnTo>
                  <a:lnTo>
                    <a:pt x="0" y="227076"/>
                  </a:lnTo>
                  <a:close/>
                </a:path>
              </a:pathLst>
            </a:custGeom>
            <a:ln w="38100">
              <a:solidFill>
                <a:srgbClr val="F05F6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119496" y="8045322"/>
            <a:ext cx="52698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5470" marR="5080" indent="-573405">
              <a:lnSpc>
                <a:spcPct val="100000"/>
              </a:lnSpc>
              <a:spcBef>
                <a:spcPts val="100"/>
              </a:spcBef>
            </a:pP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Type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‘ng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serve’</a:t>
            </a:r>
            <a:r>
              <a:rPr dirty="0" sz="2400" spc="-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start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web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open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09544" y="2729483"/>
            <a:ext cx="1254252" cy="16002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09544" y="5500115"/>
            <a:ext cx="1254252" cy="16154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09544" y="8380476"/>
            <a:ext cx="1254252" cy="161544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931163" y="2011679"/>
            <a:ext cx="1842770" cy="1595755"/>
            <a:chOff x="931163" y="2011679"/>
            <a:chExt cx="1842770" cy="1595755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3563" y="2135266"/>
              <a:ext cx="1556003" cy="139126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04900" y="2150363"/>
              <a:ext cx="1463040" cy="1295400"/>
            </a:xfrm>
            <a:custGeom>
              <a:avLst/>
              <a:gdLst/>
              <a:ahLst/>
              <a:cxnLst/>
              <a:rect l="l" t="t" r="r" b="b"/>
              <a:pathLst>
                <a:path w="1463039" h="1295400">
                  <a:moveTo>
                    <a:pt x="731393" y="0"/>
                  </a:moveTo>
                  <a:lnTo>
                    <a:pt x="681355" y="1524"/>
                  </a:lnTo>
                  <a:lnTo>
                    <a:pt x="632206" y="5968"/>
                  </a:lnTo>
                  <a:lnTo>
                    <a:pt x="583945" y="13207"/>
                  </a:lnTo>
                  <a:lnTo>
                    <a:pt x="536956" y="23113"/>
                  </a:lnTo>
                  <a:lnTo>
                    <a:pt x="491109" y="35686"/>
                  </a:lnTo>
                  <a:lnTo>
                    <a:pt x="446659" y="50926"/>
                  </a:lnTo>
                  <a:lnTo>
                    <a:pt x="403733" y="68452"/>
                  </a:lnTo>
                  <a:lnTo>
                    <a:pt x="362203" y="88391"/>
                  </a:lnTo>
                  <a:lnTo>
                    <a:pt x="322453" y="110616"/>
                  </a:lnTo>
                  <a:lnTo>
                    <a:pt x="284480" y="135000"/>
                  </a:lnTo>
                  <a:lnTo>
                    <a:pt x="248284" y="161289"/>
                  </a:lnTo>
                  <a:lnTo>
                    <a:pt x="214249" y="189737"/>
                  </a:lnTo>
                  <a:lnTo>
                    <a:pt x="182244" y="219836"/>
                  </a:lnTo>
                  <a:lnTo>
                    <a:pt x="152387" y="251840"/>
                  </a:lnTo>
                  <a:lnTo>
                    <a:pt x="124904" y="285495"/>
                  </a:lnTo>
                  <a:lnTo>
                    <a:pt x="99847" y="320801"/>
                  </a:lnTo>
                  <a:lnTo>
                    <a:pt x="77343" y="357504"/>
                  </a:lnTo>
                  <a:lnTo>
                    <a:pt x="57467" y="395477"/>
                  </a:lnTo>
                  <a:lnTo>
                    <a:pt x="40360" y="434847"/>
                  </a:lnTo>
                  <a:lnTo>
                    <a:pt x="26123" y="475487"/>
                  </a:lnTo>
                  <a:lnTo>
                    <a:pt x="14859" y="517016"/>
                  </a:lnTo>
                  <a:lnTo>
                    <a:pt x="6680" y="559688"/>
                  </a:lnTo>
                  <a:lnTo>
                    <a:pt x="1689" y="603250"/>
                  </a:lnTo>
                  <a:lnTo>
                    <a:pt x="0" y="647572"/>
                  </a:lnTo>
                  <a:lnTo>
                    <a:pt x="1689" y="691895"/>
                  </a:lnTo>
                  <a:lnTo>
                    <a:pt x="6680" y="735456"/>
                  </a:lnTo>
                  <a:lnTo>
                    <a:pt x="14859" y="778128"/>
                  </a:lnTo>
                  <a:lnTo>
                    <a:pt x="26123" y="819657"/>
                  </a:lnTo>
                  <a:lnTo>
                    <a:pt x="40360" y="860297"/>
                  </a:lnTo>
                  <a:lnTo>
                    <a:pt x="57467" y="899667"/>
                  </a:lnTo>
                  <a:lnTo>
                    <a:pt x="77343" y="937640"/>
                  </a:lnTo>
                  <a:lnTo>
                    <a:pt x="99847" y="974343"/>
                  </a:lnTo>
                  <a:lnTo>
                    <a:pt x="124904" y="1009650"/>
                  </a:lnTo>
                  <a:lnTo>
                    <a:pt x="152387" y="1043304"/>
                  </a:lnTo>
                  <a:lnTo>
                    <a:pt x="182244" y="1075308"/>
                  </a:lnTo>
                  <a:lnTo>
                    <a:pt x="214249" y="1105407"/>
                  </a:lnTo>
                  <a:lnTo>
                    <a:pt x="248284" y="1133855"/>
                  </a:lnTo>
                  <a:lnTo>
                    <a:pt x="284480" y="1160144"/>
                  </a:lnTo>
                  <a:lnTo>
                    <a:pt x="322453" y="1184528"/>
                  </a:lnTo>
                  <a:lnTo>
                    <a:pt x="362203" y="1206753"/>
                  </a:lnTo>
                  <a:lnTo>
                    <a:pt x="403733" y="1226692"/>
                  </a:lnTo>
                  <a:lnTo>
                    <a:pt x="446659" y="1244218"/>
                  </a:lnTo>
                  <a:lnTo>
                    <a:pt x="491109" y="1259458"/>
                  </a:lnTo>
                  <a:lnTo>
                    <a:pt x="536956" y="1272031"/>
                  </a:lnTo>
                  <a:lnTo>
                    <a:pt x="583945" y="1281937"/>
                  </a:lnTo>
                  <a:lnTo>
                    <a:pt x="632206" y="1289177"/>
                  </a:lnTo>
                  <a:lnTo>
                    <a:pt x="681355" y="1293621"/>
                  </a:lnTo>
                  <a:lnTo>
                    <a:pt x="731393" y="1295145"/>
                  </a:lnTo>
                  <a:lnTo>
                    <a:pt x="781431" y="1293621"/>
                  </a:lnTo>
                  <a:lnTo>
                    <a:pt x="830580" y="1289177"/>
                  </a:lnTo>
                  <a:lnTo>
                    <a:pt x="878839" y="1281937"/>
                  </a:lnTo>
                  <a:lnTo>
                    <a:pt x="925830" y="1272031"/>
                  </a:lnTo>
                  <a:lnTo>
                    <a:pt x="971676" y="1259458"/>
                  </a:lnTo>
                  <a:lnTo>
                    <a:pt x="1016126" y="1244218"/>
                  </a:lnTo>
                  <a:lnTo>
                    <a:pt x="1059052" y="1226692"/>
                  </a:lnTo>
                  <a:lnTo>
                    <a:pt x="1100582" y="1206753"/>
                  </a:lnTo>
                  <a:lnTo>
                    <a:pt x="1140333" y="1184528"/>
                  </a:lnTo>
                  <a:lnTo>
                    <a:pt x="1178306" y="1160144"/>
                  </a:lnTo>
                  <a:lnTo>
                    <a:pt x="1214501" y="1133855"/>
                  </a:lnTo>
                  <a:lnTo>
                    <a:pt x="1248537" y="1105407"/>
                  </a:lnTo>
                  <a:lnTo>
                    <a:pt x="1280541" y="1075308"/>
                  </a:lnTo>
                  <a:lnTo>
                    <a:pt x="1310386" y="1043304"/>
                  </a:lnTo>
                  <a:lnTo>
                    <a:pt x="1337818" y="1009650"/>
                  </a:lnTo>
                  <a:lnTo>
                    <a:pt x="1362964" y="974343"/>
                  </a:lnTo>
                  <a:lnTo>
                    <a:pt x="1385443" y="937640"/>
                  </a:lnTo>
                  <a:lnTo>
                    <a:pt x="1405255" y="899667"/>
                  </a:lnTo>
                  <a:lnTo>
                    <a:pt x="1422400" y="860297"/>
                  </a:lnTo>
                  <a:lnTo>
                    <a:pt x="1436624" y="819657"/>
                  </a:lnTo>
                  <a:lnTo>
                    <a:pt x="1447927" y="778128"/>
                  </a:lnTo>
                  <a:lnTo>
                    <a:pt x="1456055" y="735456"/>
                  </a:lnTo>
                  <a:lnTo>
                    <a:pt x="1461135" y="691895"/>
                  </a:lnTo>
                  <a:lnTo>
                    <a:pt x="1462786" y="647572"/>
                  </a:lnTo>
                  <a:lnTo>
                    <a:pt x="1461135" y="603250"/>
                  </a:lnTo>
                  <a:lnTo>
                    <a:pt x="1456055" y="559688"/>
                  </a:lnTo>
                  <a:lnTo>
                    <a:pt x="1447927" y="517016"/>
                  </a:lnTo>
                  <a:lnTo>
                    <a:pt x="1436624" y="475487"/>
                  </a:lnTo>
                  <a:lnTo>
                    <a:pt x="1422400" y="434847"/>
                  </a:lnTo>
                  <a:lnTo>
                    <a:pt x="1405255" y="395477"/>
                  </a:lnTo>
                  <a:lnTo>
                    <a:pt x="1385443" y="357504"/>
                  </a:lnTo>
                  <a:lnTo>
                    <a:pt x="1362964" y="320801"/>
                  </a:lnTo>
                  <a:lnTo>
                    <a:pt x="1337818" y="285495"/>
                  </a:lnTo>
                  <a:lnTo>
                    <a:pt x="1310386" y="251840"/>
                  </a:lnTo>
                  <a:lnTo>
                    <a:pt x="1280541" y="219836"/>
                  </a:lnTo>
                  <a:lnTo>
                    <a:pt x="1248537" y="189737"/>
                  </a:lnTo>
                  <a:lnTo>
                    <a:pt x="1214501" y="161289"/>
                  </a:lnTo>
                  <a:lnTo>
                    <a:pt x="1178306" y="135000"/>
                  </a:lnTo>
                  <a:lnTo>
                    <a:pt x="1140333" y="110616"/>
                  </a:lnTo>
                  <a:lnTo>
                    <a:pt x="1100582" y="88391"/>
                  </a:lnTo>
                  <a:lnTo>
                    <a:pt x="1059052" y="68452"/>
                  </a:lnTo>
                  <a:lnTo>
                    <a:pt x="1016126" y="50926"/>
                  </a:lnTo>
                  <a:lnTo>
                    <a:pt x="971676" y="35686"/>
                  </a:lnTo>
                  <a:lnTo>
                    <a:pt x="925830" y="23113"/>
                  </a:lnTo>
                  <a:lnTo>
                    <a:pt x="878839" y="13207"/>
                  </a:lnTo>
                  <a:lnTo>
                    <a:pt x="830580" y="5968"/>
                  </a:lnTo>
                  <a:lnTo>
                    <a:pt x="781431" y="1524"/>
                  </a:lnTo>
                  <a:lnTo>
                    <a:pt x="731393" y="0"/>
                  </a:lnTo>
                  <a:close/>
                </a:path>
              </a:pathLst>
            </a:custGeom>
            <a:solidFill>
              <a:srgbClr val="4761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05661" y="2151125"/>
              <a:ext cx="1463040" cy="1295400"/>
            </a:xfrm>
            <a:custGeom>
              <a:avLst/>
              <a:gdLst/>
              <a:ahLst/>
              <a:cxnLst/>
              <a:rect l="l" t="t" r="r" b="b"/>
              <a:pathLst>
                <a:path w="1463039" h="1295400">
                  <a:moveTo>
                    <a:pt x="0" y="647573"/>
                  </a:moveTo>
                  <a:lnTo>
                    <a:pt x="1689" y="603250"/>
                  </a:lnTo>
                  <a:lnTo>
                    <a:pt x="6680" y="559689"/>
                  </a:lnTo>
                  <a:lnTo>
                    <a:pt x="14859" y="517017"/>
                  </a:lnTo>
                  <a:lnTo>
                    <a:pt x="26123" y="475488"/>
                  </a:lnTo>
                  <a:lnTo>
                    <a:pt x="40360" y="434848"/>
                  </a:lnTo>
                  <a:lnTo>
                    <a:pt x="57467" y="395477"/>
                  </a:lnTo>
                  <a:lnTo>
                    <a:pt x="77343" y="357504"/>
                  </a:lnTo>
                  <a:lnTo>
                    <a:pt x="99847" y="320801"/>
                  </a:lnTo>
                  <a:lnTo>
                    <a:pt x="124904" y="285496"/>
                  </a:lnTo>
                  <a:lnTo>
                    <a:pt x="152387" y="251841"/>
                  </a:lnTo>
                  <a:lnTo>
                    <a:pt x="182244" y="219837"/>
                  </a:lnTo>
                  <a:lnTo>
                    <a:pt x="214249" y="189738"/>
                  </a:lnTo>
                  <a:lnTo>
                    <a:pt x="248284" y="161290"/>
                  </a:lnTo>
                  <a:lnTo>
                    <a:pt x="284479" y="135000"/>
                  </a:lnTo>
                  <a:lnTo>
                    <a:pt x="322453" y="110617"/>
                  </a:lnTo>
                  <a:lnTo>
                    <a:pt x="362203" y="88392"/>
                  </a:lnTo>
                  <a:lnTo>
                    <a:pt x="403732" y="68452"/>
                  </a:lnTo>
                  <a:lnTo>
                    <a:pt x="446659" y="50926"/>
                  </a:lnTo>
                  <a:lnTo>
                    <a:pt x="491109" y="35687"/>
                  </a:lnTo>
                  <a:lnTo>
                    <a:pt x="536956" y="23114"/>
                  </a:lnTo>
                  <a:lnTo>
                    <a:pt x="583945" y="13207"/>
                  </a:lnTo>
                  <a:lnTo>
                    <a:pt x="632206" y="5969"/>
                  </a:lnTo>
                  <a:lnTo>
                    <a:pt x="681355" y="1524"/>
                  </a:lnTo>
                  <a:lnTo>
                    <a:pt x="731393" y="0"/>
                  </a:lnTo>
                  <a:lnTo>
                    <a:pt x="781431" y="1524"/>
                  </a:lnTo>
                  <a:lnTo>
                    <a:pt x="830580" y="5969"/>
                  </a:lnTo>
                  <a:lnTo>
                    <a:pt x="878839" y="13207"/>
                  </a:lnTo>
                  <a:lnTo>
                    <a:pt x="925830" y="23114"/>
                  </a:lnTo>
                  <a:lnTo>
                    <a:pt x="971676" y="35687"/>
                  </a:lnTo>
                  <a:lnTo>
                    <a:pt x="1016126" y="50926"/>
                  </a:lnTo>
                  <a:lnTo>
                    <a:pt x="1059052" y="68452"/>
                  </a:lnTo>
                  <a:lnTo>
                    <a:pt x="1100582" y="88392"/>
                  </a:lnTo>
                  <a:lnTo>
                    <a:pt x="1140333" y="110617"/>
                  </a:lnTo>
                  <a:lnTo>
                    <a:pt x="1178306" y="135000"/>
                  </a:lnTo>
                  <a:lnTo>
                    <a:pt x="1214501" y="161290"/>
                  </a:lnTo>
                  <a:lnTo>
                    <a:pt x="1248537" y="189738"/>
                  </a:lnTo>
                  <a:lnTo>
                    <a:pt x="1280540" y="219837"/>
                  </a:lnTo>
                  <a:lnTo>
                    <a:pt x="1310386" y="251841"/>
                  </a:lnTo>
                  <a:lnTo>
                    <a:pt x="1337818" y="285496"/>
                  </a:lnTo>
                  <a:lnTo>
                    <a:pt x="1362964" y="320801"/>
                  </a:lnTo>
                  <a:lnTo>
                    <a:pt x="1385443" y="357504"/>
                  </a:lnTo>
                  <a:lnTo>
                    <a:pt x="1405255" y="395477"/>
                  </a:lnTo>
                  <a:lnTo>
                    <a:pt x="1422400" y="434848"/>
                  </a:lnTo>
                  <a:lnTo>
                    <a:pt x="1436624" y="475488"/>
                  </a:lnTo>
                  <a:lnTo>
                    <a:pt x="1447927" y="517017"/>
                  </a:lnTo>
                  <a:lnTo>
                    <a:pt x="1456055" y="559689"/>
                  </a:lnTo>
                  <a:lnTo>
                    <a:pt x="1461135" y="603250"/>
                  </a:lnTo>
                  <a:lnTo>
                    <a:pt x="1462786" y="647573"/>
                  </a:lnTo>
                  <a:lnTo>
                    <a:pt x="1461135" y="691896"/>
                  </a:lnTo>
                  <a:lnTo>
                    <a:pt x="1456055" y="735456"/>
                  </a:lnTo>
                  <a:lnTo>
                    <a:pt x="1447927" y="778128"/>
                  </a:lnTo>
                  <a:lnTo>
                    <a:pt x="1436624" y="819657"/>
                  </a:lnTo>
                  <a:lnTo>
                    <a:pt x="1422400" y="860298"/>
                  </a:lnTo>
                  <a:lnTo>
                    <a:pt x="1405255" y="899668"/>
                  </a:lnTo>
                  <a:lnTo>
                    <a:pt x="1385443" y="937641"/>
                  </a:lnTo>
                  <a:lnTo>
                    <a:pt x="1362964" y="974344"/>
                  </a:lnTo>
                  <a:lnTo>
                    <a:pt x="1337818" y="1009650"/>
                  </a:lnTo>
                  <a:lnTo>
                    <a:pt x="1310386" y="1043304"/>
                  </a:lnTo>
                  <a:lnTo>
                    <a:pt x="1280540" y="1075308"/>
                  </a:lnTo>
                  <a:lnTo>
                    <a:pt x="1248537" y="1105407"/>
                  </a:lnTo>
                  <a:lnTo>
                    <a:pt x="1214501" y="1133855"/>
                  </a:lnTo>
                  <a:lnTo>
                    <a:pt x="1178306" y="1160145"/>
                  </a:lnTo>
                  <a:lnTo>
                    <a:pt x="1140333" y="1184528"/>
                  </a:lnTo>
                  <a:lnTo>
                    <a:pt x="1100582" y="1206753"/>
                  </a:lnTo>
                  <a:lnTo>
                    <a:pt x="1059052" y="1226693"/>
                  </a:lnTo>
                  <a:lnTo>
                    <a:pt x="1016126" y="1244219"/>
                  </a:lnTo>
                  <a:lnTo>
                    <a:pt x="971676" y="1259458"/>
                  </a:lnTo>
                  <a:lnTo>
                    <a:pt x="925830" y="1272031"/>
                  </a:lnTo>
                  <a:lnTo>
                    <a:pt x="878839" y="1281938"/>
                  </a:lnTo>
                  <a:lnTo>
                    <a:pt x="830580" y="1289177"/>
                  </a:lnTo>
                  <a:lnTo>
                    <a:pt x="781431" y="1293622"/>
                  </a:lnTo>
                  <a:lnTo>
                    <a:pt x="731393" y="1295146"/>
                  </a:lnTo>
                  <a:lnTo>
                    <a:pt x="681355" y="1293622"/>
                  </a:lnTo>
                  <a:lnTo>
                    <a:pt x="632206" y="1289177"/>
                  </a:lnTo>
                  <a:lnTo>
                    <a:pt x="583945" y="1281938"/>
                  </a:lnTo>
                  <a:lnTo>
                    <a:pt x="536956" y="1272031"/>
                  </a:lnTo>
                  <a:lnTo>
                    <a:pt x="491109" y="1259458"/>
                  </a:lnTo>
                  <a:lnTo>
                    <a:pt x="446659" y="1244219"/>
                  </a:lnTo>
                  <a:lnTo>
                    <a:pt x="403732" y="1226693"/>
                  </a:lnTo>
                  <a:lnTo>
                    <a:pt x="362203" y="1206753"/>
                  </a:lnTo>
                  <a:lnTo>
                    <a:pt x="322453" y="1184528"/>
                  </a:lnTo>
                  <a:lnTo>
                    <a:pt x="284479" y="1160145"/>
                  </a:lnTo>
                  <a:lnTo>
                    <a:pt x="248284" y="1133855"/>
                  </a:lnTo>
                  <a:lnTo>
                    <a:pt x="214249" y="1105407"/>
                  </a:lnTo>
                  <a:lnTo>
                    <a:pt x="182244" y="1075308"/>
                  </a:lnTo>
                  <a:lnTo>
                    <a:pt x="152387" y="1043304"/>
                  </a:lnTo>
                  <a:lnTo>
                    <a:pt x="124904" y="1009650"/>
                  </a:lnTo>
                  <a:lnTo>
                    <a:pt x="99847" y="974344"/>
                  </a:lnTo>
                  <a:lnTo>
                    <a:pt x="77343" y="937641"/>
                  </a:lnTo>
                  <a:lnTo>
                    <a:pt x="57467" y="899668"/>
                  </a:lnTo>
                  <a:lnTo>
                    <a:pt x="40360" y="860298"/>
                  </a:lnTo>
                  <a:lnTo>
                    <a:pt x="26123" y="819657"/>
                  </a:lnTo>
                  <a:lnTo>
                    <a:pt x="14859" y="778128"/>
                  </a:lnTo>
                  <a:lnTo>
                    <a:pt x="6680" y="735456"/>
                  </a:lnTo>
                  <a:lnTo>
                    <a:pt x="1689" y="691896"/>
                  </a:lnTo>
                  <a:lnTo>
                    <a:pt x="0" y="64757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31163" y="2011679"/>
              <a:ext cx="1842770" cy="1595755"/>
            </a:xfrm>
            <a:custGeom>
              <a:avLst/>
              <a:gdLst/>
              <a:ahLst/>
              <a:cxnLst/>
              <a:rect l="l" t="t" r="r" b="b"/>
              <a:pathLst>
                <a:path w="1842770" h="1595754">
                  <a:moveTo>
                    <a:pt x="950341" y="0"/>
                  </a:moveTo>
                  <a:lnTo>
                    <a:pt x="891921" y="50546"/>
                  </a:lnTo>
                  <a:lnTo>
                    <a:pt x="922274" y="50546"/>
                  </a:lnTo>
                  <a:lnTo>
                    <a:pt x="972819" y="51816"/>
                  </a:lnTo>
                  <a:lnTo>
                    <a:pt x="1022604" y="55625"/>
                  </a:lnTo>
                  <a:lnTo>
                    <a:pt x="1071626" y="61722"/>
                  </a:lnTo>
                  <a:lnTo>
                    <a:pt x="1119759" y="70230"/>
                  </a:lnTo>
                  <a:lnTo>
                    <a:pt x="1166749" y="81152"/>
                  </a:lnTo>
                  <a:lnTo>
                    <a:pt x="1212850" y="94106"/>
                  </a:lnTo>
                  <a:lnTo>
                    <a:pt x="1257681" y="109220"/>
                  </a:lnTo>
                  <a:lnTo>
                    <a:pt x="1301242" y="126492"/>
                  </a:lnTo>
                  <a:lnTo>
                    <a:pt x="1343533" y="145669"/>
                  </a:lnTo>
                  <a:lnTo>
                    <a:pt x="1384427" y="166877"/>
                  </a:lnTo>
                  <a:lnTo>
                    <a:pt x="1423924" y="189865"/>
                  </a:lnTo>
                  <a:lnTo>
                    <a:pt x="1461770" y="214629"/>
                  </a:lnTo>
                  <a:lnTo>
                    <a:pt x="1497838" y="241173"/>
                  </a:lnTo>
                  <a:lnTo>
                    <a:pt x="1532382" y="269367"/>
                  </a:lnTo>
                  <a:lnTo>
                    <a:pt x="1565021" y="299085"/>
                  </a:lnTo>
                  <a:lnTo>
                    <a:pt x="1595755" y="330326"/>
                  </a:lnTo>
                  <a:lnTo>
                    <a:pt x="1624457" y="362966"/>
                  </a:lnTo>
                  <a:lnTo>
                    <a:pt x="1651127" y="397001"/>
                  </a:lnTo>
                  <a:lnTo>
                    <a:pt x="1675638" y="432308"/>
                  </a:lnTo>
                  <a:lnTo>
                    <a:pt x="1697990" y="468884"/>
                  </a:lnTo>
                  <a:lnTo>
                    <a:pt x="1717929" y="506602"/>
                  </a:lnTo>
                  <a:lnTo>
                    <a:pt x="1735582" y="545338"/>
                  </a:lnTo>
                  <a:lnTo>
                    <a:pt x="1750695" y="585216"/>
                  </a:lnTo>
                  <a:lnTo>
                    <a:pt x="1763268" y="625983"/>
                  </a:lnTo>
                  <a:lnTo>
                    <a:pt x="1773174" y="667512"/>
                  </a:lnTo>
                  <a:lnTo>
                    <a:pt x="1780286" y="709929"/>
                  </a:lnTo>
                  <a:lnTo>
                    <a:pt x="1784604" y="753110"/>
                  </a:lnTo>
                  <a:lnTo>
                    <a:pt x="1786128" y="796925"/>
                  </a:lnTo>
                  <a:lnTo>
                    <a:pt x="1784604" y="840867"/>
                  </a:lnTo>
                  <a:lnTo>
                    <a:pt x="1780286" y="884174"/>
                  </a:lnTo>
                  <a:lnTo>
                    <a:pt x="1773174" y="926719"/>
                  </a:lnTo>
                  <a:lnTo>
                    <a:pt x="1763268" y="968501"/>
                  </a:lnTo>
                  <a:lnTo>
                    <a:pt x="1750695" y="1009523"/>
                  </a:lnTo>
                  <a:lnTo>
                    <a:pt x="1735582" y="1049401"/>
                  </a:lnTo>
                  <a:lnTo>
                    <a:pt x="1717929" y="1088390"/>
                  </a:lnTo>
                  <a:lnTo>
                    <a:pt x="1697990" y="1126363"/>
                  </a:lnTo>
                  <a:lnTo>
                    <a:pt x="1675638" y="1163066"/>
                  </a:lnTo>
                  <a:lnTo>
                    <a:pt x="1651127" y="1198499"/>
                  </a:lnTo>
                  <a:lnTo>
                    <a:pt x="1624457" y="1232789"/>
                  </a:lnTo>
                  <a:lnTo>
                    <a:pt x="1595755" y="1265554"/>
                  </a:lnTo>
                  <a:lnTo>
                    <a:pt x="1565021" y="1296924"/>
                  </a:lnTo>
                  <a:lnTo>
                    <a:pt x="1532382" y="1326896"/>
                  </a:lnTo>
                  <a:lnTo>
                    <a:pt x="1497838" y="1355217"/>
                  </a:lnTo>
                  <a:lnTo>
                    <a:pt x="1461770" y="1381887"/>
                  </a:lnTo>
                  <a:lnTo>
                    <a:pt x="1423924" y="1406778"/>
                  </a:lnTo>
                  <a:lnTo>
                    <a:pt x="1384427" y="1429893"/>
                  </a:lnTo>
                  <a:lnTo>
                    <a:pt x="1343533" y="1451102"/>
                  </a:lnTo>
                  <a:lnTo>
                    <a:pt x="1301242" y="1470533"/>
                  </a:lnTo>
                  <a:lnTo>
                    <a:pt x="1257681" y="1487804"/>
                  </a:lnTo>
                  <a:lnTo>
                    <a:pt x="1212850" y="1503045"/>
                  </a:lnTo>
                  <a:lnTo>
                    <a:pt x="1166749" y="1516126"/>
                  </a:lnTo>
                  <a:lnTo>
                    <a:pt x="1119759" y="1527048"/>
                  </a:lnTo>
                  <a:lnTo>
                    <a:pt x="1071626" y="1535556"/>
                  </a:lnTo>
                  <a:lnTo>
                    <a:pt x="1022604" y="1541779"/>
                  </a:lnTo>
                  <a:lnTo>
                    <a:pt x="972819" y="1545590"/>
                  </a:lnTo>
                  <a:lnTo>
                    <a:pt x="922274" y="1546860"/>
                  </a:lnTo>
                  <a:lnTo>
                    <a:pt x="871474" y="1545590"/>
                  </a:lnTo>
                  <a:lnTo>
                    <a:pt x="821436" y="1541779"/>
                  </a:lnTo>
                  <a:lnTo>
                    <a:pt x="772287" y="1535556"/>
                  </a:lnTo>
                  <a:lnTo>
                    <a:pt x="724154" y="1527048"/>
                  </a:lnTo>
                  <a:lnTo>
                    <a:pt x="676910" y="1516126"/>
                  </a:lnTo>
                  <a:lnTo>
                    <a:pt x="630809" y="1503045"/>
                  </a:lnTo>
                  <a:lnTo>
                    <a:pt x="585851" y="1487804"/>
                  </a:lnTo>
                  <a:lnTo>
                    <a:pt x="542290" y="1470533"/>
                  </a:lnTo>
                  <a:lnTo>
                    <a:pt x="499872" y="1451102"/>
                  </a:lnTo>
                  <a:lnTo>
                    <a:pt x="458978" y="1429893"/>
                  </a:lnTo>
                  <a:lnTo>
                    <a:pt x="419608" y="1406778"/>
                  </a:lnTo>
                  <a:lnTo>
                    <a:pt x="381889" y="1381887"/>
                  </a:lnTo>
                  <a:lnTo>
                    <a:pt x="345694" y="1355217"/>
                  </a:lnTo>
                  <a:lnTo>
                    <a:pt x="311289" y="1326896"/>
                  </a:lnTo>
                  <a:lnTo>
                    <a:pt x="278726" y="1296924"/>
                  </a:lnTo>
                  <a:lnTo>
                    <a:pt x="248056" y="1265554"/>
                  </a:lnTo>
                  <a:lnTo>
                    <a:pt x="219379" y="1232789"/>
                  </a:lnTo>
                  <a:lnTo>
                    <a:pt x="192773" y="1198499"/>
                  </a:lnTo>
                  <a:lnTo>
                    <a:pt x="168325" y="1163066"/>
                  </a:lnTo>
                  <a:lnTo>
                    <a:pt x="146088" y="1126363"/>
                  </a:lnTo>
                  <a:lnTo>
                    <a:pt x="126174" y="1088390"/>
                  </a:lnTo>
                  <a:lnTo>
                    <a:pt x="108661" y="1049401"/>
                  </a:lnTo>
                  <a:lnTo>
                    <a:pt x="93611" y="1009523"/>
                  </a:lnTo>
                  <a:lnTo>
                    <a:pt x="81114" y="968501"/>
                  </a:lnTo>
                  <a:lnTo>
                    <a:pt x="71259" y="926719"/>
                  </a:lnTo>
                  <a:lnTo>
                    <a:pt x="64122" y="884174"/>
                  </a:lnTo>
                  <a:lnTo>
                    <a:pt x="59778" y="840867"/>
                  </a:lnTo>
                  <a:lnTo>
                    <a:pt x="58305" y="796925"/>
                  </a:lnTo>
                  <a:lnTo>
                    <a:pt x="0" y="796925"/>
                  </a:lnTo>
                  <a:lnTo>
                    <a:pt x="1460" y="842264"/>
                  </a:lnTo>
                  <a:lnTo>
                    <a:pt x="5816" y="886841"/>
                  </a:lnTo>
                  <a:lnTo>
                    <a:pt x="12954" y="930910"/>
                  </a:lnTo>
                  <a:lnTo>
                    <a:pt x="22821" y="973963"/>
                  </a:lnTo>
                  <a:lnTo>
                    <a:pt x="35331" y="1016253"/>
                  </a:lnTo>
                  <a:lnTo>
                    <a:pt x="50406" y="1057655"/>
                  </a:lnTo>
                  <a:lnTo>
                    <a:pt x="67957" y="1097915"/>
                  </a:lnTo>
                  <a:lnTo>
                    <a:pt x="87922" y="1137158"/>
                  </a:lnTo>
                  <a:lnTo>
                    <a:pt x="110210" y="1175385"/>
                  </a:lnTo>
                  <a:lnTo>
                    <a:pt x="134734" y="1212215"/>
                  </a:lnTo>
                  <a:lnTo>
                    <a:pt x="161442" y="1247902"/>
                  </a:lnTo>
                  <a:lnTo>
                    <a:pt x="190220" y="1282192"/>
                  </a:lnTo>
                  <a:lnTo>
                    <a:pt x="221018" y="1315085"/>
                  </a:lnTo>
                  <a:lnTo>
                    <a:pt x="253746" y="1346580"/>
                  </a:lnTo>
                  <a:lnTo>
                    <a:pt x="288315" y="1376426"/>
                  </a:lnTo>
                  <a:lnTo>
                    <a:pt x="324662" y="1404747"/>
                  </a:lnTo>
                  <a:lnTo>
                    <a:pt x="362712" y="1431290"/>
                  </a:lnTo>
                  <a:lnTo>
                    <a:pt x="402336" y="1456181"/>
                  </a:lnTo>
                  <a:lnTo>
                    <a:pt x="443484" y="1479296"/>
                  </a:lnTo>
                  <a:lnTo>
                    <a:pt x="486156" y="1500504"/>
                  </a:lnTo>
                  <a:lnTo>
                    <a:pt x="530225" y="1519681"/>
                  </a:lnTo>
                  <a:lnTo>
                    <a:pt x="575437" y="1536953"/>
                  </a:lnTo>
                  <a:lnTo>
                    <a:pt x="622046" y="1552067"/>
                  </a:lnTo>
                  <a:lnTo>
                    <a:pt x="669671" y="1565021"/>
                  </a:lnTo>
                  <a:lnTo>
                    <a:pt x="718438" y="1575816"/>
                  </a:lnTo>
                  <a:lnTo>
                    <a:pt x="768096" y="1584325"/>
                  </a:lnTo>
                  <a:lnTo>
                    <a:pt x="818642" y="1590548"/>
                  </a:lnTo>
                  <a:lnTo>
                    <a:pt x="870077" y="1594230"/>
                  </a:lnTo>
                  <a:lnTo>
                    <a:pt x="922274" y="1595501"/>
                  </a:lnTo>
                  <a:lnTo>
                    <a:pt x="974471" y="1594230"/>
                  </a:lnTo>
                  <a:lnTo>
                    <a:pt x="1025779" y="1590548"/>
                  </a:lnTo>
                  <a:lnTo>
                    <a:pt x="1076325" y="1584325"/>
                  </a:lnTo>
                  <a:lnTo>
                    <a:pt x="1125982" y="1575816"/>
                  </a:lnTo>
                  <a:lnTo>
                    <a:pt x="1174623" y="1565021"/>
                  </a:lnTo>
                  <a:lnTo>
                    <a:pt x="1222248" y="1552067"/>
                  </a:lnTo>
                  <a:lnTo>
                    <a:pt x="1268730" y="1536953"/>
                  </a:lnTo>
                  <a:lnTo>
                    <a:pt x="1313942" y="1519681"/>
                  </a:lnTo>
                  <a:lnTo>
                    <a:pt x="1357757" y="1500504"/>
                  </a:lnTo>
                  <a:lnTo>
                    <a:pt x="1400302" y="1479296"/>
                  </a:lnTo>
                  <a:lnTo>
                    <a:pt x="1441450" y="1456181"/>
                  </a:lnTo>
                  <a:lnTo>
                    <a:pt x="1480947" y="1431290"/>
                  </a:lnTo>
                  <a:lnTo>
                    <a:pt x="1518920" y="1404747"/>
                  </a:lnTo>
                  <a:lnTo>
                    <a:pt x="1555115" y="1376426"/>
                  </a:lnTo>
                  <a:lnTo>
                    <a:pt x="1589532" y="1346580"/>
                  </a:lnTo>
                  <a:lnTo>
                    <a:pt x="1622171" y="1315085"/>
                  </a:lnTo>
                  <a:lnTo>
                    <a:pt x="1652905" y="1282192"/>
                  </a:lnTo>
                  <a:lnTo>
                    <a:pt x="1681480" y="1247902"/>
                  </a:lnTo>
                  <a:lnTo>
                    <a:pt x="1708150" y="1212215"/>
                  </a:lnTo>
                  <a:lnTo>
                    <a:pt x="1732534" y="1175385"/>
                  </a:lnTo>
                  <a:lnTo>
                    <a:pt x="1754759" y="1137158"/>
                  </a:lnTo>
                  <a:lnTo>
                    <a:pt x="1774571" y="1097915"/>
                  </a:lnTo>
                  <a:lnTo>
                    <a:pt x="1792097" y="1057655"/>
                  </a:lnTo>
                  <a:lnTo>
                    <a:pt x="1807083" y="1016253"/>
                  </a:lnTo>
                  <a:lnTo>
                    <a:pt x="1819529" y="973963"/>
                  </a:lnTo>
                  <a:lnTo>
                    <a:pt x="1829308" y="930910"/>
                  </a:lnTo>
                  <a:lnTo>
                    <a:pt x="1836420" y="886841"/>
                  </a:lnTo>
                  <a:lnTo>
                    <a:pt x="1840865" y="842264"/>
                  </a:lnTo>
                  <a:lnTo>
                    <a:pt x="1842262" y="796925"/>
                  </a:lnTo>
                  <a:lnTo>
                    <a:pt x="1840865" y="752601"/>
                  </a:lnTo>
                  <a:lnTo>
                    <a:pt x="1836674" y="709041"/>
                  </a:lnTo>
                  <a:lnTo>
                    <a:pt x="1829816" y="666115"/>
                  </a:lnTo>
                  <a:lnTo>
                    <a:pt x="1820418" y="623951"/>
                  </a:lnTo>
                  <a:lnTo>
                    <a:pt x="1808353" y="582549"/>
                  </a:lnTo>
                  <a:lnTo>
                    <a:pt x="1793875" y="542036"/>
                  </a:lnTo>
                  <a:lnTo>
                    <a:pt x="1776984" y="502412"/>
                  </a:lnTo>
                  <a:lnTo>
                    <a:pt x="1757807" y="463803"/>
                  </a:lnTo>
                  <a:lnTo>
                    <a:pt x="1736344" y="426339"/>
                  </a:lnTo>
                  <a:lnTo>
                    <a:pt x="1712849" y="390017"/>
                  </a:lnTo>
                  <a:lnTo>
                    <a:pt x="1687068" y="354838"/>
                  </a:lnTo>
                  <a:lnTo>
                    <a:pt x="1659382" y="320801"/>
                  </a:lnTo>
                  <a:lnTo>
                    <a:pt x="1629664" y="288290"/>
                  </a:lnTo>
                  <a:lnTo>
                    <a:pt x="1598168" y="257048"/>
                  </a:lnTo>
                  <a:lnTo>
                    <a:pt x="1564894" y="227329"/>
                  </a:lnTo>
                  <a:lnTo>
                    <a:pt x="1529715" y="199136"/>
                  </a:lnTo>
                  <a:lnTo>
                    <a:pt x="1493012" y="172466"/>
                  </a:lnTo>
                  <a:lnTo>
                    <a:pt x="1454785" y="147447"/>
                  </a:lnTo>
                  <a:lnTo>
                    <a:pt x="1414907" y="124205"/>
                  </a:lnTo>
                  <a:lnTo>
                    <a:pt x="1373632" y="102616"/>
                  </a:lnTo>
                  <a:lnTo>
                    <a:pt x="1331087" y="83058"/>
                  </a:lnTo>
                  <a:lnTo>
                    <a:pt x="1287272" y="65277"/>
                  </a:lnTo>
                  <a:lnTo>
                    <a:pt x="1242187" y="49529"/>
                  </a:lnTo>
                  <a:lnTo>
                    <a:pt x="1195959" y="35814"/>
                  </a:lnTo>
                  <a:lnTo>
                    <a:pt x="1148588" y="24129"/>
                  </a:lnTo>
                  <a:lnTo>
                    <a:pt x="1100328" y="14731"/>
                  </a:lnTo>
                  <a:lnTo>
                    <a:pt x="1051179" y="7493"/>
                  </a:lnTo>
                  <a:lnTo>
                    <a:pt x="1001141" y="2540"/>
                  </a:lnTo>
                  <a:lnTo>
                    <a:pt x="950341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685670" y="2394280"/>
            <a:ext cx="426084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35736" y="4783835"/>
            <a:ext cx="1840864" cy="1593850"/>
            <a:chOff x="935736" y="4783835"/>
            <a:chExt cx="1840864" cy="1593850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8136" y="4907422"/>
              <a:ext cx="1554480" cy="139126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110996" y="4922519"/>
              <a:ext cx="1459865" cy="1295400"/>
            </a:xfrm>
            <a:custGeom>
              <a:avLst/>
              <a:gdLst/>
              <a:ahLst/>
              <a:cxnLst/>
              <a:rect l="l" t="t" r="r" b="b"/>
              <a:pathLst>
                <a:path w="1459864" h="1295400">
                  <a:moveTo>
                    <a:pt x="729741" y="0"/>
                  </a:moveTo>
                  <a:lnTo>
                    <a:pt x="679830" y="1524"/>
                  </a:lnTo>
                  <a:lnTo>
                    <a:pt x="630681" y="5968"/>
                  </a:lnTo>
                  <a:lnTo>
                    <a:pt x="582676" y="13207"/>
                  </a:lnTo>
                  <a:lnTo>
                    <a:pt x="535685" y="23113"/>
                  </a:lnTo>
                  <a:lnTo>
                    <a:pt x="489966" y="35687"/>
                  </a:lnTo>
                  <a:lnTo>
                    <a:pt x="445642" y="50926"/>
                  </a:lnTo>
                  <a:lnTo>
                    <a:pt x="402716" y="68452"/>
                  </a:lnTo>
                  <a:lnTo>
                    <a:pt x="361441" y="88391"/>
                  </a:lnTo>
                  <a:lnTo>
                    <a:pt x="321691" y="110616"/>
                  </a:lnTo>
                  <a:lnTo>
                    <a:pt x="283844" y="135000"/>
                  </a:lnTo>
                  <a:lnTo>
                    <a:pt x="247776" y="161289"/>
                  </a:lnTo>
                  <a:lnTo>
                    <a:pt x="213740" y="189737"/>
                  </a:lnTo>
                  <a:lnTo>
                    <a:pt x="181737" y="219837"/>
                  </a:lnTo>
                  <a:lnTo>
                    <a:pt x="152031" y="251840"/>
                  </a:lnTo>
                  <a:lnTo>
                    <a:pt x="124612" y="285495"/>
                  </a:lnTo>
                  <a:lnTo>
                    <a:pt x="99618" y="320801"/>
                  </a:lnTo>
                  <a:lnTo>
                    <a:pt x="77152" y="357504"/>
                  </a:lnTo>
                  <a:lnTo>
                    <a:pt x="57340" y="395477"/>
                  </a:lnTo>
                  <a:lnTo>
                    <a:pt x="40271" y="434847"/>
                  </a:lnTo>
                  <a:lnTo>
                    <a:pt x="26060" y="475488"/>
                  </a:lnTo>
                  <a:lnTo>
                    <a:pt x="14820" y="517016"/>
                  </a:lnTo>
                  <a:lnTo>
                    <a:pt x="6654" y="559688"/>
                  </a:lnTo>
                  <a:lnTo>
                    <a:pt x="1676" y="603250"/>
                  </a:lnTo>
                  <a:lnTo>
                    <a:pt x="0" y="647572"/>
                  </a:lnTo>
                  <a:lnTo>
                    <a:pt x="1676" y="691895"/>
                  </a:lnTo>
                  <a:lnTo>
                    <a:pt x="6654" y="735456"/>
                  </a:lnTo>
                  <a:lnTo>
                    <a:pt x="14820" y="778128"/>
                  </a:lnTo>
                  <a:lnTo>
                    <a:pt x="26060" y="819657"/>
                  </a:lnTo>
                  <a:lnTo>
                    <a:pt x="40271" y="860297"/>
                  </a:lnTo>
                  <a:lnTo>
                    <a:pt x="57340" y="899667"/>
                  </a:lnTo>
                  <a:lnTo>
                    <a:pt x="77152" y="937640"/>
                  </a:lnTo>
                  <a:lnTo>
                    <a:pt x="99618" y="974343"/>
                  </a:lnTo>
                  <a:lnTo>
                    <a:pt x="124612" y="1009650"/>
                  </a:lnTo>
                  <a:lnTo>
                    <a:pt x="152031" y="1043304"/>
                  </a:lnTo>
                  <a:lnTo>
                    <a:pt x="181737" y="1075308"/>
                  </a:lnTo>
                  <a:lnTo>
                    <a:pt x="213740" y="1105407"/>
                  </a:lnTo>
                  <a:lnTo>
                    <a:pt x="247776" y="1133855"/>
                  </a:lnTo>
                  <a:lnTo>
                    <a:pt x="283844" y="1160144"/>
                  </a:lnTo>
                  <a:lnTo>
                    <a:pt x="321691" y="1184528"/>
                  </a:lnTo>
                  <a:lnTo>
                    <a:pt x="361441" y="1206753"/>
                  </a:lnTo>
                  <a:lnTo>
                    <a:pt x="402716" y="1226692"/>
                  </a:lnTo>
                  <a:lnTo>
                    <a:pt x="445642" y="1244218"/>
                  </a:lnTo>
                  <a:lnTo>
                    <a:pt x="489966" y="1259458"/>
                  </a:lnTo>
                  <a:lnTo>
                    <a:pt x="535685" y="1272031"/>
                  </a:lnTo>
                  <a:lnTo>
                    <a:pt x="582676" y="1281938"/>
                  </a:lnTo>
                  <a:lnTo>
                    <a:pt x="630681" y="1289177"/>
                  </a:lnTo>
                  <a:lnTo>
                    <a:pt x="679830" y="1293621"/>
                  </a:lnTo>
                  <a:lnTo>
                    <a:pt x="729741" y="1295145"/>
                  </a:lnTo>
                  <a:lnTo>
                    <a:pt x="779653" y="1293621"/>
                  </a:lnTo>
                  <a:lnTo>
                    <a:pt x="828802" y="1289177"/>
                  </a:lnTo>
                  <a:lnTo>
                    <a:pt x="876808" y="1281938"/>
                  </a:lnTo>
                  <a:lnTo>
                    <a:pt x="923797" y="1272031"/>
                  </a:lnTo>
                  <a:lnTo>
                    <a:pt x="969517" y="1259458"/>
                  </a:lnTo>
                  <a:lnTo>
                    <a:pt x="1013841" y="1244218"/>
                  </a:lnTo>
                  <a:lnTo>
                    <a:pt x="1056767" y="1226692"/>
                  </a:lnTo>
                  <a:lnTo>
                    <a:pt x="1098042" y="1206753"/>
                  </a:lnTo>
                  <a:lnTo>
                    <a:pt x="1137792" y="1184528"/>
                  </a:lnTo>
                  <a:lnTo>
                    <a:pt x="1175639" y="1160144"/>
                  </a:lnTo>
                  <a:lnTo>
                    <a:pt x="1211706" y="1133855"/>
                  </a:lnTo>
                  <a:lnTo>
                    <a:pt x="1245742" y="1105407"/>
                  </a:lnTo>
                  <a:lnTo>
                    <a:pt x="1277747" y="1075308"/>
                  </a:lnTo>
                  <a:lnTo>
                    <a:pt x="1307465" y="1043304"/>
                  </a:lnTo>
                  <a:lnTo>
                    <a:pt x="1334897" y="1009650"/>
                  </a:lnTo>
                  <a:lnTo>
                    <a:pt x="1359916" y="974343"/>
                  </a:lnTo>
                  <a:lnTo>
                    <a:pt x="1382267" y="937640"/>
                  </a:lnTo>
                  <a:lnTo>
                    <a:pt x="1402206" y="899667"/>
                  </a:lnTo>
                  <a:lnTo>
                    <a:pt x="1419224" y="860297"/>
                  </a:lnTo>
                  <a:lnTo>
                    <a:pt x="1433448" y="819657"/>
                  </a:lnTo>
                  <a:lnTo>
                    <a:pt x="1444624" y="778128"/>
                  </a:lnTo>
                  <a:lnTo>
                    <a:pt x="1452880" y="735456"/>
                  </a:lnTo>
                  <a:lnTo>
                    <a:pt x="1457833" y="691895"/>
                  </a:lnTo>
                  <a:lnTo>
                    <a:pt x="1459484" y="647572"/>
                  </a:lnTo>
                  <a:lnTo>
                    <a:pt x="1457833" y="603250"/>
                  </a:lnTo>
                  <a:lnTo>
                    <a:pt x="1452880" y="559688"/>
                  </a:lnTo>
                  <a:lnTo>
                    <a:pt x="1444624" y="517016"/>
                  </a:lnTo>
                  <a:lnTo>
                    <a:pt x="1433448" y="475488"/>
                  </a:lnTo>
                  <a:lnTo>
                    <a:pt x="1419224" y="434847"/>
                  </a:lnTo>
                  <a:lnTo>
                    <a:pt x="1402206" y="395477"/>
                  </a:lnTo>
                  <a:lnTo>
                    <a:pt x="1382267" y="357504"/>
                  </a:lnTo>
                  <a:lnTo>
                    <a:pt x="1359916" y="320801"/>
                  </a:lnTo>
                  <a:lnTo>
                    <a:pt x="1334897" y="285495"/>
                  </a:lnTo>
                  <a:lnTo>
                    <a:pt x="1307465" y="251840"/>
                  </a:lnTo>
                  <a:lnTo>
                    <a:pt x="1277747" y="219837"/>
                  </a:lnTo>
                  <a:lnTo>
                    <a:pt x="1245742" y="189737"/>
                  </a:lnTo>
                  <a:lnTo>
                    <a:pt x="1211706" y="161289"/>
                  </a:lnTo>
                  <a:lnTo>
                    <a:pt x="1175639" y="135000"/>
                  </a:lnTo>
                  <a:lnTo>
                    <a:pt x="1137792" y="110616"/>
                  </a:lnTo>
                  <a:lnTo>
                    <a:pt x="1098042" y="88391"/>
                  </a:lnTo>
                  <a:lnTo>
                    <a:pt x="1056767" y="68452"/>
                  </a:lnTo>
                  <a:lnTo>
                    <a:pt x="1013841" y="50926"/>
                  </a:lnTo>
                  <a:lnTo>
                    <a:pt x="969517" y="35687"/>
                  </a:lnTo>
                  <a:lnTo>
                    <a:pt x="923797" y="23113"/>
                  </a:lnTo>
                  <a:lnTo>
                    <a:pt x="876808" y="13207"/>
                  </a:lnTo>
                  <a:lnTo>
                    <a:pt x="828802" y="5968"/>
                  </a:lnTo>
                  <a:lnTo>
                    <a:pt x="779653" y="1524"/>
                  </a:lnTo>
                  <a:lnTo>
                    <a:pt x="729741" y="0"/>
                  </a:lnTo>
                  <a:close/>
                </a:path>
              </a:pathLst>
            </a:custGeom>
            <a:solidFill>
              <a:srgbClr val="46A3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11757" y="4923281"/>
              <a:ext cx="1459865" cy="1295400"/>
            </a:xfrm>
            <a:custGeom>
              <a:avLst/>
              <a:gdLst/>
              <a:ahLst/>
              <a:cxnLst/>
              <a:rect l="l" t="t" r="r" b="b"/>
              <a:pathLst>
                <a:path w="1459864" h="1295400">
                  <a:moveTo>
                    <a:pt x="0" y="647572"/>
                  </a:moveTo>
                  <a:lnTo>
                    <a:pt x="1676" y="603250"/>
                  </a:lnTo>
                  <a:lnTo>
                    <a:pt x="6654" y="559688"/>
                  </a:lnTo>
                  <a:lnTo>
                    <a:pt x="14820" y="517016"/>
                  </a:lnTo>
                  <a:lnTo>
                    <a:pt x="26060" y="475488"/>
                  </a:lnTo>
                  <a:lnTo>
                    <a:pt x="40271" y="434847"/>
                  </a:lnTo>
                  <a:lnTo>
                    <a:pt x="57340" y="395477"/>
                  </a:lnTo>
                  <a:lnTo>
                    <a:pt x="77152" y="357504"/>
                  </a:lnTo>
                  <a:lnTo>
                    <a:pt x="99618" y="320801"/>
                  </a:lnTo>
                  <a:lnTo>
                    <a:pt x="124612" y="285495"/>
                  </a:lnTo>
                  <a:lnTo>
                    <a:pt x="152031" y="251840"/>
                  </a:lnTo>
                  <a:lnTo>
                    <a:pt x="181736" y="219837"/>
                  </a:lnTo>
                  <a:lnTo>
                    <a:pt x="213740" y="189737"/>
                  </a:lnTo>
                  <a:lnTo>
                    <a:pt x="247776" y="161289"/>
                  </a:lnTo>
                  <a:lnTo>
                    <a:pt x="283844" y="135000"/>
                  </a:lnTo>
                  <a:lnTo>
                    <a:pt x="321691" y="110616"/>
                  </a:lnTo>
                  <a:lnTo>
                    <a:pt x="361441" y="88391"/>
                  </a:lnTo>
                  <a:lnTo>
                    <a:pt x="402716" y="68452"/>
                  </a:lnTo>
                  <a:lnTo>
                    <a:pt x="445642" y="50926"/>
                  </a:lnTo>
                  <a:lnTo>
                    <a:pt x="489966" y="35687"/>
                  </a:lnTo>
                  <a:lnTo>
                    <a:pt x="535685" y="23113"/>
                  </a:lnTo>
                  <a:lnTo>
                    <a:pt x="582675" y="13207"/>
                  </a:lnTo>
                  <a:lnTo>
                    <a:pt x="630681" y="5968"/>
                  </a:lnTo>
                  <a:lnTo>
                    <a:pt x="679830" y="1523"/>
                  </a:lnTo>
                  <a:lnTo>
                    <a:pt x="729741" y="0"/>
                  </a:lnTo>
                  <a:lnTo>
                    <a:pt x="779653" y="1523"/>
                  </a:lnTo>
                  <a:lnTo>
                    <a:pt x="828802" y="5968"/>
                  </a:lnTo>
                  <a:lnTo>
                    <a:pt x="876808" y="13207"/>
                  </a:lnTo>
                  <a:lnTo>
                    <a:pt x="923797" y="23113"/>
                  </a:lnTo>
                  <a:lnTo>
                    <a:pt x="969517" y="35687"/>
                  </a:lnTo>
                  <a:lnTo>
                    <a:pt x="1013841" y="50926"/>
                  </a:lnTo>
                  <a:lnTo>
                    <a:pt x="1056767" y="68452"/>
                  </a:lnTo>
                  <a:lnTo>
                    <a:pt x="1098042" y="88391"/>
                  </a:lnTo>
                  <a:lnTo>
                    <a:pt x="1137792" y="110616"/>
                  </a:lnTo>
                  <a:lnTo>
                    <a:pt x="1175639" y="135000"/>
                  </a:lnTo>
                  <a:lnTo>
                    <a:pt x="1211706" y="161289"/>
                  </a:lnTo>
                  <a:lnTo>
                    <a:pt x="1245742" y="189737"/>
                  </a:lnTo>
                  <a:lnTo>
                    <a:pt x="1277747" y="219837"/>
                  </a:lnTo>
                  <a:lnTo>
                    <a:pt x="1307465" y="251840"/>
                  </a:lnTo>
                  <a:lnTo>
                    <a:pt x="1334897" y="285495"/>
                  </a:lnTo>
                  <a:lnTo>
                    <a:pt x="1359916" y="320801"/>
                  </a:lnTo>
                  <a:lnTo>
                    <a:pt x="1382267" y="357504"/>
                  </a:lnTo>
                  <a:lnTo>
                    <a:pt x="1402206" y="395477"/>
                  </a:lnTo>
                  <a:lnTo>
                    <a:pt x="1419224" y="434847"/>
                  </a:lnTo>
                  <a:lnTo>
                    <a:pt x="1433448" y="475488"/>
                  </a:lnTo>
                  <a:lnTo>
                    <a:pt x="1444624" y="517016"/>
                  </a:lnTo>
                  <a:lnTo>
                    <a:pt x="1452880" y="559688"/>
                  </a:lnTo>
                  <a:lnTo>
                    <a:pt x="1457833" y="603250"/>
                  </a:lnTo>
                  <a:lnTo>
                    <a:pt x="1459484" y="647572"/>
                  </a:lnTo>
                  <a:lnTo>
                    <a:pt x="1457833" y="691895"/>
                  </a:lnTo>
                  <a:lnTo>
                    <a:pt x="1452880" y="735456"/>
                  </a:lnTo>
                  <a:lnTo>
                    <a:pt x="1444624" y="778128"/>
                  </a:lnTo>
                  <a:lnTo>
                    <a:pt x="1433448" y="819657"/>
                  </a:lnTo>
                  <a:lnTo>
                    <a:pt x="1419224" y="860297"/>
                  </a:lnTo>
                  <a:lnTo>
                    <a:pt x="1402206" y="899667"/>
                  </a:lnTo>
                  <a:lnTo>
                    <a:pt x="1382267" y="937640"/>
                  </a:lnTo>
                  <a:lnTo>
                    <a:pt x="1359916" y="974343"/>
                  </a:lnTo>
                  <a:lnTo>
                    <a:pt x="1334897" y="1009650"/>
                  </a:lnTo>
                  <a:lnTo>
                    <a:pt x="1307465" y="1043304"/>
                  </a:lnTo>
                  <a:lnTo>
                    <a:pt x="1277747" y="1075308"/>
                  </a:lnTo>
                  <a:lnTo>
                    <a:pt x="1245742" y="1105407"/>
                  </a:lnTo>
                  <a:lnTo>
                    <a:pt x="1211706" y="1133855"/>
                  </a:lnTo>
                  <a:lnTo>
                    <a:pt x="1175639" y="1160144"/>
                  </a:lnTo>
                  <a:lnTo>
                    <a:pt x="1137792" y="1184528"/>
                  </a:lnTo>
                  <a:lnTo>
                    <a:pt x="1098042" y="1206753"/>
                  </a:lnTo>
                  <a:lnTo>
                    <a:pt x="1056767" y="1226692"/>
                  </a:lnTo>
                  <a:lnTo>
                    <a:pt x="1013841" y="1244218"/>
                  </a:lnTo>
                  <a:lnTo>
                    <a:pt x="969517" y="1259458"/>
                  </a:lnTo>
                  <a:lnTo>
                    <a:pt x="923797" y="1272031"/>
                  </a:lnTo>
                  <a:lnTo>
                    <a:pt x="876808" y="1281938"/>
                  </a:lnTo>
                  <a:lnTo>
                    <a:pt x="828802" y="1289177"/>
                  </a:lnTo>
                  <a:lnTo>
                    <a:pt x="779653" y="1293621"/>
                  </a:lnTo>
                  <a:lnTo>
                    <a:pt x="729741" y="1295145"/>
                  </a:lnTo>
                  <a:lnTo>
                    <a:pt x="679830" y="1293621"/>
                  </a:lnTo>
                  <a:lnTo>
                    <a:pt x="630681" y="1289177"/>
                  </a:lnTo>
                  <a:lnTo>
                    <a:pt x="582675" y="1281938"/>
                  </a:lnTo>
                  <a:lnTo>
                    <a:pt x="535685" y="1272031"/>
                  </a:lnTo>
                  <a:lnTo>
                    <a:pt x="489966" y="1259458"/>
                  </a:lnTo>
                  <a:lnTo>
                    <a:pt x="445642" y="1244218"/>
                  </a:lnTo>
                  <a:lnTo>
                    <a:pt x="402716" y="1226692"/>
                  </a:lnTo>
                  <a:lnTo>
                    <a:pt x="361441" y="1206753"/>
                  </a:lnTo>
                  <a:lnTo>
                    <a:pt x="321691" y="1184528"/>
                  </a:lnTo>
                  <a:lnTo>
                    <a:pt x="283844" y="1160144"/>
                  </a:lnTo>
                  <a:lnTo>
                    <a:pt x="247776" y="1133855"/>
                  </a:lnTo>
                  <a:lnTo>
                    <a:pt x="213740" y="1105407"/>
                  </a:lnTo>
                  <a:lnTo>
                    <a:pt x="181736" y="1075308"/>
                  </a:lnTo>
                  <a:lnTo>
                    <a:pt x="152031" y="1043304"/>
                  </a:lnTo>
                  <a:lnTo>
                    <a:pt x="124612" y="1009650"/>
                  </a:lnTo>
                  <a:lnTo>
                    <a:pt x="99618" y="974343"/>
                  </a:lnTo>
                  <a:lnTo>
                    <a:pt x="77152" y="937640"/>
                  </a:lnTo>
                  <a:lnTo>
                    <a:pt x="57340" y="899667"/>
                  </a:lnTo>
                  <a:lnTo>
                    <a:pt x="40271" y="860297"/>
                  </a:lnTo>
                  <a:lnTo>
                    <a:pt x="26060" y="819657"/>
                  </a:lnTo>
                  <a:lnTo>
                    <a:pt x="14820" y="778128"/>
                  </a:lnTo>
                  <a:lnTo>
                    <a:pt x="6654" y="735456"/>
                  </a:lnTo>
                  <a:lnTo>
                    <a:pt x="1676" y="691895"/>
                  </a:lnTo>
                  <a:lnTo>
                    <a:pt x="0" y="64757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35736" y="4783835"/>
              <a:ext cx="1840864" cy="1593850"/>
            </a:xfrm>
            <a:custGeom>
              <a:avLst/>
              <a:gdLst/>
              <a:ahLst/>
              <a:cxnLst/>
              <a:rect l="l" t="t" r="r" b="b"/>
              <a:pathLst>
                <a:path w="1840864" h="1593850">
                  <a:moveTo>
                    <a:pt x="949325" y="0"/>
                  </a:moveTo>
                  <a:lnTo>
                    <a:pt x="891158" y="50418"/>
                  </a:lnTo>
                  <a:lnTo>
                    <a:pt x="921257" y="50418"/>
                  </a:lnTo>
                  <a:lnTo>
                    <a:pt x="971803" y="51688"/>
                  </a:lnTo>
                  <a:lnTo>
                    <a:pt x="1021588" y="55372"/>
                  </a:lnTo>
                  <a:lnTo>
                    <a:pt x="1070483" y="61594"/>
                  </a:lnTo>
                  <a:lnTo>
                    <a:pt x="1118489" y="70103"/>
                  </a:lnTo>
                  <a:lnTo>
                    <a:pt x="1165606" y="80899"/>
                  </a:lnTo>
                  <a:lnTo>
                    <a:pt x="1211580" y="93979"/>
                  </a:lnTo>
                  <a:lnTo>
                    <a:pt x="1256411" y="109092"/>
                  </a:lnTo>
                  <a:lnTo>
                    <a:pt x="1299971" y="126237"/>
                  </a:lnTo>
                  <a:lnTo>
                    <a:pt x="1342263" y="145541"/>
                  </a:lnTo>
                  <a:lnTo>
                    <a:pt x="1383030" y="166624"/>
                  </a:lnTo>
                  <a:lnTo>
                    <a:pt x="1422400" y="189611"/>
                  </a:lnTo>
                  <a:lnTo>
                    <a:pt x="1460245" y="214375"/>
                  </a:lnTo>
                  <a:lnTo>
                    <a:pt x="1496440" y="240918"/>
                  </a:lnTo>
                  <a:lnTo>
                    <a:pt x="1530858" y="268986"/>
                  </a:lnTo>
                  <a:lnTo>
                    <a:pt x="1563370" y="298703"/>
                  </a:lnTo>
                  <a:lnTo>
                    <a:pt x="1594103" y="329946"/>
                  </a:lnTo>
                  <a:lnTo>
                    <a:pt x="1622806" y="362585"/>
                  </a:lnTo>
                  <a:lnTo>
                    <a:pt x="1649476" y="396621"/>
                  </a:lnTo>
                  <a:lnTo>
                    <a:pt x="1673987" y="431800"/>
                  </a:lnTo>
                  <a:lnTo>
                    <a:pt x="1696339" y="468375"/>
                  </a:lnTo>
                  <a:lnTo>
                    <a:pt x="1716277" y="506094"/>
                  </a:lnTo>
                  <a:lnTo>
                    <a:pt x="1733803" y="544829"/>
                  </a:lnTo>
                  <a:lnTo>
                    <a:pt x="1748916" y="584580"/>
                  </a:lnTo>
                  <a:lnTo>
                    <a:pt x="1761489" y="625221"/>
                  </a:lnTo>
                  <a:lnTo>
                    <a:pt x="1771395" y="666750"/>
                  </a:lnTo>
                  <a:lnTo>
                    <a:pt x="1778508" y="709167"/>
                  </a:lnTo>
                  <a:lnTo>
                    <a:pt x="1782952" y="752221"/>
                  </a:lnTo>
                  <a:lnTo>
                    <a:pt x="1784350" y="795909"/>
                  </a:lnTo>
                  <a:lnTo>
                    <a:pt x="1782952" y="839851"/>
                  </a:lnTo>
                  <a:lnTo>
                    <a:pt x="1778508" y="883158"/>
                  </a:lnTo>
                  <a:lnTo>
                    <a:pt x="1771395" y="925702"/>
                  </a:lnTo>
                  <a:lnTo>
                    <a:pt x="1761489" y="967486"/>
                  </a:lnTo>
                  <a:lnTo>
                    <a:pt x="1748916" y="1008379"/>
                  </a:lnTo>
                  <a:lnTo>
                    <a:pt x="1733803" y="1048258"/>
                  </a:lnTo>
                  <a:lnTo>
                    <a:pt x="1716277" y="1087247"/>
                  </a:lnTo>
                  <a:lnTo>
                    <a:pt x="1696339" y="1125092"/>
                  </a:lnTo>
                  <a:lnTo>
                    <a:pt x="1673987" y="1161796"/>
                  </a:lnTo>
                  <a:lnTo>
                    <a:pt x="1649476" y="1197228"/>
                  </a:lnTo>
                  <a:lnTo>
                    <a:pt x="1622806" y="1231391"/>
                  </a:lnTo>
                  <a:lnTo>
                    <a:pt x="1594103" y="1264158"/>
                  </a:lnTo>
                  <a:lnTo>
                    <a:pt x="1563370" y="1295527"/>
                  </a:lnTo>
                  <a:lnTo>
                    <a:pt x="1530858" y="1325372"/>
                  </a:lnTo>
                  <a:lnTo>
                    <a:pt x="1496440" y="1353692"/>
                  </a:lnTo>
                  <a:lnTo>
                    <a:pt x="1460245" y="1380236"/>
                  </a:lnTo>
                  <a:lnTo>
                    <a:pt x="1422400" y="1405127"/>
                  </a:lnTo>
                  <a:lnTo>
                    <a:pt x="1383030" y="1428241"/>
                  </a:lnTo>
                  <a:lnTo>
                    <a:pt x="1342263" y="1449451"/>
                  </a:lnTo>
                  <a:lnTo>
                    <a:pt x="1299971" y="1468754"/>
                  </a:lnTo>
                  <a:lnTo>
                    <a:pt x="1256411" y="1486153"/>
                  </a:lnTo>
                  <a:lnTo>
                    <a:pt x="1211580" y="1501393"/>
                  </a:lnTo>
                  <a:lnTo>
                    <a:pt x="1165606" y="1514348"/>
                  </a:lnTo>
                  <a:lnTo>
                    <a:pt x="1118489" y="1525269"/>
                  </a:lnTo>
                  <a:lnTo>
                    <a:pt x="1070483" y="1533778"/>
                  </a:lnTo>
                  <a:lnTo>
                    <a:pt x="1021588" y="1540002"/>
                  </a:lnTo>
                  <a:lnTo>
                    <a:pt x="971803" y="1543812"/>
                  </a:lnTo>
                  <a:lnTo>
                    <a:pt x="921257" y="1545081"/>
                  </a:lnTo>
                  <a:lnTo>
                    <a:pt x="870584" y="1543812"/>
                  </a:lnTo>
                  <a:lnTo>
                    <a:pt x="820546" y="1540002"/>
                  </a:lnTo>
                  <a:lnTo>
                    <a:pt x="771525" y="1533778"/>
                  </a:lnTo>
                  <a:lnTo>
                    <a:pt x="723391" y="1525269"/>
                  </a:lnTo>
                  <a:lnTo>
                    <a:pt x="676147" y="1514348"/>
                  </a:lnTo>
                  <a:lnTo>
                    <a:pt x="630173" y="1501393"/>
                  </a:lnTo>
                  <a:lnTo>
                    <a:pt x="585342" y="1486153"/>
                  </a:lnTo>
                  <a:lnTo>
                    <a:pt x="541654" y="1468754"/>
                  </a:lnTo>
                  <a:lnTo>
                    <a:pt x="499363" y="1449451"/>
                  </a:lnTo>
                  <a:lnTo>
                    <a:pt x="458597" y="1428241"/>
                  </a:lnTo>
                  <a:lnTo>
                    <a:pt x="419226" y="1405127"/>
                  </a:lnTo>
                  <a:lnTo>
                    <a:pt x="381380" y="1380236"/>
                  </a:lnTo>
                  <a:lnTo>
                    <a:pt x="345313" y="1353692"/>
                  </a:lnTo>
                  <a:lnTo>
                    <a:pt x="310972" y="1325372"/>
                  </a:lnTo>
                  <a:lnTo>
                    <a:pt x="278434" y="1295527"/>
                  </a:lnTo>
                  <a:lnTo>
                    <a:pt x="247802" y="1264158"/>
                  </a:lnTo>
                  <a:lnTo>
                    <a:pt x="219151" y="1231391"/>
                  </a:lnTo>
                  <a:lnTo>
                    <a:pt x="192582" y="1197228"/>
                  </a:lnTo>
                  <a:lnTo>
                    <a:pt x="168147" y="1161796"/>
                  </a:lnTo>
                  <a:lnTo>
                    <a:pt x="145948" y="1125092"/>
                  </a:lnTo>
                  <a:lnTo>
                    <a:pt x="126047" y="1087247"/>
                  </a:lnTo>
                  <a:lnTo>
                    <a:pt x="108546" y="1048258"/>
                  </a:lnTo>
                  <a:lnTo>
                    <a:pt x="93522" y="1008379"/>
                  </a:lnTo>
                  <a:lnTo>
                    <a:pt x="81038" y="967486"/>
                  </a:lnTo>
                  <a:lnTo>
                    <a:pt x="71183" y="925702"/>
                  </a:lnTo>
                  <a:lnTo>
                    <a:pt x="64058" y="883158"/>
                  </a:lnTo>
                  <a:lnTo>
                    <a:pt x="59715" y="839851"/>
                  </a:lnTo>
                  <a:lnTo>
                    <a:pt x="58254" y="795909"/>
                  </a:lnTo>
                  <a:lnTo>
                    <a:pt x="0" y="795909"/>
                  </a:lnTo>
                  <a:lnTo>
                    <a:pt x="1460" y="841248"/>
                  </a:lnTo>
                  <a:lnTo>
                    <a:pt x="5803" y="885951"/>
                  </a:lnTo>
                  <a:lnTo>
                    <a:pt x="12941" y="929766"/>
                  </a:lnTo>
                  <a:lnTo>
                    <a:pt x="22796" y="972819"/>
                  </a:lnTo>
                  <a:lnTo>
                    <a:pt x="35293" y="1015111"/>
                  </a:lnTo>
                  <a:lnTo>
                    <a:pt x="50355" y="1056386"/>
                  </a:lnTo>
                  <a:lnTo>
                    <a:pt x="67894" y="1096644"/>
                  </a:lnTo>
                  <a:lnTo>
                    <a:pt x="87833" y="1135888"/>
                  </a:lnTo>
                  <a:lnTo>
                    <a:pt x="110096" y="1173988"/>
                  </a:lnTo>
                  <a:lnTo>
                    <a:pt x="134594" y="1210817"/>
                  </a:lnTo>
                  <a:lnTo>
                    <a:pt x="161264" y="1246504"/>
                  </a:lnTo>
                  <a:lnTo>
                    <a:pt x="190017" y="1280794"/>
                  </a:lnTo>
                  <a:lnTo>
                    <a:pt x="220776" y="1313688"/>
                  </a:lnTo>
                  <a:lnTo>
                    <a:pt x="253466" y="1345056"/>
                  </a:lnTo>
                  <a:lnTo>
                    <a:pt x="288010" y="1374902"/>
                  </a:lnTo>
                  <a:lnTo>
                    <a:pt x="324319" y="1403096"/>
                  </a:lnTo>
                  <a:lnTo>
                    <a:pt x="362330" y="1429765"/>
                  </a:lnTo>
                  <a:lnTo>
                    <a:pt x="401954" y="1454530"/>
                  </a:lnTo>
                  <a:lnTo>
                    <a:pt x="443102" y="1477644"/>
                  </a:lnTo>
                  <a:lnTo>
                    <a:pt x="485647" y="1498727"/>
                  </a:lnTo>
                  <a:lnTo>
                    <a:pt x="529589" y="1518030"/>
                  </a:lnTo>
                  <a:lnTo>
                    <a:pt x="574801" y="1535176"/>
                  </a:lnTo>
                  <a:lnTo>
                    <a:pt x="621283" y="1550289"/>
                  </a:lnTo>
                  <a:lnTo>
                    <a:pt x="668908" y="1563242"/>
                  </a:lnTo>
                  <a:lnTo>
                    <a:pt x="717550" y="1574038"/>
                  </a:lnTo>
                  <a:lnTo>
                    <a:pt x="767207" y="1582547"/>
                  </a:lnTo>
                  <a:lnTo>
                    <a:pt x="817752" y="1588769"/>
                  </a:lnTo>
                  <a:lnTo>
                    <a:pt x="869188" y="1592452"/>
                  </a:lnTo>
                  <a:lnTo>
                    <a:pt x="921257" y="1593723"/>
                  </a:lnTo>
                  <a:lnTo>
                    <a:pt x="973327" y="1592452"/>
                  </a:lnTo>
                  <a:lnTo>
                    <a:pt x="1024763" y="1588769"/>
                  </a:lnTo>
                  <a:lnTo>
                    <a:pt x="1075182" y="1582547"/>
                  </a:lnTo>
                  <a:lnTo>
                    <a:pt x="1124839" y="1574038"/>
                  </a:lnTo>
                  <a:lnTo>
                    <a:pt x="1173480" y="1563242"/>
                  </a:lnTo>
                  <a:lnTo>
                    <a:pt x="1220977" y="1550289"/>
                  </a:lnTo>
                  <a:lnTo>
                    <a:pt x="1267459" y="1535176"/>
                  </a:lnTo>
                  <a:lnTo>
                    <a:pt x="1312545" y="1518030"/>
                  </a:lnTo>
                  <a:lnTo>
                    <a:pt x="1356487" y="1498727"/>
                  </a:lnTo>
                  <a:lnTo>
                    <a:pt x="1398905" y="1477644"/>
                  </a:lnTo>
                  <a:lnTo>
                    <a:pt x="1440052" y="1454530"/>
                  </a:lnTo>
                  <a:lnTo>
                    <a:pt x="1479550" y="1429765"/>
                  </a:lnTo>
                  <a:lnTo>
                    <a:pt x="1517395" y="1403096"/>
                  </a:lnTo>
                  <a:lnTo>
                    <a:pt x="1553590" y="1374902"/>
                  </a:lnTo>
                  <a:lnTo>
                    <a:pt x="1588008" y="1345056"/>
                  </a:lnTo>
                  <a:lnTo>
                    <a:pt x="1620646" y="1313688"/>
                  </a:lnTo>
                  <a:lnTo>
                    <a:pt x="1651253" y="1280794"/>
                  </a:lnTo>
                  <a:lnTo>
                    <a:pt x="1679956" y="1246504"/>
                  </a:lnTo>
                  <a:lnTo>
                    <a:pt x="1706499" y="1210817"/>
                  </a:lnTo>
                  <a:lnTo>
                    <a:pt x="1730883" y="1173988"/>
                  </a:lnTo>
                  <a:lnTo>
                    <a:pt x="1753108" y="1135888"/>
                  </a:lnTo>
                  <a:lnTo>
                    <a:pt x="1772920" y="1096644"/>
                  </a:lnTo>
                  <a:lnTo>
                    <a:pt x="1790319" y="1056386"/>
                  </a:lnTo>
                  <a:lnTo>
                    <a:pt x="1805305" y="1015111"/>
                  </a:lnTo>
                  <a:lnTo>
                    <a:pt x="1817751" y="972819"/>
                  </a:lnTo>
                  <a:lnTo>
                    <a:pt x="1827657" y="929766"/>
                  </a:lnTo>
                  <a:lnTo>
                    <a:pt x="1834769" y="885951"/>
                  </a:lnTo>
                  <a:lnTo>
                    <a:pt x="1839087" y="841248"/>
                  </a:lnTo>
                  <a:lnTo>
                    <a:pt x="1840483" y="795909"/>
                  </a:lnTo>
                  <a:lnTo>
                    <a:pt x="1839087" y="751839"/>
                  </a:lnTo>
                  <a:lnTo>
                    <a:pt x="1834895" y="708278"/>
                  </a:lnTo>
                  <a:lnTo>
                    <a:pt x="1828038" y="665352"/>
                  </a:lnTo>
                  <a:lnTo>
                    <a:pt x="1818639" y="623188"/>
                  </a:lnTo>
                  <a:lnTo>
                    <a:pt x="1806575" y="581913"/>
                  </a:lnTo>
                  <a:lnTo>
                    <a:pt x="1792096" y="541401"/>
                  </a:lnTo>
                  <a:lnTo>
                    <a:pt x="1775333" y="501903"/>
                  </a:lnTo>
                  <a:lnTo>
                    <a:pt x="1756156" y="463296"/>
                  </a:lnTo>
                  <a:lnTo>
                    <a:pt x="1734693" y="425830"/>
                  </a:lnTo>
                  <a:lnTo>
                    <a:pt x="1711197" y="389509"/>
                  </a:lnTo>
                  <a:lnTo>
                    <a:pt x="1685544" y="354329"/>
                  </a:lnTo>
                  <a:lnTo>
                    <a:pt x="1657731" y="320548"/>
                  </a:lnTo>
                  <a:lnTo>
                    <a:pt x="1628139" y="287909"/>
                  </a:lnTo>
                  <a:lnTo>
                    <a:pt x="1596644" y="256793"/>
                  </a:lnTo>
                  <a:lnTo>
                    <a:pt x="1563370" y="227075"/>
                  </a:lnTo>
                  <a:lnTo>
                    <a:pt x="1528318" y="198881"/>
                  </a:lnTo>
                  <a:lnTo>
                    <a:pt x="1491614" y="172212"/>
                  </a:lnTo>
                  <a:lnTo>
                    <a:pt x="1453388" y="147319"/>
                  </a:lnTo>
                  <a:lnTo>
                    <a:pt x="1413509" y="124078"/>
                  </a:lnTo>
                  <a:lnTo>
                    <a:pt x="1372362" y="102488"/>
                  </a:lnTo>
                  <a:lnTo>
                    <a:pt x="1329816" y="82930"/>
                  </a:lnTo>
                  <a:lnTo>
                    <a:pt x="1286002" y="65150"/>
                  </a:lnTo>
                  <a:lnTo>
                    <a:pt x="1240916" y="49402"/>
                  </a:lnTo>
                  <a:lnTo>
                    <a:pt x="1194689" y="35687"/>
                  </a:lnTo>
                  <a:lnTo>
                    <a:pt x="1147445" y="24129"/>
                  </a:lnTo>
                  <a:lnTo>
                    <a:pt x="1099184" y="14731"/>
                  </a:lnTo>
                  <a:lnTo>
                    <a:pt x="1050036" y="7492"/>
                  </a:lnTo>
                  <a:lnTo>
                    <a:pt x="1000125" y="2539"/>
                  </a:lnTo>
                  <a:lnTo>
                    <a:pt x="94932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689607" y="5167376"/>
            <a:ext cx="429259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35736" y="7581900"/>
            <a:ext cx="1840864" cy="1593850"/>
            <a:chOff x="935736" y="7581900"/>
            <a:chExt cx="1840864" cy="1593850"/>
          </a:xfrm>
        </p:grpSpPr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8136" y="7703941"/>
              <a:ext cx="1563624" cy="139281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110996" y="7719060"/>
              <a:ext cx="1459865" cy="1295400"/>
            </a:xfrm>
            <a:custGeom>
              <a:avLst/>
              <a:gdLst/>
              <a:ahLst/>
              <a:cxnLst/>
              <a:rect l="l" t="t" r="r" b="b"/>
              <a:pathLst>
                <a:path w="1459864" h="1295400">
                  <a:moveTo>
                    <a:pt x="729741" y="0"/>
                  </a:moveTo>
                  <a:lnTo>
                    <a:pt x="679830" y="1524"/>
                  </a:lnTo>
                  <a:lnTo>
                    <a:pt x="630681" y="5969"/>
                  </a:lnTo>
                  <a:lnTo>
                    <a:pt x="582676" y="13208"/>
                  </a:lnTo>
                  <a:lnTo>
                    <a:pt x="535685" y="23114"/>
                  </a:lnTo>
                  <a:lnTo>
                    <a:pt x="489966" y="35687"/>
                  </a:lnTo>
                  <a:lnTo>
                    <a:pt x="445642" y="50927"/>
                  </a:lnTo>
                  <a:lnTo>
                    <a:pt x="402716" y="68453"/>
                  </a:lnTo>
                  <a:lnTo>
                    <a:pt x="361441" y="88392"/>
                  </a:lnTo>
                  <a:lnTo>
                    <a:pt x="321691" y="110617"/>
                  </a:lnTo>
                  <a:lnTo>
                    <a:pt x="283844" y="135001"/>
                  </a:lnTo>
                  <a:lnTo>
                    <a:pt x="247776" y="161290"/>
                  </a:lnTo>
                  <a:lnTo>
                    <a:pt x="213740" y="189738"/>
                  </a:lnTo>
                  <a:lnTo>
                    <a:pt x="181737" y="219964"/>
                  </a:lnTo>
                  <a:lnTo>
                    <a:pt x="152031" y="251841"/>
                  </a:lnTo>
                  <a:lnTo>
                    <a:pt x="124612" y="285496"/>
                  </a:lnTo>
                  <a:lnTo>
                    <a:pt x="99618" y="320802"/>
                  </a:lnTo>
                  <a:lnTo>
                    <a:pt x="77152" y="357505"/>
                  </a:lnTo>
                  <a:lnTo>
                    <a:pt x="57340" y="395605"/>
                  </a:lnTo>
                  <a:lnTo>
                    <a:pt x="40271" y="434975"/>
                  </a:lnTo>
                  <a:lnTo>
                    <a:pt x="26060" y="475488"/>
                  </a:lnTo>
                  <a:lnTo>
                    <a:pt x="14820" y="517144"/>
                  </a:lnTo>
                  <a:lnTo>
                    <a:pt x="6654" y="559816"/>
                  </a:lnTo>
                  <a:lnTo>
                    <a:pt x="1676" y="603377"/>
                  </a:lnTo>
                  <a:lnTo>
                    <a:pt x="0" y="647700"/>
                  </a:lnTo>
                  <a:lnTo>
                    <a:pt x="1676" y="692023"/>
                  </a:lnTo>
                  <a:lnTo>
                    <a:pt x="6654" y="735584"/>
                  </a:lnTo>
                  <a:lnTo>
                    <a:pt x="14820" y="778256"/>
                  </a:lnTo>
                  <a:lnTo>
                    <a:pt x="26060" y="819912"/>
                  </a:lnTo>
                  <a:lnTo>
                    <a:pt x="40271" y="860425"/>
                  </a:lnTo>
                  <a:lnTo>
                    <a:pt x="57340" y="899795"/>
                  </a:lnTo>
                  <a:lnTo>
                    <a:pt x="77152" y="937895"/>
                  </a:lnTo>
                  <a:lnTo>
                    <a:pt x="99618" y="974598"/>
                  </a:lnTo>
                  <a:lnTo>
                    <a:pt x="124612" y="1009904"/>
                  </a:lnTo>
                  <a:lnTo>
                    <a:pt x="152031" y="1043559"/>
                  </a:lnTo>
                  <a:lnTo>
                    <a:pt x="181737" y="1075436"/>
                  </a:lnTo>
                  <a:lnTo>
                    <a:pt x="213740" y="1105662"/>
                  </a:lnTo>
                  <a:lnTo>
                    <a:pt x="247776" y="1134110"/>
                  </a:lnTo>
                  <a:lnTo>
                    <a:pt x="283844" y="1160399"/>
                  </a:lnTo>
                  <a:lnTo>
                    <a:pt x="321691" y="1184783"/>
                  </a:lnTo>
                  <a:lnTo>
                    <a:pt x="361441" y="1207008"/>
                  </a:lnTo>
                  <a:lnTo>
                    <a:pt x="402716" y="1226947"/>
                  </a:lnTo>
                  <a:lnTo>
                    <a:pt x="445642" y="1244473"/>
                  </a:lnTo>
                  <a:lnTo>
                    <a:pt x="489966" y="1259713"/>
                  </a:lnTo>
                  <a:lnTo>
                    <a:pt x="535685" y="1272286"/>
                  </a:lnTo>
                  <a:lnTo>
                    <a:pt x="582676" y="1282192"/>
                  </a:lnTo>
                  <a:lnTo>
                    <a:pt x="630681" y="1289431"/>
                  </a:lnTo>
                  <a:lnTo>
                    <a:pt x="679830" y="1293876"/>
                  </a:lnTo>
                  <a:lnTo>
                    <a:pt x="729741" y="1295400"/>
                  </a:lnTo>
                  <a:lnTo>
                    <a:pt x="779653" y="1293876"/>
                  </a:lnTo>
                  <a:lnTo>
                    <a:pt x="828802" y="1289431"/>
                  </a:lnTo>
                  <a:lnTo>
                    <a:pt x="876808" y="1282192"/>
                  </a:lnTo>
                  <a:lnTo>
                    <a:pt x="923797" y="1272286"/>
                  </a:lnTo>
                  <a:lnTo>
                    <a:pt x="969517" y="1259713"/>
                  </a:lnTo>
                  <a:lnTo>
                    <a:pt x="1013841" y="1244473"/>
                  </a:lnTo>
                  <a:lnTo>
                    <a:pt x="1056767" y="1226947"/>
                  </a:lnTo>
                  <a:lnTo>
                    <a:pt x="1098042" y="1207008"/>
                  </a:lnTo>
                  <a:lnTo>
                    <a:pt x="1137792" y="1184783"/>
                  </a:lnTo>
                  <a:lnTo>
                    <a:pt x="1175639" y="1160399"/>
                  </a:lnTo>
                  <a:lnTo>
                    <a:pt x="1211706" y="1134110"/>
                  </a:lnTo>
                  <a:lnTo>
                    <a:pt x="1245742" y="1105662"/>
                  </a:lnTo>
                  <a:lnTo>
                    <a:pt x="1277747" y="1075436"/>
                  </a:lnTo>
                  <a:lnTo>
                    <a:pt x="1307465" y="1043559"/>
                  </a:lnTo>
                  <a:lnTo>
                    <a:pt x="1334897" y="1009904"/>
                  </a:lnTo>
                  <a:lnTo>
                    <a:pt x="1359916" y="974598"/>
                  </a:lnTo>
                  <a:lnTo>
                    <a:pt x="1382267" y="937895"/>
                  </a:lnTo>
                  <a:lnTo>
                    <a:pt x="1402206" y="899795"/>
                  </a:lnTo>
                  <a:lnTo>
                    <a:pt x="1419224" y="860425"/>
                  </a:lnTo>
                  <a:lnTo>
                    <a:pt x="1433448" y="819912"/>
                  </a:lnTo>
                  <a:lnTo>
                    <a:pt x="1444624" y="778256"/>
                  </a:lnTo>
                  <a:lnTo>
                    <a:pt x="1452880" y="735584"/>
                  </a:lnTo>
                  <a:lnTo>
                    <a:pt x="1457833" y="692023"/>
                  </a:lnTo>
                  <a:lnTo>
                    <a:pt x="1459484" y="647700"/>
                  </a:lnTo>
                  <a:lnTo>
                    <a:pt x="1457833" y="603377"/>
                  </a:lnTo>
                  <a:lnTo>
                    <a:pt x="1452880" y="559816"/>
                  </a:lnTo>
                  <a:lnTo>
                    <a:pt x="1444624" y="517144"/>
                  </a:lnTo>
                  <a:lnTo>
                    <a:pt x="1433448" y="475488"/>
                  </a:lnTo>
                  <a:lnTo>
                    <a:pt x="1419224" y="434975"/>
                  </a:lnTo>
                  <a:lnTo>
                    <a:pt x="1402206" y="395605"/>
                  </a:lnTo>
                  <a:lnTo>
                    <a:pt x="1382267" y="357505"/>
                  </a:lnTo>
                  <a:lnTo>
                    <a:pt x="1359916" y="320802"/>
                  </a:lnTo>
                  <a:lnTo>
                    <a:pt x="1334897" y="285496"/>
                  </a:lnTo>
                  <a:lnTo>
                    <a:pt x="1307465" y="251841"/>
                  </a:lnTo>
                  <a:lnTo>
                    <a:pt x="1277747" y="219964"/>
                  </a:lnTo>
                  <a:lnTo>
                    <a:pt x="1245742" y="189738"/>
                  </a:lnTo>
                  <a:lnTo>
                    <a:pt x="1211706" y="161290"/>
                  </a:lnTo>
                  <a:lnTo>
                    <a:pt x="1175639" y="135001"/>
                  </a:lnTo>
                  <a:lnTo>
                    <a:pt x="1137792" y="110617"/>
                  </a:lnTo>
                  <a:lnTo>
                    <a:pt x="1098042" y="88392"/>
                  </a:lnTo>
                  <a:lnTo>
                    <a:pt x="1056767" y="68453"/>
                  </a:lnTo>
                  <a:lnTo>
                    <a:pt x="1013841" y="50927"/>
                  </a:lnTo>
                  <a:lnTo>
                    <a:pt x="969517" y="35687"/>
                  </a:lnTo>
                  <a:lnTo>
                    <a:pt x="923797" y="23114"/>
                  </a:lnTo>
                  <a:lnTo>
                    <a:pt x="876808" y="13208"/>
                  </a:lnTo>
                  <a:lnTo>
                    <a:pt x="828802" y="5969"/>
                  </a:lnTo>
                  <a:lnTo>
                    <a:pt x="779653" y="1524"/>
                  </a:lnTo>
                  <a:lnTo>
                    <a:pt x="729741" y="0"/>
                  </a:lnTo>
                  <a:close/>
                </a:path>
              </a:pathLst>
            </a:custGeom>
            <a:solidFill>
              <a:srgbClr val="F05F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111757" y="7719821"/>
              <a:ext cx="1459865" cy="1295400"/>
            </a:xfrm>
            <a:custGeom>
              <a:avLst/>
              <a:gdLst/>
              <a:ahLst/>
              <a:cxnLst/>
              <a:rect l="l" t="t" r="r" b="b"/>
              <a:pathLst>
                <a:path w="1459864" h="1295400">
                  <a:moveTo>
                    <a:pt x="0" y="647700"/>
                  </a:moveTo>
                  <a:lnTo>
                    <a:pt x="1676" y="603376"/>
                  </a:lnTo>
                  <a:lnTo>
                    <a:pt x="6654" y="559815"/>
                  </a:lnTo>
                  <a:lnTo>
                    <a:pt x="14820" y="517144"/>
                  </a:lnTo>
                  <a:lnTo>
                    <a:pt x="26060" y="475488"/>
                  </a:lnTo>
                  <a:lnTo>
                    <a:pt x="40271" y="434975"/>
                  </a:lnTo>
                  <a:lnTo>
                    <a:pt x="57340" y="395604"/>
                  </a:lnTo>
                  <a:lnTo>
                    <a:pt x="77152" y="357504"/>
                  </a:lnTo>
                  <a:lnTo>
                    <a:pt x="99618" y="320801"/>
                  </a:lnTo>
                  <a:lnTo>
                    <a:pt x="124612" y="285495"/>
                  </a:lnTo>
                  <a:lnTo>
                    <a:pt x="152031" y="251840"/>
                  </a:lnTo>
                  <a:lnTo>
                    <a:pt x="181736" y="219963"/>
                  </a:lnTo>
                  <a:lnTo>
                    <a:pt x="213740" y="189737"/>
                  </a:lnTo>
                  <a:lnTo>
                    <a:pt x="247776" y="161289"/>
                  </a:lnTo>
                  <a:lnTo>
                    <a:pt x="283844" y="135000"/>
                  </a:lnTo>
                  <a:lnTo>
                    <a:pt x="321691" y="110616"/>
                  </a:lnTo>
                  <a:lnTo>
                    <a:pt x="361441" y="88391"/>
                  </a:lnTo>
                  <a:lnTo>
                    <a:pt x="402716" y="68452"/>
                  </a:lnTo>
                  <a:lnTo>
                    <a:pt x="445642" y="50926"/>
                  </a:lnTo>
                  <a:lnTo>
                    <a:pt x="489966" y="35686"/>
                  </a:lnTo>
                  <a:lnTo>
                    <a:pt x="535685" y="23113"/>
                  </a:lnTo>
                  <a:lnTo>
                    <a:pt x="582675" y="13207"/>
                  </a:lnTo>
                  <a:lnTo>
                    <a:pt x="630681" y="5968"/>
                  </a:lnTo>
                  <a:lnTo>
                    <a:pt x="679830" y="1523"/>
                  </a:lnTo>
                  <a:lnTo>
                    <a:pt x="729741" y="0"/>
                  </a:lnTo>
                  <a:lnTo>
                    <a:pt x="779653" y="1523"/>
                  </a:lnTo>
                  <a:lnTo>
                    <a:pt x="828802" y="5968"/>
                  </a:lnTo>
                  <a:lnTo>
                    <a:pt x="876808" y="13207"/>
                  </a:lnTo>
                  <a:lnTo>
                    <a:pt x="923797" y="23113"/>
                  </a:lnTo>
                  <a:lnTo>
                    <a:pt x="969517" y="35686"/>
                  </a:lnTo>
                  <a:lnTo>
                    <a:pt x="1013841" y="50926"/>
                  </a:lnTo>
                  <a:lnTo>
                    <a:pt x="1056767" y="68452"/>
                  </a:lnTo>
                  <a:lnTo>
                    <a:pt x="1098042" y="88391"/>
                  </a:lnTo>
                  <a:lnTo>
                    <a:pt x="1137792" y="110616"/>
                  </a:lnTo>
                  <a:lnTo>
                    <a:pt x="1175639" y="135000"/>
                  </a:lnTo>
                  <a:lnTo>
                    <a:pt x="1211706" y="161289"/>
                  </a:lnTo>
                  <a:lnTo>
                    <a:pt x="1245742" y="189737"/>
                  </a:lnTo>
                  <a:lnTo>
                    <a:pt x="1277747" y="219963"/>
                  </a:lnTo>
                  <a:lnTo>
                    <a:pt x="1307465" y="251840"/>
                  </a:lnTo>
                  <a:lnTo>
                    <a:pt x="1334897" y="285495"/>
                  </a:lnTo>
                  <a:lnTo>
                    <a:pt x="1359916" y="320801"/>
                  </a:lnTo>
                  <a:lnTo>
                    <a:pt x="1382267" y="357504"/>
                  </a:lnTo>
                  <a:lnTo>
                    <a:pt x="1402206" y="395604"/>
                  </a:lnTo>
                  <a:lnTo>
                    <a:pt x="1419224" y="434975"/>
                  </a:lnTo>
                  <a:lnTo>
                    <a:pt x="1433448" y="475488"/>
                  </a:lnTo>
                  <a:lnTo>
                    <a:pt x="1444624" y="517144"/>
                  </a:lnTo>
                  <a:lnTo>
                    <a:pt x="1452880" y="559815"/>
                  </a:lnTo>
                  <a:lnTo>
                    <a:pt x="1457833" y="603376"/>
                  </a:lnTo>
                  <a:lnTo>
                    <a:pt x="1459484" y="647700"/>
                  </a:lnTo>
                  <a:lnTo>
                    <a:pt x="1457833" y="692022"/>
                  </a:lnTo>
                  <a:lnTo>
                    <a:pt x="1452880" y="735583"/>
                  </a:lnTo>
                  <a:lnTo>
                    <a:pt x="1444624" y="778255"/>
                  </a:lnTo>
                  <a:lnTo>
                    <a:pt x="1433448" y="819911"/>
                  </a:lnTo>
                  <a:lnTo>
                    <a:pt x="1419224" y="860425"/>
                  </a:lnTo>
                  <a:lnTo>
                    <a:pt x="1402206" y="899794"/>
                  </a:lnTo>
                  <a:lnTo>
                    <a:pt x="1382267" y="937894"/>
                  </a:lnTo>
                  <a:lnTo>
                    <a:pt x="1359916" y="974597"/>
                  </a:lnTo>
                  <a:lnTo>
                    <a:pt x="1334897" y="1009903"/>
                  </a:lnTo>
                  <a:lnTo>
                    <a:pt x="1307465" y="1043558"/>
                  </a:lnTo>
                  <a:lnTo>
                    <a:pt x="1277747" y="1075436"/>
                  </a:lnTo>
                  <a:lnTo>
                    <a:pt x="1245742" y="1105661"/>
                  </a:lnTo>
                  <a:lnTo>
                    <a:pt x="1211706" y="1134109"/>
                  </a:lnTo>
                  <a:lnTo>
                    <a:pt x="1175639" y="1160398"/>
                  </a:lnTo>
                  <a:lnTo>
                    <a:pt x="1137792" y="1184783"/>
                  </a:lnTo>
                  <a:lnTo>
                    <a:pt x="1098042" y="1207008"/>
                  </a:lnTo>
                  <a:lnTo>
                    <a:pt x="1056767" y="1226946"/>
                  </a:lnTo>
                  <a:lnTo>
                    <a:pt x="1013841" y="1244472"/>
                  </a:lnTo>
                  <a:lnTo>
                    <a:pt x="969517" y="1259712"/>
                  </a:lnTo>
                  <a:lnTo>
                    <a:pt x="923797" y="1272286"/>
                  </a:lnTo>
                  <a:lnTo>
                    <a:pt x="876808" y="1282191"/>
                  </a:lnTo>
                  <a:lnTo>
                    <a:pt x="828802" y="1289430"/>
                  </a:lnTo>
                  <a:lnTo>
                    <a:pt x="779653" y="1293875"/>
                  </a:lnTo>
                  <a:lnTo>
                    <a:pt x="729741" y="1295399"/>
                  </a:lnTo>
                  <a:lnTo>
                    <a:pt x="679830" y="1293875"/>
                  </a:lnTo>
                  <a:lnTo>
                    <a:pt x="630681" y="1289430"/>
                  </a:lnTo>
                  <a:lnTo>
                    <a:pt x="582675" y="1282191"/>
                  </a:lnTo>
                  <a:lnTo>
                    <a:pt x="535685" y="1272286"/>
                  </a:lnTo>
                  <a:lnTo>
                    <a:pt x="489966" y="1259712"/>
                  </a:lnTo>
                  <a:lnTo>
                    <a:pt x="445642" y="1244472"/>
                  </a:lnTo>
                  <a:lnTo>
                    <a:pt x="402716" y="1226946"/>
                  </a:lnTo>
                  <a:lnTo>
                    <a:pt x="361441" y="1207008"/>
                  </a:lnTo>
                  <a:lnTo>
                    <a:pt x="321691" y="1184783"/>
                  </a:lnTo>
                  <a:lnTo>
                    <a:pt x="283844" y="1160398"/>
                  </a:lnTo>
                  <a:lnTo>
                    <a:pt x="247776" y="1134109"/>
                  </a:lnTo>
                  <a:lnTo>
                    <a:pt x="213740" y="1105661"/>
                  </a:lnTo>
                  <a:lnTo>
                    <a:pt x="181736" y="1075436"/>
                  </a:lnTo>
                  <a:lnTo>
                    <a:pt x="152031" y="1043558"/>
                  </a:lnTo>
                  <a:lnTo>
                    <a:pt x="124612" y="1009903"/>
                  </a:lnTo>
                  <a:lnTo>
                    <a:pt x="99618" y="974597"/>
                  </a:lnTo>
                  <a:lnTo>
                    <a:pt x="77152" y="937894"/>
                  </a:lnTo>
                  <a:lnTo>
                    <a:pt x="57340" y="899794"/>
                  </a:lnTo>
                  <a:lnTo>
                    <a:pt x="40271" y="860425"/>
                  </a:lnTo>
                  <a:lnTo>
                    <a:pt x="26060" y="819911"/>
                  </a:lnTo>
                  <a:lnTo>
                    <a:pt x="14820" y="778255"/>
                  </a:lnTo>
                  <a:lnTo>
                    <a:pt x="6654" y="735583"/>
                  </a:lnTo>
                  <a:lnTo>
                    <a:pt x="1676" y="692022"/>
                  </a:lnTo>
                  <a:lnTo>
                    <a:pt x="0" y="64770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35736" y="7581900"/>
              <a:ext cx="1840864" cy="1593850"/>
            </a:xfrm>
            <a:custGeom>
              <a:avLst/>
              <a:gdLst/>
              <a:ahLst/>
              <a:cxnLst/>
              <a:rect l="l" t="t" r="r" b="b"/>
              <a:pathLst>
                <a:path w="1840864" h="1593850">
                  <a:moveTo>
                    <a:pt x="949325" y="0"/>
                  </a:moveTo>
                  <a:lnTo>
                    <a:pt x="891158" y="50418"/>
                  </a:lnTo>
                  <a:lnTo>
                    <a:pt x="921257" y="50418"/>
                  </a:lnTo>
                  <a:lnTo>
                    <a:pt x="971803" y="51688"/>
                  </a:lnTo>
                  <a:lnTo>
                    <a:pt x="1021588" y="55372"/>
                  </a:lnTo>
                  <a:lnTo>
                    <a:pt x="1070483" y="61594"/>
                  </a:lnTo>
                  <a:lnTo>
                    <a:pt x="1118489" y="70104"/>
                  </a:lnTo>
                  <a:lnTo>
                    <a:pt x="1165606" y="80899"/>
                  </a:lnTo>
                  <a:lnTo>
                    <a:pt x="1211580" y="93980"/>
                  </a:lnTo>
                  <a:lnTo>
                    <a:pt x="1256411" y="109093"/>
                  </a:lnTo>
                  <a:lnTo>
                    <a:pt x="1299971" y="126237"/>
                  </a:lnTo>
                  <a:lnTo>
                    <a:pt x="1342263" y="145542"/>
                  </a:lnTo>
                  <a:lnTo>
                    <a:pt x="1383030" y="166624"/>
                  </a:lnTo>
                  <a:lnTo>
                    <a:pt x="1422400" y="189611"/>
                  </a:lnTo>
                  <a:lnTo>
                    <a:pt x="1460245" y="214375"/>
                  </a:lnTo>
                  <a:lnTo>
                    <a:pt x="1496440" y="240919"/>
                  </a:lnTo>
                  <a:lnTo>
                    <a:pt x="1530858" y="268986"/>
                  </a:lnTo>
                  <a:lnTo>
                    <a:pt x="1563370" y="298704"/>
                  </a:lnTo>
                  <a:lnTo>
                    <a:pt x="1594103" y="329945"/>
                  </a:lnTo>
                  <a:lnTo>
                    <a:pt x="1622806" y="362585"/>
                  </a:lnTo>
                  <a:lnTo>
                    <a:pt x="1649476" y="396620"/>
                  </a:lnTo>
                  <a:lnTo>
                    <a:pt x="1673987" y="431800"/>
                  </a:lnTo>
                  <a:lnTo>
                    <a:pt x="1696339" y="468375"/>
                  </a:lnTo>
                  <a:lnTo>
                    <a:pt x="1716277" y="506094"/>
                  </a:lnTo>
                  <a:lnTo>
                    <a:pt x="1733803" y="544830"/>
                  </a:lnTo>
                  <a:lnTo>
                    <a:pt x="1748916" y="584581"/>
                  </a:lnTo>
                  <a:lnTo>
                    <a:pt x="1761489" y="625220"/>
                  </a:lnTo>
                  <a:lnTo>
                    <a:pt x="1771395" y="666750"/>
                  </a:lnTo>
                  <a:lnTo>
                    <a:pt x="1778508" y="709168"/>
                  </a:lnTo>
                  <a:lnTo>
                    <a:pt x="1782952" y="752220"/>
                  </a:lnTo>
                  <a:lnTo>
                    <a:pt x="1784350" y="795908"/>
                  </a:lnTo>
                  <a:lnTo>
                    <a:pt x="1782952" y="839851"/>
                  </a:lnTo>
                  <a:lnTo>
                    <a:pt x="1778508" y="883157"/>
                  </a:lnTo>
                  <a:lnTo>
                    <a:pt x="1771395" y="925702"/>
                  </a:lnTo>
                  <a:lnTo>
                    <a:pt x="1761489" y="967486"/>
                  </a:lnTo>
                  <a:lnTo>
                    <a:pt x="1748916" y="1008380"/>
                  </a:lnTo>
                  <a:lnTo>
                    <a:pt x="1733803" y="1048257"/>
                  </a:lnTo>
                  <a:lnTo>
                    <a:pt x="1716277" y="1087247"/>
                  </a:lnTo>
                  <a:lnTo>
                    <a:pt x="1696339" y="1125093"/>
                  </a:lnTo>
                  <a:lnTo>
                    <a:pt x="1673987" y="1161796"/>
                  </a:lnTo>
                  <a:lnTo>
                    <a:pt x="1649476" y="1197229"/>
                  </a:lnTo>
                  <a:lnTo>
                    <a:pt x="1622806" y="1231392"/>
                  </a:lnTo>
                  <a:lnTo>
                    <a:pt x="1594103" y="1264158"/>
                  </a:lnTo>
                  <a:lnTo>
                    <a:pt x="1563370" y="1295527"/>
                  </a:lnTo>
                  <a:lnTo>
                    <a:pt x="1530858" y="1325372"/>
                  </a:lnTo>
                  <a:lnTo>
                    <a:pt x="1496440" y="1353693"/>
                  </a:lnTo>
                  <a:lnTo>
                    <a:pt x="1460245" y="1380236"/>
                  </a:lnTo>
                  <a:lnTo>
                    <a:pt x="1422400" y="1405128"/>
                  </a:lnTo>
                  <a:lnTo>
                    <a:pt x="1383030" y="1428242"/>
                  </a:lnTo>
                  <a:lnTo>
                    <a:pt x="1342263" y="1449539"/>
                  </a:lnTo>
                  <a:lnTo>
                    <a:pt x="1299971" y="1468843"/>
                  </a:lnTo>
                  <a:lnTo>
                    <a:pt x="1256411" y="1486154"/>
                  </a:lnTo>
                  <a:lnTo>
                    <a:pt x="1211580" y="1501381"/>
                  </a:lnTo>
                  <a:lnTo>
                    <a:pt x="1165606" y="1514449"/>
                  </a:lnTo>
                  <a:lnTo>
                    <a:pt x="1118489" y="1525308"/>
                  </a:lnTo>
                  <a:lnTo>
                    <a:pt x="1070483" y="1533880"/>
                  </a:lnTo>
                  <a:lnTo>
                    <a:pt x="1021588" y="1540090"/>
                  </a:lnTo>
                  <a:lnTo>
                    <a:pt x="971803" y="1543875"/>
                  </a:lnTo>
                  <a:lnTo>
                    <a:pt x="921257" y="1545145"/>
                  </a:lnTo>
                  <a:lnTo>
                    <a:pt x="870584" y="1543875"/>
                  </a:lnTo>
                  <a:lnTo>
                    <a:pt x="820546" y="1540090"/>
                  </a:lnTo>
                  <a:lnTo>
                    <a:pt x="771525" y="1533880"/>
                  </a:lnTo>
                  <a:lnTo>
                    <a:pt x="723391" y="1525308"/>
                  </a:lnTo>
                  <a:lnTo>
                    <a:pt x="676147" y="1514449"/>
                  </a:lnTo>
                  <a:lnTo>
                    <a:pt x="630173" y="1501381"/>
                  </a:lnTo>
                  <a:lnTo>
                    <a:pt x="585342" y="1486154"/>
                  </a:lnTo>
                  <a:lnTo>
                    <a:pt x="541654" y="1468843"/>
                  </a:lnTo>
                  <a:lnTo>
                    <a:pt x="499363" y="1449539"/>
                  </a:lnTo>
                  <a:lnTo>
                    <a:pt x="458597" y="1428242"/>
                  </a:lnTo>
                  <a:lnTo>
                    <a:pt x="419226" y="1405128"/>
                  </a:lnTo>
                  <a:lnTo>
                    <a:pt x="381380" y="1380236"/>
                  </a:lnTo>
                  <a:lnTo>
                    <a:pt x="345313" y="1353693"/>
                  </a:lnTo>
                  <a:lnTo>
                    <a:pt x="310972" y="1325372"/>
                  </a:lnTo>
                  <a:lnTo>
                    <a:pt x="278434" y="1295527"/>
                  </a:lnTo>
                  <a:lnTo>
                    <a:pt x="247802" y="1264158"/>
                  </a:lnTo>
                  <a:lnTo>
                    <a:pt x="219151" y="1231392"/>
                  </a:lnTo>
                  <a:lnTo>
                    <a:pt x="192582" y="1197229"/>
                  </a:lnTo>
                  <a:lnTo>
                    <a:pt x="168147" y="1161796"/>
                  </a:lnTo>
                  <a:lnTo>
                    <a:pt x="145948" y="1125093"/>
                  </a:lnTo>
                  <a:lnTo>
                    <a:pt x="126047" y="1087247"/>
                  </a:lnTo>
                  <a:lnTo>
                    <a:pt x="108546" y="1048257"/>
                  </a:lnTo>
                  <a:lnTo>
                    <a:pt x="93522" y="1008380"/>
                  </a:lnTo>
                  <a:lnTo>
                    <a:pt x="81038" y="967486"/>
                  </a:lnTo>
                  <a:lnTo>
                    <a:pt x="71183" y="925702"/>
                  </a:lnTo>
                  <a:lnTo>
                    <a:pt x="64058" y="883157"/>
                  </a:lnTo>
                  <a:lnTo>
                    <a:pt x="59715" y="839851"/>
                  </a:lnTo>
                  <a:lnTo>
                    <a:pt x="58254" y="795908"/>
                  </a:lnTo>
                  <a:lnTo>
                    <a:pt x="0" y="795908"/>
                  </a:lnTo>
                  <a:lnTo>
                    <a:pt x="1460" y="841248"/>
                  </a:lnTo>
                  <a:lnTo>
                    <a:pt x="5803" y="885951"/>
                  </a:lnTo>
                  <a:lnTo>
                    <a:pt x="12941" y="929767"/>
                  </a:lnTo>
                  <a:lnTo>
                    <a:pt x="22796" y="972819"/>
                  </a:lnTo>
                  <a:lnTo>
                    <a:pt x="35293" y="1015111"/>
                  </a:lnTo>
                  <a:lnTo>
                    <a:pt x="50355" y="1056386"/>
                  </a:lnTo>
                  <a:lnTo>
                    <a:pt x="67894" y="1096645"/>
                  </a:lnTo>
                  <a:lnTo>
                    <a:pt x="87833" y="1135888"/>
                  </a:lnTo>
                  <a:lnTo>
                    <a:pt x="110096" y="1173988"/>
                  </a:lnTo>
                  <a:lnTo>
                    <a:pt x="134594" y="1210818"/>
                  </a:lnTo>
                  <a:lnTo>
                    <a:pt x="161264" y="1246505"/>
                  </a:lnTo>
                  <a:lnTo>
                    <a:pt x="190017" y="1280795"/>
                  </a:lnTo>
                  <a:lnTo>
                    <a:pt x="220776" y="1313688"/>
                  </a:lnTo>
                  <a:lnTo>
                    <a:pt x="253466" y="1345057"/>
                  </a:lnTo>
                  <a:lnTo>
                    <a:pt x="288010" y="1374902"/>
                  </a:lnTo>
                  <a:lnTo>
                    <a:pt x="324319" y="1403096"/>
                  </a:lnTo>
                  <a:lnTo>
                    <a:pt x="362330" y="1429766"/>
                  </a:lnTo>
                  <a:lnTo>
                    <a:pt x="401954" y="1454569"/>
                  </a:lnTo>
                  <a:lnTo>
                    <a:pt x="443102" y="1477594"/>
                  </a:lnTo>
                  <a:lnTo>
                    <a:pt x="485647" y="1498752"/>
                  </a:lnTo>
                  <a:lnTo>
                    <a:pt x="529589" y="1517967"/>
                  </a:lnTo>
                  <a:lnTo>
                    <a:pt x="574801" y="1535176"/>
                  </a:lnTo>
                  <a:lnTo>
                    <a:pt x="621283" y="1550301"/>
                  </a:lnTo>
                  <a:lnTo>
                    <a:pt x="668908" y="1563293"/>
                  </a:lnTo>
                  <a:lnTo>
                    <a:pt x="717550" y="1574063"/>
                  </a:lnTo>
                  <a:lnTo>
                    <a:pt x="767207" y="1582572"/>
                  </a:lnTo>
                  <a:lnTo>
                    <a:pt x="817752" y="1588719"/>
                  </a:lnTo>
                  <a:lnTo>
                    <a:pt x="869188" y="1592465"/>
                  </a:lnTo>
                  <a:lnTo>
                    <a:pt x="921257" y="1593723"/>
                  </a:lnTo>
                  <a:lnTo>
                    <a:pt x="973327" y="1592465"/>
                  </a:lnTo>
                  <a:lnTo>
                    <a:pt x="1024763" y="1588719"/>
                  </a:lnTo>
                  <a:lnTo>
                    <a:pt x="1075182" y="1582572"/>
                  </a:lnTo>
                  <a:lnTo>
                    <a:pt x="1124839" y="1574063"/>
                  </a:lnTo>
                  <a:lnTo>
                    <a:pt x="1173480" y="1563293"/>
                  </a:lnTo>
                  <a:lnTo>
                    <a:pt x="1220977" y="1550301"/>
                  </a:lnTo>
                  <a:lnTo>
                    <a:pt x="1267459" y="1535176"/>
                  </a:lnTo>
                  <a:lnTo>
                    <a:pt x="1312545" y="1517967"/>
                  </a:lnTo>
                  <a:lnTo>
                    <a:pt x="1356487" y="1498752"/>
                  </a:lnTo>
                  <a:lnTo>
                    <a:pt x="1398905" y="1477594"/>
                  </a:lnTo>
                  <a:lnTo>
                    <a:pt x="1440052" y="1454569"/>
                  </a:lnTo>
                  <a:lnTo>
                    <a:pt x="1479550" y="1429766"/>
                  </a:lnTo>
                  <a:lnTo>
                    <a:pt x="1517395" y="1403096"/>
                  </a:lnTo>
                  <a:lnTo>
                    <a:pt x="1553590" y="1374902"/>
                  </a:lnTo>
                  <a:lnTo>
                    <a:pt x="1588008" y="1345057"/>
                  </a:lnTo>
                  <a:lnTo>
                    <a:pt x="1620646" y="1313688"/>
                  </a:lnTo>
                  <a:lnTo>
                    <a:pt x="1651253" y="1280795"/>
                  </a:lnTo>
                  <a:lnTo>
                    <a:pt x="1679956" y="1246505"/>
                  </a:lnTo>
                  <a:lnTo>
                    <a:pt x="1706499" y="1210818"/>
                  </a:lnTo>
                  <a:lnTo>
                    <a:pt x="1730883" y="1173988"/>
                  </a:lnTo>
                  <a:lnTo>
                    <a:pt x="1753108" y="1135888"/>
                  </a:lnTo>
                  <a:lnTo>
                    <a:pt x="1772920" y="1096645"/>
                  </a:lnTo>
                  <a:lnTo>
                    <a:pt x="1790319" y="1056386"/>
                  </a:lnTo>
                  <a:lnTo>
                    <a:pt x="1805305" y="1015111"/>
                  </a:lnTo>
                  <a:lnTo>
                    <a:pt x="1817751" y="972819"/>
                  </a:lnTo>
                  <a:lnTo>
                    <a:pt x="1827657" y="929767"/>
                  </a:lnTo>
                  <a:lnTo>
                    <a:pt x="1834769" y="885951"/>
                  </a:lnTo>
                  <a:lnTo>
                    <a:pt x="1839087" y="841248"/>
                  </a:lnTo>
                  <a:lnTo>
                    <a:pt x="1840483" y="795908"/>
                  </a:lnTo>
                  <a:lnTo>
                    <a:pt x="1839087" y="751839"/>
                  </a:lnTo>
                  <a:lnTo>
                    <a:pt x="1834895" y="708279"/>
                  </a:lnTo>
                  <a:lnTo>
                    <a:pt x="1828038" y="665352"/>
                  </a:lnTo>
                  <a:lnTo>
                    <a:pt x="1818639" y="623188"/>
                  </a:lnTo>
                  <a:lnTo>
                    <a:pt x="1806575" y="581913"/>
                  </a:lnTo>
                  <a:lnTo>
                    <a:pt x="1792096" y="541401"/>
                  </a:lnTo>
                  <a:lnTo>
                    <a:pt x="1775333" y="501904"/>
                  </a:lnTo>
                  <a:lnTo>
                    <a:pt x="1756156" y="463295"/>
                  </a:lnTo>
                  <a:lnTo>
                    <a:pt x="1734693" y="425831"/>
                  </a:lnTo>
                  <a:lnTo>
                    <a:pt x="1711197" y="389508"/>
                  </a:lnTo>
                  <a:lnTo>
                    <a:pt x="1685544" y="354330"/>
                  </a:lnTo>
                  <a:lnTo>
                    <a:pt x="1657731" y="320548"/>
                  </a:lnTo>
                  <a:lnTo>
                    <a:pt x="1628139" y="287908"/>
                  </a:lnTo>
                  <a:lnTo>
                    <a:pt x="1596644" y="256794"/>
                  </a:lnTo>
                  <a:lnTo>
                    <a:pt x="1563370" y="227075"/>
                  </a:lnTo>
                  <a:lnTo>
                    <a:pt x="1528318" y="198881"/>
                  </a:lnTo>
                  <a:lnTo>
                    <a:pt x="1491614" y="172212"/>
                  </a:lnTo>
                  <a:lnTo>
                    <a:pt x="1453388" y="147319"/>
                  </a:lnTo>
                  <a:lnTo>
                    <a:pt x="1413509" y="124079"/>
                  </a:lnTo>
                  <a:lnTo>
                    <a:pt x="1372362" y="102488"/>
                  </a:lnTo>
                  <a:lnTo>
                    <a:pt x="1329816" y="82931"/>
                  </a:lnTo>
                  <a:lnTo>
                    <a:pt x="1286002" y="65150"/>
                  </a:lnTo>
                  <a:lnTo>
                    <a:pt x="1240916" y="49402"/>
                  </a:lnTo>
                  <a:lnTo>
                    <a:pt x="1194689" y="35687"/>
                  </a:lnTo>
                  <a:lnTo>
                    <a:pt x="1147445" y="24130"/>
                  </a:lnTo>
                  <a:lnTo>
                    <a:pt x="1099184" y="14731"/>
                  </a:lnTo>
                  <a:lnTo>
                    <a:pt x="1050036" y="7493"/>
                  </a:lnTo>
                  <a:lnTo>
                    <a:pt x="1000125" y="2539"/>
                  </a:lnTo>
                  <a:lnTo>
                    <a:pt x="94932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689607" y="7966075"/>
            <a:ext cx="429259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9" name="object 4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347724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Creating</a:t>
            </a:r>
            <a:r>
              <a:rPr dirty="0" sz="5600" spc="-8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Angular</a:t>
            </a:r>
            <a:r>
              <a:rPr dirty="0" sz="5600" spc="-9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Application</a:t>
            </a:r>
            <a:r>
              <a:rPr dirty="0" sz="5600" spc="-9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Using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CLI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(Cont.)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6801611" y="2225039"/>
            <a:ext cx="10591800" cy="6891655"/>
            <a:chOff x="6801611" y="2225039"/>
            <a:chExt cx="10591800" cy="6891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9711" y="2263139"/>
              <a:ext cx="10515600" cy="68138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20661" y="2244089"/>
              <a:ext cx="10553700" cy="6853555"/>
            </a:xfrm>
            <a:custGeom>
              <a:avLst/>
              <a:gdLst/>
              <a:ahLst/>
              <a:cxnLst/>
              <a:rect l="l" t="t" r="r" b="b"/>
              <a:pathLst>
                <a:path w="10553700" h="6853555">
                  <a:moveTo>
                    <a:pt x="0" y="6853046"/>
                  </a:moveTo>
                  <a:lnTo>
                    <a:pt x="10553700" y="6853046"/>
                  </a:lnTo>
                  <a:lnTo>
                    <a:pt x="10553700" y="0"/>
                  </a:lnTo>
                  <a:lnTo>
                    <a:pt x="0" y="0"/>
                  </a:lnTo>
                  <a:lnTo>
                    <a:pt x="0" y="6853046"/>
                  </a:lnTo>
                  <a:close/>
                </a:path>
              </a:pathLst>
            </a:custGeom>
            <a:ln w="38100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18388" y="3266147"/>
            <a:ext cx="5702935" cy="4822190"/>
            <a:chOff x="818388" y="3266147"/>
            <a:chExt cx="5702935" cy="48221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388" y="3266147"/>
              <a:ext cx="5702808" cy="4821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4212" y="3368039"/>
              <a:ext cx="5475605" cy="4608830"/>
            </a:xfrm>
            <a:custGeom>
              <a:avLst/>
              <a:gdLst/>
              <a:ahLst/>
              <a:cxnLst/>
              <a:rect l="l" t="t" r="r" b="b"/>
              <a:pathLst>
                <a:path w="5475605" h="4608830">
                  <a:moveTo>
                    <a:pt x="4707255" y="0"/>
                  </a:moveTo>
                  <a:lnTo>
                    <a:pt x="768350" y="0"/>
                  </a:lnTo>
                  <a:lnTo>
                    <a:pt x="719708" y="1524"/>
                  </a:lnTo>
                  <a:lnTo>
                    <a:pt x="671957" y="5968"/>
                  </a:lnTo>
                  <a:lnTo>
                    <a:pt x="625094" y="13334"/>
                  </a:lnTo>
                  <a:lnTo>
                    <a:pt x="579119" y="23494"/>
                  </a:lnTo>
                  <a:lnTo>
                    <a:pt x="534288" y="36321"/>
                  </a:lnTo>
                  <a:lnTo>
                    <a:pt x="490600" y="51688"/>
                  </a:lnTo>
                  <a:lnTo>
                    <a:pt x="448182" y="69595"/>
                  </a:lnTo>
                  <a:lnTo>
                    <a:pt x="407162" y="90042"/>
                  </a:lnTo>
                  <a:lnTo>
                    <a:pt x="367538" y="112649"/>
                  </a:lnTo>
                  <a:lnTo>
                    <a:pt x="329361" y="137667"/>
                  </a:lnTo>
                  <a:lnTo>
                    <a:pt x="292849" y="164718"/>
                  </a:lnTo>
                  <a:lnTo>
                    <a:pt x="258051" y="193801"/>
                  </a:lnTo>
                  <a:lnTo>
                    <a:pt x="225031" y="224916"/>
                  </a:lnTo>
                  <a:lnTo>
                    <a:pt x="193903" y="257936"/>
                  </a:lnTo>
                  <a:lnTo>
                    <a:pt x="164757" y="292734"/>
                  </a:lnTo>
                  <a:lnTo>
                    <a:pt x="137655" y="329310"/>
                  </a:lnTo>
                  <a:lnTo>
                    <a:pt x="112725" y="367410"/>
                  </a:lnTo>
                  <a:lnTo>
                    <a:pt x="90017" y="407034"/>
                  </a:lnTo>
                  <a:lnTo>
                    <a:pt x="69659" y="448055"/>
                  </a:lnTo>
                  <a:lnTo>
                    <a:pt x="51714" y="490473"/>
                  </a:lnTo>
                  <a:lnTo>
                    <a:pt x="36283" y="534161"/>
                  </a:lnTo>
                  <a:lnTo>
                    <a:pt x="23469" y="578992"/>
                  </a:lnTo>
                  <a:lnTo>
                    <a:pt x="13334" y="624839"/>
                  </a:lnTo>
                  <a:lnTo>
                    <a:pt x="5981" y="671702"/>
                  </a:lnTo>
                  <a:lnTo>
                    <a:pt x="1511" y="719454"/>
                  </a:lnTo>
                  <a:lnTo>
                    <a:pt x="0" y="768095"/>
                  </a:lnTo>
                  <a:lnTo>
                    <a:pt x="0" y="3840226"/>
                  </a:lnTo>
                  <a:lnTo>
                    <a:pt x="1511" y="3888866"/>
                  </a:lnTo>
                  <a:lnTo>
                    <a:pt x="5981" y="3936618"/>
                  </a:lnTo>
                  <a:lnTo>
                    <a:pt x="13334" y="3983481"/>
                  </a:lnTo>
                  <a:lnTo>
                    <a:pt x="23469" y="4029329"/>
                  </a:lnTo>
                  <a:lnTo>
                    <a:pt x="36283" y="4074159"/>
                  </a:lnTo>
                  <a:lnTo>
                    <a:pt x="51714" y="4117847"/>
                  </a:lnTo>
                  <a:lnTo>
                    <a:pt x="69659" y="4160265"/>
                  </a:lnTo>
                  <a:lnTo>
                    <a:pt x="90017" y="4201286"/>
                  </a:lnTo>
                  <a:lnTo>
                    <a:pt x="112725" y="4240910"/>
                  </a:lnTo>
                  <a:lnTo>
                    <a:pt x="137655" y="4279010"/>
                  </a:lnTo>
                  <a:lnTo>
                    <a:pt x="164757" y="4315586"/>
                  </a:lnTo>
                  <a:lnTo>
                    <a:pt x="193903" y="4350384"/>
                  </a:lnTo>
                  <a:lnTo>
                    <a:pt x="225031" y="4383405"/>
                  </a:lnTo>
                  <a:lnTo>
                    <a:pt x="258051" y="4414520"/>
                  </a:lnTo>
                  <a:lnTo>
                    <a:pt x="292849" y="4443603"/>
                  </a:lnTo>
                  <a:lnTo>
                    <a:pt x="329361" y="4470654"/>
                  </a:lnTo>
                  <a:lnTo>
                    <a:pt x="367538" y="4495672"/>
                  </a:lnTo>
                  <a:lnTo>
                    <a:pt x="407162" y="4518279"/>
                  </a:lnTo>
                  <a:lnTo>
                    <a:pt x="448182" y="4538726"/>
                  </a:lnTo>
                  <a:lnTo>
                    <a:pt x="490600" y="4556633"/>
                  </a:lnTo>
                  <a:lnTo>
                    <a:pt x="534288" y="4571999"/>
                  </a:lnTo>
                  <a:lnTo>
                    <a:pt x="579119" y="4584827"/>
                  </a:lnTo>
                  <a:lnTo>
                    <a:pt x="625094" y="4594986"/>
                  </a:lnTo>
                  <a:lnTo>
                    <a:pt x="671957" y="4602353"/>
                  </a:lnTo>
                  <a:lnTo>
                    <a:pt x="719708" y="4606797"/>
                  </a:lnTo>
                  <a:lnTo>
                    <a:pt x="768350" y="4608321"/>
                  </a:lnTo>
                  <a:lnTo>
                    <a:pt x="4707255" y="4608321"/>
                  </a:lnTo>
                  <a:lnTo>
                    <a:pt x="4755896" y="4606797"/>
                  </a:lnTo>
                  <a:lnTo>
                    <a:pt x="4803648" y="4602353"/>
                  </a:lnTo>
                  <a:lnTo>
                    <a:pt x="4850511" y="4594986"/>
                  </a:lnTo>
                  <a:lnTo>
                    <a:pt x="4896485" y="4584827"/>
                  </a:lnTo>
                  <a:lnTo>
                    <a:pt x="4941316" y="4571999"/>
                  </a:lnTo>
                  <a:lnTo>
                    <a:pt x="4985004" y="4556633"/>
                  </a:lnTo>
                  <a:lnTo>
                    <a:pt x="5027422" y="4538726"/>
                  </a:lnTo>
                  <a:lnTo>
                    <a:pt x="5068443" y="4518279"/>
                  </a:lnTo>
                  <a:lnTo>
                    <a:pt x="5108067" y="4495672"/>
                  </a:lnTo>
                  <a:lnTo>
                    <a:pt x="5146294" y="4470654"/>
                  </a:lnTo>
                  <a:lnTo>
                    <a:pt x="5182743" y="4443603"/>
                  </a:lnTo>
                  <a:lnTo>
                    <a:pt x="5217541" y="4414520"/>
                  </a:lnTo>
                  <a:lnTo>
                    <a:pt x="5250561" y="4383405"/>
                  </a:lnTo>
                  <a:lnTo>
                    <a:pt x="5281676" y="4350384"/>
                  </a:lnTo>
                  <a:lnTo>
                    <a:pt x="5310886" y="4315586"/>
                  </a:lnTo>
                  <a:lnTo>
                    <a:pt x="5337937" y="4279010"/>
                  </a:lnTo>
                  <a:lnTo>
                    <a:pt x="5362829" y="4240910"/>
                  </a:lnTo>
                  <a:lnTo>
                    <a:pt x="5385562" y="4201286"/>
                  </a:lnTo>
                  <a:lnTo>
                    <a:pt x="5405882" y="4160265"/>
                  </a:lnTo>
                  <a:lnTo>
                    <a:pt x="5423916" y="4117847"/>
                  </a:lnTo>
                  <a:lnTo>
                    <a:pt x="5439283" y="4074159"/>
                  </a:lnTo>
                  <a:lnTo>
                    <a:pt x="5452110" y="4029329"/>
                  </a:lnTo>
                  <a:lnTo>
                    <a:pt x="5462270" y="3983481"/>
                  </a:lnTo>
                  <a:lnTo>
                    <a:pt x="5469636" y="3936618"/>
                  </a:lnTo>
                  <a:lnTo>
                    <a:pt x="5474081" y="3888866"/>
                  </a:lnTo>
                  <a:lnTo>
                    <a:pt x="5475605" y="3840226"/>
                  </a:lnTo>
                  <a:lnTo>
                    <a:pt x="5475605" y="768095"/>
                  </a:lnTo>
                  <a:lnTo>
                    <a:pt x="5474081" y="719454"/>
                  </a:lnTo>
                  <a:lnTo>
                    <a:pt x="5469636" y="671702"/>
                  </a:lnTo>
                  <a:lnTo>
                    <a:pt x="5462270" y="624839"/>
                  </a:lnTo>
                  <a:lnTo>
                    <a:pt x="5452110" y="578992"/>
                  </a:lnTo>
                  <a:lnTo>
                    <a:pt x="5439283" y="534161"/>
                  </a:lnTo>
                  <a:lnTo>
                    <a:pt x="5423916" y="490473"/>
                  </a:lnTo>
                  <a:lnTo>
                    <a:pt x="5405882" y="448055"/>
                  </a:lnTo>
                  <a:lnTo>
                    <a:pt x="5385562" y="407034"/>
                  </a:lnTo>
                  <a:lnTo>
                    <a:pt x="5362829" y="367410"/>
                  </a:lnTo>
                  <a:lnTo>
                    <a:pt x="5337937" y="329310"/>
                  </a:lnTo>
                  <a:lnTo>
                    <a:pt x="5310886" y="292734"/>
                  </a:lnTo>
                  <a:lnTo>
                    <a:pt x="5281676" y="257936"/>
                  </a:lnTo>
                  <a:lnTo>
                    <a:pt x="5250561" y="224916"/>
                  </a:lnTo>
                  <a:lnTo>
                    <a:pt x="5217541" y="193801"/>
                  </a:lnTo>
                  <a:lnTo>
                    <a:pt x="5182743" y="164718"/>
                  </a:lnTo>
                  <a:lnTo>
                    <a:pt x="5146294" y="137667"/>
                  </a:lnTo>
                  <a:lnTo>
                    <a:pt x="5108067" y="112649"/>
                  </a:lnTo>
                  <a:lnTo>
                    <a:pt x="5068443" y="90042"/>
                  </a:lnTo>
                  <a:lnTo>
                    <a:pt x="5027422" y="69595"/>
                  </a:lnTo>
                  <a:lnTo>
                    <a:pt x="4985004" y="51688"/>
                  </a:lnTo>
                  <a:lnTo>
                    <a:pt x="4941316" y="36321"/>
                  </a:lnTo>
                  <a:lnTo>
                    <a:pt x="4896485" y="23494"/>
                  </a:lnTo>
                  <a:lnTo>
                    <a:pt x="4850511" y="13334"/>
                  </a:lnTo>
                  <a:lnTo>
                    <a:pt x="4803648" y="5968"/>
                  </a:lnTo>
                  <a:lnTo>
                    <a:pt x="4755896" y="1524"/>
                  </a:lnTo>
                  <a:lnTo>
                    <a:pt x="4707255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4974" y="3368801"/>
              <a:ext cx="5475605" cy="4608830"/>
            </a:xfrm>
            <a:custGeom>
              <a:avLst/>
              <a:gdLst/>
              <a:ahLst/>
              <a:cxnLst/>
              <a:rect l="l" t="t" r="r" b="b"/>
              <a:pathLst>
                <a:path w="5475605" h="4608830">
                  <a:moveTo>
                    <a:pt x="0" y="768096"/>
                  </a:moveTo>
                  <a:lnTo>
                    <a:pt x="1511" y="719455"/>
                  </a:lnTo>
                  <a:lnTo>
                    <a:pt x="5981" y="671702"/>
                  </a:lnTo>
                  <a:lnTo>
                    <a:pt x="13334" y="624839"/>
                  </a:lnTo>
                  <a:lnTo>
                    <a:pt x="23469" y="578993"/>
                  </a:lnTo>
                  <a:lnTo>
                    <a:pt x="36283" y="534162"/>
                  </a:lnTo>
                  <a:lnTo>
                    <a:pt x="51714" y="490474"/>
                  </a:lnTo>
                  <a:lnTo>
                    <a:pt x="69659" y="448056"/>
                  </a:lnTo>
                  <a:lnTo>
                    <a:pt x="90017" y="407034"/>
                  </a:lnTo>
                  <a:lnTo>
                    <a:pt x="112725" y="367411"/>
                  </a:lnTo>
                  <a:lnTo>
                    <a:pt x="137655" y="329311"/>
                  </a:lnTo>
                  <a:lnTo>
                    <a:pt x="164757" y="292734"/>
                  </a:lnTo>
                  <a:lnTo>
                    <a:pt x="193903" y="257937"/>
                  </a:lnTo>
                  <a:lnTo>
                    <a:pt x="225031" y="224917"/>
                  </a:lnTo>
                  <a:lnTo>
                    <a:pt x="258051" y="193801"/>
                  </a:lnTo>
                  <a:lnTo>
                    <a:pt x="292849" y="164719"/>
                  </a:lnTo>
                  <a:lnTo>
                    <a:pt x="329361" y="137668"/>
                  </a:lnTo>
                  <a:lnTo>
                    <a:pt x="367538" y="112649"/>
                  </a:lnTo>
                  <a:lnTo>
                    <a:pt x="407162" y="90043"/>
                  </a:lnTo>
                  <a:lnTo>
                    <a:pt x="448182" y="69596"/>
                  </a:lnTo>
                  <a:lnTo>
                    <a:pt x="490600" y="51689"/>
                  </a:lnTo>
                  <a:lnTo>
                    <a:pt x="534288" y="36322"/>
                  </a:lnTo>
                  <a:lnTo>
                    <a:pt x="579119" y="23495"/>
                  </a:lnTo>
                  <a:lnTo>
                    <a:pt x="625094" y="13334"/>
                  </a:lnTo>
                  <a:lnTo>
                    <a:pt x="671957" y="5969"/>
                  </a:lnTo>
                  <a:lnTo>
                    <a:pt x="719708" y="1524"/>
                  </a:lnTo>
                  <a:lnTo>
                    <a:pt x="768350" y="0"/>
                  </a:lnTo>
                  <a:lnTo>
                    <a:pt x="4707255" y="0"/>
                  </a:lnTo>
                  <a:lnTo>
                    <a:pt x="4755896" y="1524"/>
                  </a:lnTo>
                  <a:lnTo>
                    <a:pt x="4803648" y="5969"/>
                  </a:lnTo>
                  <a:lnTo>
                    <a:pt x="4850511" y="13334"/>
                  </a:lnTo>
                  <a:lnTo>
                    <a:pt x="4896485" y="23495"/>
                  </a:lnTo>
                  <a:lnTo>
                    <a:pt x="4941316" y="36322"/>
                  </a:lnTo>
                  <a:lnTo>
                    <a:pt x="4985004" y="51689"/>
                  </a:lnTo>
                  <a:lnTo>
                    <a:pt x="5027422" y="69596"/>
                  </a:lnTo>
                  <a:lnTo>
                    <a:pt x="5068443" y="90043"/>
                  </a:lnTo>
                  <a:lnTo>
                    <a:pt x="5108067" y="112649"/>
                  </a:lnTo>
                  <a:lnTo>
                    <a:pt x="5146294" y="137668"/>
                  </a:lnTo>
                  <a:lnTo>
                    <a:pt x="5182743" y="164719"/>
                  </a:lnTo>
                  <a:lnTo>
                    <a:pt x="5217541" y="193801"/>
                  </a:lnTo>
                  <a:lnTo>
                    <a:pt x="5250561" y="224917"/>
                  </a:lnTo>
                  <a:lnTo>
                    <a:pt x="5281676" y="257937"/>
                  </a:lnTo>
                  <a:lnTo>
                    <a:pt x="5310886" y="292734"/>
                  </a:lnTo>
                  <a:lnTo>
                    <a:pt x="5337937" y="329311"/>
                  </a:lnTo>
                  <a:lnTo>
                    <a:pt x="5362829" y="367411"/>
                  </a:lnTo>
                  <a:lnTo>
                    <a:pt x="5385562" y="407034"/>
                  </a:lnTo>
                  <a:lnTo>
                    <a:pt x="5405882" y="448056"/>
                  </a:lnTo>
                  <a:lnTo>
                    <a:pt x="5423916" y="490474"/>
                  </a:lnTo>
                  <a:lnTo>
                    <a:pt x="5439283" y="534162"/>
                  </a:lnTo>
                  <a:lnTo>
                    <a:pt x="5452110" y="578993"/>
                  </a:lnTo>
                  <a:lnTo>
                    <a:pt x="5462270" y="624839"/>
                  </a:lnTo>
                  <a:lnTo>
                    <a:pt x="5469636" y="671702"/>
                  </a:lnTo>
                  <a:lnTo>
                    <a:pt x="5474081" y="719455"/>
                  </a:lnTo>
                  <a:lnTo>
                    <a:pt x="5475605" y="768096"/>
                  </a:lnTo>
                  <a:lnTo>
                    <a:pt x="5475605" y="3840226"/>
                  </a:lnTo>
                  <a:lnTo>
                    <a:pt x="5474081" y="3888867"/>
                  </a:lnTo>
                  <a:lnTo>
                    <a:pt x="5469636" y="3936619"/>
                  </a:lnTo>
                  <a:lnTo>
                    <a:pt x="5462270" y="3983481"/>
                  </a:lnTo>
                  <a:lnTo>
                    <a:pt x="5452110" y="4029329"/>
                  </a:lnTo>
                  <a:lnTo>
                    <a:pt x="5439283" y="4074160"/>
                  </a:lnTo>
                  <a:lnTo>
                    <a:pt x="5423916" y="4117848"/>
                  </a:lnTo>
                  <a:lnTo>
                    <a:pt x="5405882" y="4160266"/>
                  </a:lnTo>
                  <a:lnTo>
                    <a:pt x="5385562" y="4201287"/>
                  </a:lnTo>
                  <a:lnTo>
                    <a:pt x="5362829" y="4240911"/>
                  </a:lnTo>
                  <a:lnTo>
                    <a:pt x="5337937" y="4279011"/>
                  </a:lnTo>
                  <a:lnTo>
                    <a:pt x="5310886" y="4315587"/>
                  </a:lnTo>
                  <a:lnTo>
                    <a:pt x="5281676" y="4350385"/>
                  </a:lnTo>
                  <a:lnTo>
                    <a:pt x="5250561" y="4383405"/>
                  </a:lnTo>
                  <a:lnTo>
                    <a:pt x="5217541" y="4414520"/>
                  </a:lnTo>
                  <a:lnTo>
                    <a:pt x="5182743" y="4443603"/>
                  </a:lnTo>
                  <a:lnTo>
                    <a:pt x="5146294" y="4470654"/>
                  </a:lnTo>
                  <a:lnTo>
                    <a:pt x="5108067" y="4495673"/>
                  </a:lnTo>
                  <a:lnTo>
                    <a:pt x="5068443" y="4518279"/>
                  </a:lnTo>
                  <a:lnTo>
                    <a:pt x="5027422" y="4538726"/>
                  </a:lnTo>
                  <a:lnTo>
                    <a:pt x="4985004" y="4556633"/>
                  </a:lnTo>
                  <a:lnTo>
                    <a:pt x="4941316" y="4572000"/>
                  </a:lnTo>
                  <a:lnTo>
                    <a:pt x="4896485" y="4584827"/>
                  </a:lnTo>
                  <a:lnTo>
                    <a:pt x="4850511" y="4594987"/>
                  </a:lnTo>
                  <a:lnTo>
                    <a:pt x="4803648" y="4602353"/>
                  </a:lnTo>
                  <a:lnTo>
                    <a:pt x="4755896" y="4606798"/>
                  </a:lnTo>
                  <a:lnTo>
                    <a:pt x="4707255" y="4608322"/>
                  </a:lnTo>
                  <a:lnTo>
                    <a:pt x="768350" y="4608322"/>
                  </a:lnTo>
                  <a:lnTo>
                    <a:pt x="719708" y="4606798"/>
                  </a:lnTo>
                  <a:lnTo>
                    <a:pt x="671957" y="4602353"/>
                  </a:lnTo>
                  <a:lnTo>
                    <a:pt x="625094" y="4594987"/>
                  </a:lnTo>
                  <a:lnTo>
                    <a:pt x="579119" y="4584827"/>
                  </a:lnTo>
                  <a:lnTo>
                    <a:pt x="534288" y="4572000"/>
                  </a:lnTo>
                  <a:lnTo>
                    <a:pt x="490600" y="4556633"/>
                  </a:lnTo>
                  <a:lnTo>
                    <a:pt x="448182" y="4538726"/>
                  </a:lnTo>
                  <a:lnTo>
                    <a:pt x="407162" y="4518279"/>
                  </a:lnTo>
                  <a:lnTo>
                    <a:pt x="367538" y="4495673"/>
                  </a:lnTo>
                  <a:lnTo>
                    <a:pt x="329361" y="4470654"/>
                  </a:lnTo>
                  <a:lnTo>
                    <a:pt x="292849" y="4443603"/>
                  </a:lnTo>
                  <a:lnTo>
                    <a:pt x="258051" y="4414520"/>
                  </a:lnTo>
                  <a:lnTo>
                    <a:pt x="225031" y="4383405"/>
                  </a:lnTo>
                  <a:lnTo>
                    <a:pt x="193903" y="4350385"/>
                  </a:lnTo>
                  <a:lnTo>
                    <a:pt x="164757" y="4315587"/>
                  </a:lnTo>
                  <a:lnTo>
                    <a:pt x="137655" y="4279011"/>
                  </a:lnTo>
                  <a:lnTo>
                    <a:pt x="112725" y="4240911"/>
                  </a:lnTo>
                  <a:lnTo>
                    <a:pt x="90017" y="4201287"/>
                  </a:lnTo>
                  <a:lnTo>
                    <a:pt x="69659" y="4160266"/>
                  </a:lnTo>
                  <a:lnTo>
                    <a:pt x="51714" y="4117848"/>
                  </a:lnTo>
                  <a:lnTo>
                    <a:pt x="36283" y="4074160"/>
                  </a:lnTo>
                  <a:lnTo>
                    <a:pt x="23469" y="4029329"/>
                  </a:lnTo>
                  <a:lnTo>
                    <a:pt x="13334" y="3983481"/>
                  </a:lnTo>
                  <a:lnTo>
                    <a:pt x="5981" y="3936619"/>
                  </a:lnTo>
                  <a:lnTo>
                    <a:pt x="1511" y="3888867"/>
                  </a:lnTo>
                  <a:lnTo>
                    <a:pt x="0" y="3840226"/>
                  </a:lnTo>
                  <a:lnTo>
                    <a:pt x="0" y="76809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236980" y="3717163"/>
            <a:ext cx="4772025" cy="3820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86715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24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open 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http://localhost:4200/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"/>
            </a:pP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ng serve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command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locally,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automatically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rebuilds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app and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reloads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change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files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9471" y="4412741"/>
            <a:ext cx="1504505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/>
              <a:t>Module-1:</a:t>
            </a:r>
            <a:r>
              <a:rPr dirty="0" sz="7200" spc="-70"/>
              <a:t> </a:t>
            </a:r>
            <a:r>
              <a:rPr dirty="0" sz="7200" spc="-30"/>
              <a:t>Getting</a:t>
            </a:r>
            <a:r>
              <a:rPr dirty="0" sz="7200" spc="-40"/>
              <a:t> </a:t>
            </a:r>
            <a:r>
              <a:rPr dirty="0" sz="7200" spc="-25"/>
              <a:t>Started</a:t>
            </a:r>
            <a:r>
              <a:rPr dirty="0" sz="7200" spc="-50"/>
              <a:t> </a:t>
            </a:r>
            <a:r>
              <a:rPr dirty="0" sz="7200" spc="-5"/>
              <a:t>with</a:t>
            </a:r>
            <a:r>
              <a:rPr dirty="0" sz="7200" spc="-45"/>
              <a:t> </a:t>
            </a:r>
            <a:r>
              <a:rPr dirty="0" sz="7200" spc="-5"/>
              <a:t>Angular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8129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Angular</a:t>
            </a:r>
            <a:r>
              <a:rPr dirty="0" sz="5600" spc="-15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CLI</a:t>
            </a:r>
            <a:r>
              <a:rPr dirty="0" sz="5600" spc="-12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Commands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34211" y="2641092"/>
            <a:ext cx="3615054" cy="6628130"/>
            <a:chOff x="934211" y="2641092"/>
            <a:chExt cx="3615054" cy="6628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8127" y="2641092"/>
              <a:ext cx="362712" cy="66278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2877312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8749" y="831723"/>
                  </a:lnTo>
                  <a:lnTo>
                    <a:pt x="3614801" y="415798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22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211" y="4924044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2"/>
                  </a:lnTo>
                  <a:lnTo>
                    <a:pt x="3198749" y="831722"/>
                  </a:lnTo>
                  <a:lnTo>
                    <a:pt x="3614801" y="415797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CE9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4211" y="6972300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8749" y="831723"/>
                  </a:lnTo>
                  <a:lnTo>
                    <a:pt x="3614801" y="415798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C57D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4211" y="5948172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8749" y="831723"/>
                  </a:lnTo>
                  <a:lnTo>
                    <a:pt x="3614801" y="415798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364A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4211" y="3901440"/>
              <a:ext cx="3615054" cy="830580"/>
            </a:xfrm>
            <a:custGeom>
              <a:avLst/>
              <a:gdLst/>
              <a:ahLst/>
              <a:cxnLst/>
              <a:rect l="l" t="t" r="r" b="b"/>
              <a:pathLst>
                <a:path w="3615054" h="830579">
                  <a:moveTo>
                    <a:pt x="3199511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3199511" y="830580"/>
                  </a:lnTo>
                  <a:lnTo>
                    <a:pt x="3614801" y="415289"/>
                  </a:lnTo>
                  <a:lnTo>
                    <a:pt x="3199511" y="0"/>
                  </a:lnTo>
                  <a:close/>
                </a:path>
              </a:pathLst>
            </a:custGeom>
            <a:solidFill>
              <a:srgbClr val="2B85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34211" y="7994904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8749" y="831723"/>
                  </a:lnTo>
                  <a:lnTo>
                    <a:pt x="3614801" y="415925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6C1F3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876805" y="3040760"/>
            <a:ext cx="1527810" cy="5518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0985">
              <a:lnSpc>
                <a:spcPct val="100000"/>
              </a:lnSpc>
              <a:spcBef>
                <a:spcPts val="100"/>
              </a:spcBef>
            </a:pPr>
            <a:r>
              <a:rPr dirty="0" sz="2600" spc="-5" b="1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dirty="0" sz="26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endParaRPr sz="2600">
              <a:latin typeface="Calibri"/>
              <a:cs typeface="Calibri"/>
            </a:endParaRPr>
          </a:p>
          <a:p>
            <a:pPr algn="just" marL="12700" marR="5080" indent="332105">
              <a:lnSpc>
                <a:spcPts val="8100"/>
              </a:lnSpc>
              <a:spcBef>
                <a:spcPts val="765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dirty="0" sz="2400" spc="5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doc </a:t>
            </a:r>
            <a:r>
              <a:rPr dirty="0" sz="2400" spc="-5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dirty="0" sz="2400" spc="-1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generate</a:t>
            </a:r>
            <a:endParaRPr sz="2400">
              <a:latin typeface="Calibri"/>
              <a:cs typeface="Calibri"/>
            </a:endParaRPr>
          </a:p>
          <a:p>
            <a:pPr algn="just" marL="332105" marR="319405" indent="1270">
              <a:lnSpc>
                <a:spcPts val="8100"/>
              </a:lnSpc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ng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dirty="0" sz="2400" spc="-5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ng 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dirty="0" sz="2400" spc="-5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dirty="0" sz="24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e2e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913619" y="1851687"/>
            <a:ext cx="2840990" cy="673735"/>
            <a:chOff x="9913619" y="1851687"/>
            <a:chExt cx="2840990" cy="67373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3619" y="1851687"/>
              <a:ext cx="2840735" cy="6735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934955" y="1866899"/>
              <a:ext cx="2738755" cy="577215"/>
            </a:xfrm>
            <a:custGeom>
              <a:avLst/>
              <a:gdLst/>
              <a:ahLst/>
              <a:cxnLst/>
              <a:rect l="l" t="t" r="r" b="b"/>
              <a:pathLst>
                <a:path w="2738754" h="577214">
                  <a:moveTo>
                    <a:pt x="2642235" y="0"/>
                  </a:moveTo>
                  <a:lnTo>
                    <a:pt x="96012" y="0"/>
                  </a:lnTo>
                  <a:lnTo>
                    <a:pt x="58674" y="7493"/>
                  </a:lnTo>
                  <a:lnTo>
                    <a:pt x="28067" y="28194"/>
                  </a:lnTo>
                  <a:lnTo>
                    <a:pt x="7493" y="58674"/>
                  </a:lnTo>
                  <a:lnTo>
                    <a:pt x="0" y="96139"/>
                  </a:lnTo>
                  <a:lnTo>
                    <a:pt x="0" y="480949"/>
                  </a:lnTo>
                  <a:lnTo>
                    <a:pt x="7493" y="518414"/>
                  </a:lnTo>
                  <a:lnTo>
                    <a:pt x="28067" y="548894"/>
                  </a:lnTo>
                  <a:lnTo>
                    <a:pt x="58674" y="569595"/>
                  </a:lnTo>
                  <a:lnTo>
                    <a:pt x="96012" y="577088"/>
                  </a:lnTo>
                  <a:lnTo>
                    <a:pt x="2642235" y="577088"/>
                  </a:lnTo>
                  <a:lnTo>
                    <a:pt x="2679573" y="569595"/>
                  </a:lnTo>
                  <a:lnTo>
                    <a:pt x="2710179" y="548894"/>
                  </a:lnTo>
                  <a:lnTo>
                    <a:pt x="2730754" y="518414"/>
                  </a:lnTo>
                  <a:lnTo>
                    <a:pt x="2738247" y="480949"/>
                  </a:lnTo>
                  <a:lnTo>
                    <a:pt x="2738247" y="96139"/>
                  </a:lnTo>
                  <a:lnTo>
                    <a:pt x="2730754" y="58674"/>
                  </a:lnTo>
                  <a:lnTo>
                    <a:pt x="2710179" y="28194"/>
                  </a:lnTo>
                  <a:lnTo>
                    <a:pt x="2679573" y="7493"/>
                  </a:lnTo>
                  <a:lnTo>
                    <a:pt x="2642235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935717" y="1867661"/>
              <a:ext cx="2738755" cy="577215"/>
            </a:xfrm>
            <a:custGeom>
              <a:avLst/>
              <a:gdLst/>
              <a:ahLst/>
              <a:cxnLst/>
              <a:rect l="l" t="t" r="r" b="b"/>
              <a:pathLst>
                <a:path w="2738754" h="577214">
                  <a:moveTo>
                    <a:pt x="0" y="96139"/>
                  </a:moveTo>
                  <a:lnTo>
                    <a:pt x="7492" y="58674"/>
                  </a:lnTo>
                  <a:lnTo>
                    <a:pt x="28066" y="28194"/>
                  </a:lnTo>
                  <a:lnTo>
                    <a:pt x="58674" y="7493"/>
                  </a:lnTo>
                  <a:lnTo>
                    <a:pt x="96011" y="0"/>
                  </a:lnTo>
                  <a:lnTo>
                    <a:pt x="2642234" y="0"/>
                  </a:lnTo>
                  <a:lnTo>
                    <a:pt x="2679573" y="7493"/>
                  </a:lnTo>
                  <a:lnTo>
                    <a:pt x="2710179" y="28194"/>
                  </a:lnTo>
                  <a:lnTo>
                    <a:pt x="2730754" y="58674"/>
                  </a:lnTo>
                  <a:lnTo>
                    <a:pt x="2738247" y="96139"/>
                  </a:lnTo>
                  <a:lnTo>
                    <a:pt x="2738247" y="480949"/>
                  </a:lnTo>
                  <a:lnTo>
                    <a:pt x="2730754" y="518414"/>
                  </a:lnTo>
                  <a:lnTo>
                    <a:pt x="2710179" y="548894"/>
                  </a:lnTo>
                  <a:lnTo>
                    <a:pt x="2679573" y="569595"/>
                  </a:lnTo>
                  <a:lnTo>
                    <a:pt x="2642234" y="577088"/>
                  </a:lnTo>
                  <a:lnTo>
                    <a:pt x="96011" y="577088"/>
                  </a:lnTo>
                  <a:lnTo>
                    <a:pt x="58674" y="569595"/>
                  </a:lnTo>
                  <a:lnTo>
                    <a:pt x="28066" y="548894"/>
                  </a:lnTo>
                  <a:lnTo>
                    <a:pt x="7492" y="518414"/>
                  </a:lnTo>
                  <a:lnTo>
                    <a:pt x="0" y="480949"/>
                  </a:lnTo>
                  <a:lnTo>
                    <a:pt x="0" y="9613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568178" y="1919478"/>
            <a:ext cx="147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Description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30452" y="1851687"/>
            <a:ext cx="2839720" cy="673735"/>
            <a:chOff x="1330452" y="1851687"/>
            <a:chExt cx="2839720" cy="67373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0452" y="1851687"/>
              <a:ext cx="2839212" cy="6735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51788" y="1866899"/>
              <a:ext cx="2735580" cy="577215"/>
            </a:xfrm>
            <a:custGeom>
              <a:avLst/>
              <a:gdLst/>
              <a:ahLst/>
              <a:cxnLst/>
              <a:rect l="l" t="t" r="r" b="b"/>
              <a:pathLst>
                <a:path w="2735579" h="577214">
                  <a:moveTo>
                    <a:pt x="2639567" y="0"/>
                  </a:moveTo>
                  <a:lnTo>
                    <a:pt x="96012" y="0"/>
                  </a:lnTo>
                  <a:lnTo>
                    <a:pt x="58674" y="7493"/>
                  </a:lnTo>
                  <a:lnTo>
                    <a:pt x="28067" y="28194"/>
                  </a:lnTo>
                  <a:lnTo>
                    <a:pt x="7493" y="58674"/>
                  </a:lnTo>
                  <a:lnTo>
                    <a:pt x="0" y="96139"/>
                  </a:lnTo>
                  <a:lnTo>
                    <a:pt x="0" y="480949"/>
                  </a:lnTo>
                  <a:lnTo>
                    <a:pt x="7493" y="518414"/>
                  </a:lnTo>
                  <a:lnTo>
                    <a:pt x="28067" y="548894"/>
                  </a:lnTo>
                  <a:lnTo>
                    <a:pt x="58674" y="569595"/>
                  </a:lnTo>
                  <a:lnTo>
                    <a:pt x="96012" y="577088"/>
                  </a:lnTo>
                  <a:lnTo>
                    <a:pt x="2639567" y="577088"/>
                  </a:lnTo>
                  <a:lnTo>
                    <a:pt x="2676906" y="569595"/>
                  </a:lnTo>
                  <a:lnTo>
                    <a:pt x="2707513" y="548894"/>
                  </a:lnTo>
                  <a:lnTo>
                    <a:pt x="2728087" y="518414"/>
                  </a:lnTo>
                  <a:lnTo>
                    <a:pt x="2735579" y="480949"/>
                  </a:lnTo>
                  <a:lnTo>
                    <a:pt x="2735579" y="96139"/>
                  </a:lnTo>
                  <a:lnTo>
                    <a:pt x="2728087" y="58674"/>
                  </a:lnTo>
                  <a:lnTo>
                    <a:pt x="2707513" y="28194"/>
                  </a:lnTo>
                  <a:lnTo>
                    <a:pt x="2676906" y="7493"/>
                  </a:lnTo>
                  <a:lnTo>
                    <a:pt x="263956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52550" y="1867661"/>
              <a:ext cx="2735580" cy="577215"/>
            </a:xfrm>
            <a:custGeom>
              <a:avLst/>
              <a:gdLst/>
              <a:ahLst/>
              <a:cxnLst/>
              <a:rect l="l" t="t" r="r" b="b"/>
              <a:pathLst>
                <a:path w="2735579" h="577214">
                  <a:moveTo>
                    <a:pt x="0" y="96139"/>
                  </a:moveTo>
                  <a:lnTo>
                    <a:pt x="7493" y="58674"/>
                  </a:lnTo>
                  <a:lnTo>
                    <a:pt x="28066" y="28194"/>
                  </a:lnTo>
                  <a:lnTo>
                    <a:pt x="58674" y="7493"/>
                  </a:lnTo>
                  <a:lnTo>
                    <a:pt x="96012" y="0"/>
                  </a:lnTo>
                  <a:lnTo>
                    <a:pt x="2639567" y="0"/>
                  </a:lnTo>
                  <a:lnTo>
                    <a:pt x="2676905" y="7493"/>
                  </a:lnTo>
                  <a:lnTo>
                    <a:pt x="2707513" y="28194"/>
                  </a:lnTo>
                  <a:lnTo>
                    <a:pt x="2728087" y="58674"/>
                  </a:lnTo>
                  <a:lnTo>
                    <a:pt x="2735579" y="96139"/>
                  </a:lnTo>
                  <a:lnTo>
                    <a:pt x="2735579" y="480949"/>
                  </a:lnTo>
                  <a:lnTo>
                    <a:pt x="2728087" y="518414"/>
                  </a:lnTo>
                  <a:lnTo>
                    <a:pt x="2707513" y="548894"/>
                  </a:lnTo>
                  <a:lnTo>
                    <a:pt x="2676905" y="569595"/>
                  </a:lnTo>
                  <a:lnTo>
                    <a:pt x="2639567" y="577088"/>
                  </a:lnTo>
                  <a:lnTo>
                    <a:pt x="96012" y="577088"/>
                  </a:lnTo>
                  <a:lnTo>
                    <a:pt x="58674" y="569595"/>
                  </a:lnTo>
                  <a:lnTo>
                    <a:pt x="28066" y="548894"/>
                  </a:lnTo>
                  <a:lnTo>
                    <a:pt x="7493" y="518414"/>
                  </a:lnTo>
                  <a:lnTo>
                    <a:pt x="0" y="480949"/>
                  </a:lnTo>
                  <a:lnTo>
                    <a:pt x="0" y="9613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995932" y="1919478"/>
            <a:ext cx="1444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32247" y="2816351"/>
            <a:ext cx="12359640" cy="6039485"/>
            <a:chOff x="5032247" y="2816351"/>
            <a:chExt cx="12359640" cy="603948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2539" y="2854451"/>
              <a:ext cx="12240767" cy="59436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51297" y="2835401"/>
              <a:ext cx="12321540" cy="6001385"/>
            </a:xfrm>
            <a:custGeom>
              <a:avLst/>
              <a:gdLst/>
              <a:ahLst/>
              <a:cxnLst/>
              <a:rect l="l" t="t" r="r" b="b"/>
              <a:pathLst>
                <a:path w="12321540" h="6001384">
                  <a:moveTo>
                    <a:pt x="0" y="6001385"/>
                  </a:moveTo>
                  <a:lnTo>
                    <a:pt x="12321540" y="6001385"/>
                  </a:lnTo>
                  <a:lnTo>
                    <a:pt x="12321540" y="0"/>
                  </a:lnTo>
                  <a:lnTo>
                    <a:pt x="0" y="0"/>
                  </a:lnTo>
                  <a:lnTo>
                    <a:pt x="0" y="6001385"/>
                  </a:lnTo>
                  <a:close/>
                </a:path>
              </a:pathLst>
            </a:custGeom>
            <a:ln w="38100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8129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Angular</a:t>
            </a:r>
            <a:r>
              <a:rPr dirty="0" sz="5600" spc="-15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CLI</a:t>
            </a:r>
            <a:r>
              <a:rPr dirty="0" sz="5600" spc="-12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Commands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34211" y="2641092"/>
            <a:ext cx="3615054" cy="6628130"/>
            <a:chOff x="934211" y="2641092"/>
            <a:chExt cx="3615054" cy="6628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8127" y="2641092"/>
              <a:ext cx="362712" cy="66278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4211" y="2877312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8749" y="831723"/>
                  </a:lnTo>
                  <a:lnTo>
                    <a:pt x="3614801" y="415798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22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4211" y="4924044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2"/>
                  </a:lnTo>
                  <a:lnTo>
                    <a:pt x="3198749" y="831722"/>
                  </a:lnTo>
                  <a:lnTo>
                    <a:pt x="3614801" y="415797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CE9F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4211" y="6972300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8749" y="831723"/>
                  </a:lnTo>
                  <a:lnTo>
                    <a:pt x="3614801" y="415798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C57D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4211" y="5948172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8749" y="831723"/>
                  </a:lnTo>
                  <a:lnTo>
                    <a:pt x="3614801" y="415798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364A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4211" y="3901440"/>
              <a:ext cx="3615054" cy="830580"/>
            </a:xfrm>
            <a:custGeom>
              <a:avLst/>
              <a:gdLst/>
              <a:ahLst/>
              <a:cxnLst/>
              <a:rect l="l" t="t" r="r" b="b"/>
              <a:pathLst>
                <a:path w="3615054" h="830579">
                  <a:moveTo>
                    <a:pt x="3199511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3199511" y="830580"/>
                  </a:lnTo>
                  <a:lnTo>
                    <a:pt x="3614801" y="415289"/>
                  </a:lnTo>
                  <a:lnTo>
                    <a:pt x="3199511" y="0"/>
                  </a:lnTo>
                  <a:close/>
                </a:path>
              </a:pathLst>
            </a:custGeom>
            <a:solidFill>
              <a:srgbClr val="2B85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34211" y="7994904"/>
              <a:ext cx="3615054" cy="831850"/>
            </a:xfrm>
            <a:custGeom>
              <a:avLst/>
              <a:gdLst/>
              <a:ahLst/>
              <a:cxnLst/>
              <a:rect l="l" t="t" r="r" b="b"/>
              <a:pathLst>
                <a:path w="3615054" h="831850">
                  <a:moveTo>
                    <a:pt x="3198749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3198749" y="831723"/>
                  </a:lnTo>
                  <a:lnTo>
                    <a:pt x="3614801" y="415925"/>
                  </a:lnTo>
                  <a:lnTo>
                    <a:pt x="3198749" y="0"/>
                  </a:lnTo>
                  <a:close/>
                </a:path>
              </a:pathLst>
            </a:custGeom>
            <a:solidFill>
              <a:srgbClr val="6C1F3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989582" y="3040760"/>
            <a:ext cx="1308100" cy="549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270">
              <a:lnSpc>
                <a:spcPct val="100000"/>
              </a:lnSpc>
              <a:spcBef>
                <a:spcPts val="100"/>
              </a:spcBef>
            </a:pPr>
            <a:r>
              <a:rPr dirty="0" sz="2600" spc="-5" b="1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dirty="0" sz="26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dirty="0" sz="24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serve</a:t>
            </a:r>
            <a:endParaRPr sz="2400">
              <a:latin typeface="Calibri"/>
              <a:cs typeface="Calibri"/>
            </a:endParaRPr>
          </a:p>
          <a:p>
            <a:pPr algn="ctr" marL="12065" marR="5080" indent="-2540">
              <a:lnSpc>
                <a:spcPct val="281300"/>
              </a:lnSpc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ng 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update </a:t>
            </a:r>
            <a:r>
              <a:rPr dirty="0" sz="2400" spc="-5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ng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build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24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lint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30452" y="1851687"/>
            <a:ext cx="2839720" cy="673735"/>
            <a:chOff x="1330452" y="1851687"/>
            <a:chExt cx="2839720" cy="67373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0452" y="1851687"/>
              <a:ext cx="2839212" cy="6735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51788" y="1866899"/>
              <a:ext cx="2735580" cy="577215"/>
            </a:xfrm>
            <a:custGeom>
              <a:avLst/>
              <a:gdLst/>
              <a:ahLst/>
              <a:cxnLst/>
              <a:rect l="l" t="t" r="r" b="b"/>
              <a:pathLst>
                <a:path w="2735579" h="577214">
                  <a:moveTo>
                    <a:pt x="2639567" y="0"/>
                  </a:moveTo>
                  <a:lnTo>
                    <a:pt x="96012" y="0"/>
                  </a:lnTo>
                  <a:lnTo>
                    <a:pt x="58674" y="7493"/>
                  </a:lnTo>
                  <a:lnTo>
                    <a:pt x="28067" y="28194"/>
                  </a:lnTo>
                  <a:lnTo>
                    <a:pt x="7493" y="58674"/>
                  </a:lnTo>
                  <a:lnTo>
                    <a:pt x="0" y="96139"/>
                  </a:lnTo>
                  <a:lnTo>
                    <a:pt x="0" y="480949"/>
                  </a:lnTo>
                  <a:lnTo>
                    <a:pt x="7493" y="518414"/>
                  </a:lnTo>
                  <a:lnTo>
                    <a:pt x="28067" y="548894"/>
                  </a:lnTo>
                  <a:lnTo>
                    <a:pt x="58674" y="569595"/>
                  </a:lnTo>
                  <a:lnTo>
                    <a:pt x="96012" y="577088"/>
                  </a:lnTo>
                  <a:lnTo>
                    <a:pt x="2639567" y="577088"/>
                  </a:lnTo>
                  <a:lnTo>
                    <a:pt x="2676906" y="569595"/>
                  </a:lnTo>
                  <a:lnTo>
                    <a:pt x="2707513" y="548894"/>
                  </a:lnTo>
                  <a:lnTo>
                    <a:pt x="2728087" y="518414"/>
                  </a:lnTo>
                  <a:lnTo>
                    <a:pt x="2735579" y="480949"/>
                  </a:lnTo>
                  <a:lnTo>
                    <a:pt x="2735579" y="96139"/>
                  </a:lnTo>
                  <a:lnTo>
                    <a:pt x="2728087" y="58674"/>
                  </a:lnTo>
                  <a:lnTo>
                    <a:pt x="2707513" y="28194"/>
                  </a:lnTo>
                  <a:lnTo>
                    <a:pt x="2676906" y="7493"/>
                  </a:lnTo>
                  <a:lnTo>
                    <a:pt x="2639567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52550" y="1867661"/>
              <a:ext cx="2735580" cy="577215"/>
            </a:xfrm>
            <a:custGeom>
              <a:avLst/>
              <a:gdLst/>
              <a:ahLst/>
              <a:cxnLst/>
              <a:rect l="l" t="t" r="r" b="b"/>
              <a:pathLst>
                <a:path w="2735579" h="577214">
                  <a:moveTo>
                    <a:pt x="0" y="96139"/>
                  </a:moveTo>
                  <a:lnTo>
                    <a:pt x="7493" y="58674"/>
                  </a:lnTo>
                  <a:lnTo>
                    <a:pt x="28066" y="28194"/>
                  </a:lnTo>
                  <a:lnTo>
                    <a:pt x="58674" y="7493"/>
                  </a:lnTo>
                  <a:lnTo>
                    <a:pt x="96012" y="0"/>
                  </a:lnTo>
                  <a:lnTo>
                    <a:pt x="2639567" y="0"/>
                  </a:lnTo>
                  <a:lnTo>
                    <a:pt x="2676905" y="7493"/>
                  </a:lnTo>
                  <a:lnTo>
                    <a:pt x="2707513" y="28194"/>
                  </a:lnTo>
                  <a:lnTo>
                    <a:pt x="2728087" y="58674"/>
                  </a:lnTo>
                  <a:lnTo>
                    <a:pt x="2735579" y="96139"/>
                  </a:lnTo>
                  <a:lnTo>
                    <a:pt x="2735579" y="480949"/>
                  </a:lnTo>
                  <a:lnTo>
                    <a:pt x="2728087" y="518414"/>
                  </a:lnTo>
                  <a:lnTo>
                    <a:pt x="2707513" y="548894"/>
                  </a:lnTo>
                  <a:lnTo>
                    <a:pt x="2676905" y="569595"/>
                  </a:lnTo>
                  <a:lnTo>
                    <a:pt x="2639567" y="577088"/>
                  </a:lnTo>
                  <a:lnTo>
                    <a:pt x="96012" y="577088"/>
                  </a:lnTo>
                  <a:lnTo>
                    <a:pt x="58674" y="569595"/>
                  </a:lnTo>
                  <a:lnTo>
                    <a:pt x="28066" y="548894"/>
                  </a:lnTo>
                  <a:lnTo>
                    <a:pt x="7493" y="518414"/>
                  </a:lnTo>
                  <a:lnTo>
                    <a:pt x="0" y="480949"/>
                  </a:lnTo>
                  <a:lnTo>
                    <a:pt x="0" y="9613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995932" y="1919478"/>
            <a:ext cx="1444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72455" y="2805683"/>
            <a:ext cx="12218035" cy="6290945"/>
            <a:chOff x="5172455" y="2805683"/>
            <a:chExt cx="12218035" cy="629094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8843" y="2842259"/>
              <a:ext cx="12085320" cy="61356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191505" y="2824733"/>
              <a:ext cx="12179935" cy="6252845"/>
            </a:xfrm>
            <a:custGeom>
              <a:avLst/>
              <a:gdLst/>
              <a:ahLst/>
              <a:cxnLst/>
              <a:rect l="l" t="t" r="r" b="b"/>
              <a:pathLst>
                <a:path w="12179935" h="6252845">
                  <a:moveTo>
                    <a:pt x="0" y="6252464"/>
                  </a:moveTo>
                  <a:lnTo>
                    <a:pt x="12179427" y="6252464"/>
                  </a:lnTo>
                  <a:lnTo>
                    <a:pt x="12179427" y="0"/>
                  </a:lnTo>
                  <a:lnTo>
                    <a:pt x="0" y="0"/>
                  </a:lnTo>
                  <a:lnTo>
                    <a:pt x="0" y="6252464"/>
                  </a:lnTo>
                  <a:close/>
                </a:path>
              </a:pathLst>
            </a:custGeom>
            <a:ln w="38100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9913619" y="1851687"/>
            <a:ext cx="2840990" cy="673735"/>
            <a:chOff x="9913619" y="1851687"/>
            <a:chExt cx="2840990" cy="67373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13619" y="1851687"/>
              <a:ext cx="2840735" cy="6735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934955" y="1866899"/>
              <a:ext cx="2738755" cy="577215"/>
            </a:xfrm>
            <a:custGeom>
              <a:avLst/>
              <a:gdLst/>
              <a:ahLst/>
              <a:cxnLst/>
              <a:rect l="l" t="t" r="r" b="b"/>
              <a:pathLst>
                <a:path w="2738754" h="577214">
                  <a:moveTo>
                    <a:pt x="2642235" y="0"/>
                  </a:moveTo>
                  <a:lnTo>
                    <a:pt x="96012" y="0"/>
                  </a:lnTo>
                  <a:lnTo>
                    <a:pt x="58674" y="7493"/>
                  </a:lnTo>
                  <a:lnTo>
                    <a:pt x="28067" y="28194"/>
                  </a:lnTo>
                  <a:lnTo>
                    <a:pt x="7493" y="58674"/>
                  </a:lnTo>
                  <a:lnTo>
                    <a:pt x="0" y="96139"/>
                  </a:lnTo>
                  <a:lnTo>
                    <a:pt x="0" y="480949"/>
                  </a:lnTo>
                  <a:lnTo>
                    <a:pt x="7493" y="518414"/>
                  </a:lnTo>
                  <a:lnTo>
                    <a:pt x="28067" y="548894"/>
                  </a:lnTo>
                  <a:lnTo>
                    <a:pt x="58674" y="569595"/>
                  </a:lnTo>
                  <a:lnTo>
                    <a:pt x="96012" y="577088"/>
                  </a:lnTo>
                  <a:lnTo>
                    <a:pt x="2642235" y="577088"/>
                  </a:lnTo>
                  <a:lnTo>
                    <a:pt x="2679573" y="569595"/>
                  </a:lnTo>
                  <a:lnTo>
                    <a:pt x="2710179" y="548894"/>
                  </a:lnTo>
                  <a:lnTo>
                    <a:pt x="2730754" y="518414"/>
                  </a:lnTo>
                  <a:lnTo>
                    <a:pt x="2738247" y="480949"/>
                  </a:lnTo>
                  <a:lnTo>
                    <a:pt x="2738247" y="96139"/>
                  </a:lnTo>
                  <a:lnTo>
                    <a:pt x="2730754" y="58674"/>
                  </a:lnTo>
                  <a:lnTo>
                    <a:pt x="2710179" y="28194"/>
                  </a:lnTo>
                  <a:lnTo>
                    <a:pt x="2679573" y="7493"/>
                  </a:lnTo>
                  <a:lnTo>
                    <a:pt x="2642235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935717" y="1867661"/>
              <a:ext cx="2738755" cy="577215"/>
            </a:xfrm>
            <a:custGeom>
              <a:avLst/>
              <a:gdLst/>
              <a:ahLst/>
              <a:cxnLst/>
              <a:rect l="l" t="t" r="r" b="b"/>
              <a:pathLst>
                <a:path w="2738754" h="577214">
                  <a:moveTo>
                    <a:pt x="0" y="96139"/>
                  </a:moveTo>
                  <a:lnTo>
                    <a:pt x="7492" y="58674"/>
                  </a:lnTo>
                  <a:lnTo>
                    <a:pt x="28066" y="28194"/>
                  </a:lnTo>
                  <a:lnTo>
                    <a:pt x="58674" y="7493"/>
                  </a:lnTo>
                  <a:lnTo>
                    <a:pt x="96011" y="0"/>
                  </a:lnTo>
                  <a:lnTo>
                    <a:pt x="2642234" y="0"/>
                  </a:lnTo>
                  <a:lnTo>
                    <a:pt x="2679573" y="7493"/>
                  </a:lnTo>
                  <a:lnTo>
                    <a:pt x="2710179" y="28194"/>
                  </a:lnTo>
                  <a:lnTo>
                    <a:pt x="2730754" y="58674"/>
                  </a:lnTo>
                  <a:lnTo>
                    <a:pt x="2738247" y="96139"/>
                  </a:lnTo>
                  <a:lnTo>
                    <a:pt x="2738247" y="480949"/>
                  </a:lnTo>
                  <a:lnTo>
                    <a:pt x="2730754" y="518414"/>
                  </a:lnTo>
                  <a:lnTo>
                    <a:pt x="2710179" y="548894"/>
                  </a:lnTo>
                  <a:lnTo>
                    <a:pt x="2679573" y="569595"/>
                  </a:lnTo>
                  <a:lnTo>
                    <a:pt x="2642234" y="577088"/>
                  </a:lnTo>
                  <a:lnTo>
                    <a:pt x="96011" y="577088"/>
                  </a:lnTo>
                  <a:lnTo>
                    <a:pt x="58674" y="569595"/>
                  </a:lnTo>
                  <a:lnTo>
                    <a:pt x="28066" y="548894"/>
                  </a:lnTo>
                  <a:lnTo>
                    <a:pt x="7492" y="518414"/>
                  </a:lnTo>
                  <a:lnTo>
                    <a:pt x="0" y="480949"/>
                  </a:lnTo>
                  <a:lnTo>
                    <a:pt x="0" y="9613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0568178" y="1919478"/>
            <a:ext cx="1470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Description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6" name="object 2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78764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Building</a:t>
            </a:r>
            <a:r>
              <a:rPr dirty="0" sz="5600" spc="-15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Blocks</a:t>
            </a:r>
            <a:r>
              <a:rPr dirty="0" sz="5600" spc="-6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Of</a:t>
            </a:r>
            <a:r>
              <a:rPr dirty="0" sz="5600" spc="-5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Angular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6855" y="2229705"/>
            <a:ext cx="1767840" cy="11017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24194" y="2250185"/>
            <a:ext cx="1645920" cy="996950"/>
          </a:xfrm>
          <a:prstGeom prst="rect">
            <a:avLst/>
          </a:prstGeom>
          <a:solidFill>
            <a:srgbClr val="FFFFFF"/>
          </a:solidFill>
          <a:ln w="38100">
            <a:solidFill>
              <a:srgbClr val="0D80B8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91440" marR="90170" indent="246379">
              <a:lnSpc>
                <a:spcPct val="100000"/>
              </a:lnSpc>
              <a:spcBef>
                <a:spcPts val="72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Compon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57026" y="4258817"/>
            <a:ext cx="2455545" cy="996950"/>
          </a:xfrm>
          <a:prstGeom prst="rect">
            <a:avLst/>
          </a:prstGeom>
          <a:ln w="28956">
            <a:solidFill>
              <a:srgbClr val="0D80B8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55"/>
              </a:spcBef>
            </a:pP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  <a:tabLst>
                <a:tab pos="420370" algn="l"/>
              </a:tabLst>
            </a:pPr>
            <a:r>
              <a:rPr dirty="0" sz="2800" spc="-5" b="1">
                <a:solidFill>
                  <a:srgbClr val="5F5F5F"/>
                </a:solidFill>
                <a:latin typeface="Calibri"/>
                <a:cs typeface="Calibri"/>
              </a:rPr>
              <a:t>&lt;	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57026" y="7376921"/>
            <a:ext cx="2455545" cy="996950"/>
          </a:xfrm>
          <a:prstGeom prst="rect">
            <a:avLst/>
          </a:prstGeom>
          <a:ln w="28956">
            <a:solidFill>
              <a:srgbClr val="0D80B8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30356" y="5731869"/>
            <a:ext cx="2562225" cy="1247140"/>
            <a:chOff x="11230356" y="5731869"/>
            <a:chExt cx="2562225" cy="12471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30356" y="5731869"/>
              <a:ext cx="2561844" cy="12465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254740" y="5748527"/>
              <a:ext cx="2458085" cy="1149350"/>
            </a:xfrm>
            <a:custGeom>
              <a:avLst/>
              <a:gdLst/>
              <a:ahLst/>
              <a:cxnLst/>
              <a:rect l="l" t="t" r="r" b="b"/>
              <a:pathLst>
                <a:path w="2458084" h="1149350">
                  <a:moveTo>
                    <a:pt x="1501520" y="0"/>
                  </a:moveTo>
                  <a:lnTo>
                    <a:pt x="1447291" y="3556"/>
                  </a:lnTo>
                  <a:lnTo>
                    <a:pt x="1395729" y="14605"/>
                  </a:lnTo>
                  <a:lnTo>
                    <a:pt x="1348993" y="32512"/>
                  </a:lnTo>
                  <a:lnTo>
                    <a:pt x="1308988" y="57023"/>
                  </a:lnTo>
                  <a:lnTo>
                    <a:pt x="1277619" y="87630"/>
                  </a:lnTo>
                  <a:lnTo>
                    <a:pt x="1261490" y="78105"/>
                  </a:lnTo>
                  <a:lnTo>
                    <a:pt x="1226184" y="61595"/>
                  </a:lnTo>
                  <a:lnTo>
                    <a:pt x="1156715" y="41021"/>
                  </a:lnTo>
                  <a:lnTo>
                    <a:pt x="1104900" y="33655"/>
                  </a:lnTo>
                  <a:lnTo>
                    <a:pt x="1052702" y="32131"/>
                  </a:lnTo>
                  <a:lnTo>
                    <a:pt x="1001267" y="36322"/>
                  </a:lnTo>
                  <a:lnTo>
                    <a:pt x="951864" y="45974"/>
                  </a:lnTo>
                  <a:lnTo>
                    <a:pt x="905636" y="60833"/>
                  </a:lnTo>
                  <a:lnTo>
                    <a:pt x="863726" y="80772"/>
                  </a:lnTo>
                  <a:lnTo>
                    <a:pt x="827277" y="105410"/>
                  </a:lnTo>
                  <a:lnTo>
                    <a:pt x="797305" y="134620"/>
                  </a:lnTo>
                  <a:lnTo>
                    <a:pt x="751458" y="120014"/>
                  </a:lnTo>
                  <a:lnTo>
                    <a:pt x="703326" y="109600"/>
                  </a:lnTo>
                  <a:lnTo>
                    <a:pt x="653541" y="103250"/>
                  </a:lnTo>
                  <a:lnTo>
                    <a:pt x="602741" y="101092"/>
                  </a:lnTo>
                  <a:lnTo>
                    <a:pt x="551560" y="103377"/>
                  </a:lnTo>
                  <a:lnTo>
                    <a:pt x="495934" y="110744"/>
                  </a:lnTo>
                  <a:lnTo>
                    <a:pt x="443991" y="123062"/>
                  </a:lnTo>
                  <a:lnTo>
                    <a:pt x="396112" y="139700"/>
                  </a:lnTo>
                  <a:lnTo>
                    <a:pt x="352805" y="160274"/>
                  </a:lnTo>
                  <a:lnTo>
                    <a:pt x="314832" y="184276"/>
                  </a:lnTo>
                  <a:lnTo>
                    <a:pt x="282320" y="211327"/>
                  </a:lnTo>
                  <a:lnTo>
                    <a:pt x="256158" y="241173"/>
                  </a:lnTo>
                  <a:lnTo>
                    <a:pt x="224154" y="306959"/>
                  </a:lnTo>
                  <a:lnTo>
                    <a:pt x="219455" y="342138"/>
                  </a:lnTo>
                  <a:lnTo>
                    <a:pt x="223011" y="378333"/>
                  </a:lnTo>
                  <a:lnTo>
                    <a:pt x="220979" y="381888"/>
                  </a:lnTo>
                  <a:lnTo>
                    <a:pt x="164210" y="390017"/>
                  </a:lnTo>
                  <a:lnTo>
                    <a:pt x="112649" y="406146"/>
                  </a:lnTo>
                  <a:lnTo>
                    <a:pt x="68325" y="429513"/>
                  </a:lnTo>
                  <a:lnTo>
                    <a:pt x="33274" y="459105"/>
                  </a:lnTo>
                  <a:lnTo>
                    <a:pt x="10286" y="492506"/>
                  </a:lnTo>
                  <a:lnTo>
                    <a:pt x="0" y="527304"/>
                  </a:lnTo>
                  <a:lnTo>
                    <a:pt x="2031" y="561975"/>
                  </a:lnTo>
                  <a:lnTo>
                    <a:pt x="15620" y="595502"/>
                  </a:lnTo>
                  <a:lnTo>
                    <a:pt x="40512" y="626363"/>
                  </a:lnTo>
                  <a:lnTo>
                    <a:pt x="75945" y="653414"/>
                  </a:lnTo>
                  <a:lnTo>
                    <a:pt x="121538" y="675386"/>
                  </a:lnTo>
                  <a:lnTo>
                    <a:pt x="89026" y="702818"/>
                  </a:lnTo>
                  <a:lnTo>
                    <a:pt x="67055" y="733679"/>
                  </a:lnTo>
                  <a:lnTo>
                    <a:pt x="55879" y="766826"/>
                  </a:lnTo>
                  <a:lnTo>
                    <a:pt x="56260" y="801116"/>
                  </a:lnTo>
                  <a:lnTo>
                    <a:pt x="93979" y="868045"/>
                  </a:lnTo>
                  <a:lnTo>
                    <a:pt x="128396" y="894842"/>
                  </a:lnTo>
                  <a:lnTo>
                    <a:pt x="170941" y="916177"/>
                  </a:lnTo>
                  <a:lnTo>
                    <a:pt x="220090" y="931291"/>
                  </a:lnTo>
                  <a:lnTo>
                    <a:pt x="274065" y="939164"/>
                  </a:lnTo>
                  <a:lnTo>
                    <a:pt x="331342" y="939038"/>
                  </a:lnTo>
                  <a:lnTo>
                    <a:pt x="335914" y="944118"/>
                  </a:lnTo>
                  <a:lnTo>
                    <a:pt x="367156" y="973201"/>
                  </a:lnTo>
                  <a:lnTo>
                    <a:pt x="403098" y="998855"/>
                  </a:lnTo>
                  <a:lnTo>
                    <a:pt x="442975" y="1021207"/>
                  </a:lnTo>
                  <a:lnTo>
                    <a:pt x="486282" y="1040130"/>
                  </a:lnTo>
                  <a:lnTo>
                    <a:pt x="532510" y="1055497"/>
                  </a:lnTo>
                  <a:lnTo>
                    <a:pt x="581025" y="1067181"/>
                  </a:lnTo>
                  <a:lnTo>
                    <a:pt x="631189" y="1075182"/>
                  </a:lnTo>
                  <a:lnTo>
                    <a:pt x="682751" y="1079373"/>
                  </a:lnTo>
                  <a:lnTo>
                    <a:pt x="734821" y="1079627"/>
                  </a:lnTo>
                  <a:lnTo>
                    <a:pt x="786891" y="1075944"/>
                  </a:lnTo>
                  <a:lnTo>
                    <a:pt x="838580" y="1068197"/>
                  </a:lnTo>
                  <a:lnTo>
                    <a:pt x="889126" y="1056259"/>
                  </a:lnTo>
                  <a:lnTo>
                    <a:pt x="938021" y="1040002"/>
                  </a:lnTo>
                  <a:lnTo>
                    <a:pt x="970533" y="1066673"/>
                  </a:lnTo>
                  <a:lnTo>
                    <a:pt x="1007999" y="1090168"/>
                  </a:lnTo>
                  <a:lnTo>
                    <a:pt x="1050162" y="1110107"/>
                  </a:lnTo>
                  <a:lnTo>
                    <a:pt x="1096390" y="1126236"/>
                  </a:lnTo>
                  <a:lnTo>
                    <a:pt x="1145793" y="1138174"/>
                  </a:lnTo>
                  <a:lnTo>
                    <a:pt x="1201292" y="1146175"/>
                  </a:lnTo>
                  <a:lnTo>
                    <a:pt x="1256664" y="1148842"/>
                  </a:lnTo>
                  <a:lnTo>
                    <a:pt x="1311020" y="1146302"/>
                  </a:lnTo>
                  <a:lnTo>
                    <a:pt x="1363726" y="1139063"/>
                  </a:lnTo>
                  <a:lnTo>
                    <a:pt x="1414017" y="1127252"/>
                  </a:lnTo>
                  <a:lnTo>
                    <a:pt x="1461261" y="1111250"/>
                  </a:lnTo>
                  <a:lnTo>
                    <a:pt x="1504568" y="1091057"/>
                  </a:lnTo>
                  <a:lnTo>
                    <a:pt x="1543303" y="1067054"/>
                  </a:lnTo>
                  <a:lnTo>
                    <a:pt x="1576704" y="1039495"/>
                  </a:lnTo>
                  <a:lnTo>
                    <a:pt x="1604009" y="1008634"/>
                  </a:lnTo>
                  <a:lnTo>
                    <a:pt x="1624329" y="974725"/>
                  </a:lnTo>
                  <a:lnTo>
                    <a:pt x="1664334" y="988313"/>
                  </a:lnTo>
                  <a:lnTo>
                    <a:pt x="1706626" y="998220"/>
                  </a:lnTo>
                  <a:lnTo>
                    <a:pt x="1750694" y="1004316"/>
                  </a:lnTo>
                  <a:lnTo>
                    <a:pt x="1795906" y="1006475"/>
                  </a:lnTo>
                  <a:lnTo>
                    <a:pt x="1854961" y="1003426"/>
                  </a:lnTo>
                  <a:lnTo>
                    <a:pt x="1910715" y="994029"/>
                  </a:lnTo>
                  <a:lnTo>
                    <a:pt x="1962150" y="978788"/>
                  </a:lnTo>
                  <a:lnTo>
                    <a:pt x="2008250" y="958469"/>
                  </a:lnTo>
                  <a:lnTo>
                    <a:pt x="2048255" y="933450"/>
                  </a:lnTo>
                  <a:lnTo>
                    <a:pt x="2081021" y="904494"/>
                  </a:lnTo>
                  <a:lnTo>
                    <a:pt x="2105786" y="871982"/>
                  </a:lnTo>
                  <a:lnTo>
                    <a:pt x="2121407" y="836676"/>
                  </a:lnTo>
                  <a:lnTo>
                    <a:pt x="2127250" y="799084"/>
                  </a:lnTo>
                  <a:lnTo>
                    <a:pt x="2175636" y="792734"/>
                  </a:lnTo>
                  <a:lnTo>
                    <a:pt x="2222119" y="782447"/>
                  </a:lnTo>
                  <a:lnTo>
                    <a:pt x="2266315" y="768350"/>
                  </a:lnTo>
                  <a:lnTo>
                    <a:pt x="2307336" y="750951"/>
                  </a:lnTo>
                  <a:lnTo>
                    <a:pt x="2353817" y="724154"/>
                  </a:lnTo>
                  <a:lnTo>
                    <a:pt x="2391917" y="693801"/>
                  </a:lnTo>
                  <a:lnTo>
                    <a:pt x="2421508" y="660526"/>
                  </a:lnTo>
                  <a:lnTo>
                    <a:pt x="2442463" y="625221"/>
                  </a:lnTo>
                  <a:lnTo>
                    <a:pt x="2454529" y="588391"/>
                  </a:lnTo>
                  <a:lnTo>
                    <a:pt x="2457830" y="550799"/>
                  </a:lnTo>
                  <a:lnTo>
                    <a:pt x="2451861" y="513207"/>
                  </a:lnTo>
                  <a:lnTo>
                    <a:pt x="2436748" y="476250"/>
                  </a:lnTo>
                  <a:lnTo>
                    <a:pt x="2412238" y="440689"/>
                  </a:lnTo>
                  <a:lnTo>
                    <a:pt x="2378202" y="407288"/>
                  </a:lnTo>
                  <a:lnTo>
                    <a:pt x="2382138" y="401066"/>
                  </a:lnTo>
                  <a:lnTo>
                    <a:pt x="2385821" y="394716"/>
                  </a:lnTo>
                  <a:lnTo>
                    <a:pt x="2389123" y="388366"/>
                  </a:lnTo>
                  <a:lnTo>
                    <a:pt x="2392044" y="381888"/>
                  </a:lnTo>
                  <a:lnTo>
                    <a:pt x="2402077" y="343281"/>
                  </a:lnTo>
                  <a:lnTo>
                    <a:pt x="2400046" y="305308"/>
                  </a:lnTo>
                  <a:lnTo>
                    <a:pt x="2386583" y="268859"/>
                  </a:lnTo>
                  <a:lnTo>
                    <a:pt x="2362707" y="235076"/>
                  </a:lnTo>
                  <a:lnTo>
                    <a:pt x="2329052" y="204850"/>
                  </a:lnTo>
                  <a:lnTo>
                    <a:pt x="2286761" y="178943"/>
                  </a:lnTo>
                  <a:lnTo>
                    <a:pt x="2236469" y="158623"/>
                  </a:lnTo>
                  <a:lnTo>
                    <a:pt x="2179192" y="144525"/>
                  </a:lnTo>
                  <a:lnTo>
                    <a:pt x="2166746" y="115316"/>
                  </a:lnTo>
                  <a:lnTo>
                    <a:pt x="2119629" y="63373"/>
                  </a:lnTo>
                  <a:lnTo>
                    <a:pt x="2086102" y="41910"/>
                  </a:lnTo>
                  <a:lnTo>
                    <a:pt x="2040000" y="21844"/>
                  </a:lnTo>
                  <a:lnTo>
                    <a:pt x="1990090" y="8255"/>
                  </a:lnTo>
                  <a:lnTo>
                    <a:pt x="1937765" y="1397"/>
                  </a:lnTo>
                  <a:lnTo>
                    <a:pt x="1884806" y="1016"/>
                  </a:lnTo>
                  <a:lnTo>
                    <a:pt x="1832736" y="6858"/>
                  </a:lnTo>
                  <a:lnTo>
                    <a:pt x="1782952" y="19176"/>
                  </a:lnTo>
                  <a:lnTo>
                    <a:pt x="1737105" y="37719"/>
                  </a:lnTo>
                  <a:lnTo>
                    <a:pt x="1696974" y="62357"/>
                  </a:lnTo>
                  <a:lnTo>
                    <a:pt x="1678431" y="48513"/>
                  </a:lnTo>
                  <a:lnTo>
                    <a:pt x="1657730" y="36322"/>
                  </a:lnTo>
                  <a:lnTo>
                    <a:pt x="1634998" y="25654"/>
                  </a:lnTo>
                  <a:lnTo>
                    <a:pt x="1610359" y="16637"/>
                  </a:lnTo>
                  <a:lnTo>
                    <a:pt x="1556638" y="4191"/>
                  </a:lnTo>
                  <a:lnTo>
                    <a:pt x="1501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255502" y="5749289"/>
              <a:ext cx="2458085" cy="1149350"/>
            </a:xfrm>
            <a:custGeom>
              <a:avLst/>
              <a:gdLst/>
              <a:ahLst/>
              <a:cxnLst/>
              <a:rect l="l" t="t" r="r" b="b"/>
              <a:pathLst>
                <a:path w="2458084" h="1149350">
                  <a:moveTo>
                    <a:pt x="223012" y="378333"/>
                  </a:moveTo>
                  <a:lnTo>
                    <a:pt x="224154" y="306959"/>
                  </a:lnTo>
                  <a:lnTo>
                    <a:pt x="256158" y="241173"/>
                  </a:lnTo>
                  <a:lnTo>
                    <a:pt x="282321" y="211327"/>
                  </a:lnTo>
                  <a:lnTo>
                    <a:pt x="314832" y="184276"/>
                  </a:lnTo>
                  <a:lnTo>
                    <a:pt x="352805" y="160274"/>
                  </a:lnTo>
                  <a:lnTo>
                    <a:pt x="396113" y="139700"/>
                  </a:lnTo>
                  <a:lnTo>
                    <a:pt x="443992" y="123062"/>
                  </a:lnTo>
                  <a:lnTo>
                    <a:pt x="495934" y="110744"/>
                  </a:lnTo>
                  <a:lnTo>
                    <a:pt x="551561" y="103377"/>
                  </a:lnTo>
                  <a:lnTo>
                    <a:pt x="602742" y="101092"/>
                  </a:lnTo>
                  <a:lnTo>
                    <a:pt x="653542" y="103250"/>
                  </a:lnTo>
                  <a:lnTo>
                    <a:pt x="703326" y="109600"/>
                  </a:lnTo>
                  <a:lnTo>
                    <a:pt x="751458" y="120014"/>
                  </a:lnTo>
                  <a:lnTo>
                    <a:pt x="797305" y="134620"/>
                  </a:lnTo>
                  <a:lnTo>
                    <a:pt x="827277" y="105410"/>
                  </a:lnTo>
                  <a:lnTo>
                    <a:pt x="863726" y="80772"/>
                  </a:lnTo>
                  <a:lnTo>
                    <a:pt x="905637" y="60833"/>
                  </a:lnTo>
                  <a:lnTo>
                    <a:pt x="951865" y="45974"/>
                  </a:lnTo>
                  <a:lnTo>
                    <a:pt x="1001268" y="36322"/>
                  </a:lnTo>
                  <a:lnTo>
                    <a:pt x="1052702" y="32131"/>
                  </a:lnTo>
                  <a:lnTo>
                    <a:pt x="1104900" y="33655"/>
                  </a:lnTo>
                  <a:lnTo>
                    <a:pt x="1156716" y="41021"/>
                  </a:lnTo>
                  <a:lnTo>
                    <a:pt x="1207134" y="54610"/>
                  </a:lnTo>
                  <a:lnTo>
                    <a:pt x="1244346" y="69469"/>
                  </a:lnTo>
                  <a:lnTo>
                    <a:pt x="1277620" y="87630"/>
                  </a:lnTo>
                  <a:lnTo>
                    <a:pt x="1308989" y="57023"/>
                  </a:lnTo>
                  <a:lnTo>
                    <a:pt x="1348994" y="32512"/>
                  </a:lnTo>
                  <a:lnTo>
                    <a:pt x="1395729" y="14605"/>
                  </a:lnTo>
                  <a:lnTo>
                    <a:pt x="1447292" y="3556"/>
                  </a:lnTo>
                  <a:lnTo>
                    <a:pt x="1501521" y="0"/>
                  </a:lnTo>
                  <a:lnTo>
                    <a:pt x="1556639" y="4190"/>
                  </a:lnTo>
                  <a:lnTo>
                    <a:pt x="1610359" y="16637"/>
                  </a:lnTo>
                  <a:lnTo>
                    <a:pt x="1657730" y="36322"/>
                  </a:lnTo>
                  <a:lnTo>
                    <a:pt x="1696974" y="62357"/>
                  </a:lnTo>
                  <a:lnTo>
                    <a:pt x="1737105" y="37719"/>
                  </a:lnTo>
                  <a:lnTo>
                    <a:pt x="1782953" y="19176"/>
                  </a:lnTo>
                  <a:lnTo>
                    <a:pt x="1832736" y="6858"/>
                  </a:lnTo>
                  <a:lnTo>
                    <a:pt x="1884807" y="1015"/>
                  </a:lnTo>
                  <a:lnTo>
                    <a:pt x="1937765" y="1397"/>
                  </a:lnTo>
                  <a:lnTo>
                    <a:pt x="1990090" y="8255"/>
                  </a:lnTo>
                  <a:lnTo>
                    <a:pt x="2040001" y="21844"/>
                  </a:lnTo>
                  <a:lnTo>
                    <a:pt x="2086102" y="41910"/>
                  </a:lnTo>
                  <a:lnTo>
                    <a:pt x="2119630" y="63373"/>
                  </a:lnTo>
                  <a:lnTo>
                    <a:pt x="2166746" y="115315"/>
                  </a:lnTo>
                  <a:lnTo>
                    <a:pt x="2179192" y="144525"/>
                  </a:lnTo>
                  <a:lnTo>
                    <a:pt x="2236469" y="158623"/>
                  </a:lnTo>
                  <a:lnTo>
                    <a:pt x="2286761" y="178943"/>
                  </a:lnTo>
                  <a:lnTo>
                    <a:pt x="2329053" y="204850"/>
                  </a:lnTo>
                  <a:lnTo>
                    <a:pt x="2362707" y="235076"/>
                  </a:lnTo>
                  <a:lnTo>
                    <a:pt x="2386584" y="268859"/>
                  </a:lnTo>
                  <a:lnTo>
                    <a:pt x="2400046" y="305308"/>
                  </a:lnTo>
                  <a:lnTo>
                    <a:pt x="2402078" y="343281"/>
                  </a:lnTo>
                  <a:lnTo>
                    <a:pt x="2392044" y="381888"/>
                  </a:lnTo>
                  <a:lnTo>
                    <a:pt x="2389124" y="388365"/>
                  </a:lnTo>
                  <a:lnTo>
                    <a:pt x="2385821" y="394715"/>
                  </a:lnTo>
                  <a:lnTo>
                    <a:pt x="2382138" y="401065"/>
                  </a:lnTo>
                  <a:lnTo>
                    <a:pt x="2378202" y="407288"/>
                  </a:lnTo>
                  <a:lnTo>
                    <a:pt x="2412238" y="440689"/>
                  </a:lnTo>
                  <a:lnTo>
                    <a:pt x="2436749" y="476250"/>
                  </a:lnTo>
                  <a:lnTo>
                    <a:pt x="2451861" y="513207"/>
                  </a:lnTo>
                  <a:lnTo>
                    <a:pt x="2457830" y="550799"/>
                  </a:lnTo>
                  <a:lnTo>
                    <a:pt x="2454529" y="588390"/>
                  </a:lnTo>
                  <a:lnTo>
                    <a:pt x="2442463" y="625221"/>
                  </a:lnTo>
                  <a:lnTo>
                    <a:pt x="2421509" y="660526"/>
                  </a:lnTo>
                  <a:lnTo>
                    <a:pt x="2391917" y="693801"/>
                  </a:lnTo>
                  <a:lnTo>
                    <a:pt x="2353817" y="724154"/>
                  </a:lnTo>
                  <a:lnTo>
                    <a:pt x="2307336" y="750951"/>
                  </a:lnTo>
                  <a:lnTo>
                    <a:pt x="2266315" y="768350"/>
                  </a:lnTo>
                  <a:lnTo>
                    <a:pt x="2222119" y="782447"/>
                  </a:lnTo>
                  <a:lnTo>
                    <a:pt x="2175636" y="792734"/>
                  </a:lnTo>
                  <a:lnTo>
                    <a:pt x="2127250" y="799084"/>
                  </a:lnTo>
                  <a:lnTo>
                    <a:pt x="2121407" y="836676"/>
                  </a:lnTo>
                  <a:lnTo>
                    <a:pt x="2105786" y="871982"/>
                  </a:lnTo>
                  <a:lnTo>
                    <a:pt x="2081021" y="904494"/>
                  </a:lnTo>
                  <a:lnTo>
                    <a:pt x="2048255" y="933450"/>
                  </a:lnTo>
                  <a:lnTo>
                    <a:pt x="2008251" y="958469"/>
                  </a:lnTo>
                  <a:lnTo>
                    <a:pt x="1962150" y="978788"/>
                  </a:lnTo>
                  <a:lnTo>
                    <a:pt x="1910715" y="994029"/>
                  </a:lnTo>
                  <a:lnTo>
                    <a:pt x="1854961" y="1003426"/>
                  </a:lnTo>
                  <a:lnTo>
                    <a:pt x="1795907" y="1006475"/>
                  </a:lnTo>
                  <a:lnTo>
                    <a:pt x="1750694" y="1004315"/>
                  </a:lnTo>
                  <a:lnTo>
                    <a:pt x="1706626" y="998220"/>
                  </a:lnTo>
                  <a:lnTo>
                    <a:pt x="1664334" y="988313"/>
                  </a:lnTo>
                  <a:lnTo>
                    <a:pt x="1624329" y="974725"/>
                  </a:lnTo>
                  <a:lnTo>
                    <a:pt x="1604009" y="1008634"/>
                  </a:lnTo>
                  <a:lnTo>
                    <a:pt x="1576704" y="1039495"/>
                  </a:lnTo>
                  <a:lnTo>
                    <a:pt x="1543303" y="1067054"/>
                  </a:lnTo>
                  <a:lnTo>
                    <a:pt x="1504569" y="1091057"/>
                  </a:lnTo>
                  <a:lnTo>
                    <a:pt x="1461262" y="1111250"/>
                  </a:lnTo>
                  <a:lnTo>
                    <a:pt x="1414018" y="1127252"/>
                  </a:lnTo>
                  <a:lnTo>
                    <a:pt x="1363726" y="1139063"/>
                  </a:lnTo>
                  <a:lnTo>
                    <a:pt x="1311021" y="1146302"/>
                  </a:lnTo>
                  <a:lnTo>
                    <a:pt x="1256665" y="1148842"/>
                  </a:lnTo>
                  <a:lnTo>
                    <a:pt x="1201293" y="1146175"/>
                  </a:lnTo>
                  <a:lnTo>
                    <a:pt x="1145794" y="1138174"/>
                  </a:lnTo>
                  <a:lnTo>
                    <a:pt x="1096391" y="1126236"/>
                  </a:lnTo>
                  <a:lnTo>
                    <a:pt x="1050163" y="1110107"/>
                  </a:lnTo>
                  <a:lnTo>
                    <a:pt x="1007999" y="1090168"/>
                  </a:lnTo>
                  <a:lnTo>
                    <a:pt x="970533" y="1066673"/>
                  </a:lnTo>
                  <a:lnTo>
                    <a:pt x="938022" y="1040002"/>
                  </a:lnTo>
                  <a:lnTo>
                    <a:pt x="889126" y="1056259"/>
                  </a:lnTo>
                  <a:lnTo>
                    <a:pt x="838580" y="1068197"/>
                  </a:lnTo>
                  <a:lnTo>
                    <a:pt x="786892" y="1075944"/>
                  </a:lnTo>
                  <a:lnTo>
                    <a:pt x="734822" y="1079627"/>
                  </a:lnTo>
                  <a:lnTo>
                    <a:pt x="682751" y="1079373"/>
                  </a:lnTo>
                  <a:lnTo>
                    <a:pt x="631190" y="1075182"/>
                  </a:lnTo>
                  <a:lnTo>
                    <a:pt x="581025" y="1067181"/>
                  </a:lnTo>
                  <a:lnTo>
                    <a:pt x="532511" y="1055497"/>
                  </a:lnTo>
                  <a:lnTo>
                    <a:pt x="486282" y="1040130"/>
                  </a:lnTo>
                  <a:lnTo>
                    <a:pt x="442975" y="1021207"/>
                  </a:lnTo>
                  <a:lnTo>
                    <a:pt x="403098" y="998855"/>
                  </a:lnTo>
                  <a:lnTo>
                    <a:pt x="367156" y="973201"/>
                  </a:lnTo>
                  <a:lnTo>
                    <a:pt x="335915" y="944118"/>
                  </a:lnTo>
                  <a:lnTo>
                    <a:pt x="332867" y="940688"/>
                  </a:lnTo>
                  <a:lnTo>
                    <a:pt x="331343" y="939038"/>
                  </a:lnTo>
                  <a:lnTo>
                    <a:pt x="274066" y="939164"/>
                  </a:lnTo>
                  <a:lnTo>
                    <a:pt x="220091" y="931290"/>
                  </a:lnTo>
                  <a:lnTo>
                    <a:pt x="170942" y="916177"/>
                  </a:lnTo>
                  <a:lnTo>
                    <a:pt x="128397" y="894842"/>
                  </a:lnTo>
                  <a:lnTo>
                    <a:pt x="93979" y="868045"/>
                  </a:lnTo>
                  <a:lnTo>
                    <a:pt x="69342" y="836549"/>
                  </a:lnTo>
                  <a:lnTo>
                    <a:pt x="55879" y="766826"/>
                  </a:lnTo>
                  <a:lnTo>
                    <a:pt x="67055" y="733679"/>
                  </a:lnTo>
                  <a:lnTo>
                    <a:pt x="89026" y="702818"/>
                  </a:lnTo>
                  <a:lnTo>
                    <a:pt x="121539" y="675386"/>
                  </a:lnTo>
                  <a:lnTo>
                    <a:pt x="75946" y="653414"/>
                  </a:lnTo>
                  <a:lnTo>
                    <a:pt x="40513" y="626363"/>
                  </a:lnTo>
                  <a:lnTo>
                    <a:pt x="15621" y="595502"/>
                  </a:lnTo>
                  <a:lnTo>
                    <a:pt x="2031" y="561975"/>
                  </a:lnTo>
                  <a:lnTo>
                    <a:pt x="0" y="527304"/>
                  </a:lnTo>
                  <a:lnTo>
                    <a:pt x="10287" y="492506"/>
                  </a:lnTo>
                  <a:lnTo>
                    <a:pt x="33274" y="459105"/>
                  </a:lnTo>
                  <a:lnTo>
                    <a:pt x="68325" y="429513"/>
                  </a:lnTo>
                  <a:lnTo>
                    <a:pt x="112649" y="406146"/>
                  </a:lnTo>
                  <a:lnTo>
                    <a:pt x="164211" y="390017"/>
                  </a:lnTo>
                  <a:lnTo>
                    <a:pt x="220979" y="381888"/>
                  </a:lnTo>
                  <a:lnTo>
                    <a:pt x="223012" y="378333"/>
                  </a:lnTo>
                  <a:close/>
                </a:path>
                <a:path w="2458084" h="1149350">
                  <a:moveTo>
                    <a:pt x="268097" y="692150"/>
                  </a:moveTo>
                  <a:lnTo>
                    <a:pt x="230504" y="692150"/>
                  </a:lnTo>
                  <a:lnTo>
                    <a:pt x="193675" y="688594"/>
                  </a:lnTo>
                  <a:lnTo>
                    <a:pt x="157988" y="681482"/>
                  </a:lnTo>
                  <a:lnTo>
                    <a:pt x="124205" y="670940"/>
                  </a:lnTo>
                </a:path>
                <a:path w="2458084" h="1149350">
                  <a:moveTo>
                    <a:pt x="395097" y="923925"/>
                  </a:moveTo>
                  <a:lnTo>
                    <a:pt x="379729" y="927481"/>
                  </a:lnTo>
                  <a:lnTo>
                    <a:pt x="364108" y="930275"/>
                  </a:lnTo>
                  <a:lnTo>
                    <a:pt x="348233" y="932561"/>
                  </a:lnTo>
                  <a:lnTo>
                    <a:pt x="332104" y="934085"/>
                  </a:lnTo>
                </a:path>
                <a:path w="2458084" h="1149350">
                  <a:moveTo>
                    <a:pt x="937895" y="1035304"/>
                  </a:moveTo>
                  <a:lnTo>
                    <a:pt x="926973" y="1024255"/>
                  </a:lnTo>
                  <a:lnTo>
                    <a:pt x="916940" y="1012825"/>
                  </a:lnTo>
                  <a:lnTo>
                    <a:pt x="907923" y="1001140"/>
                  </a:lnTo>
                  <a:lnTo>
                    <a:pt x="899922" y="989076"/>
                  </a:lnTo>
                </a:path>
                <a:path w="2458084" h="1149350">
                  <a:moveTo>
                    <a:pt x="1639824" y="919988"/>
                  </a:moveTo>
                  <a:lnTo>
                    <a:pt x="1637538" y="932814"/>
                  </a:lnTo>
                  <a:lnTo>
                    <a:pt x="1634236" y="945642"/>
                  </a:lnTo>
                  <a:lnTo>
                    <a:pt x="1629918" y="958214"/>
                  </a:lnTo>
                  <a:lnTo>
                    <a:pt x="1624583" y="970661"/>
                  </a:lnTo>
                </a:path>
              </a:pathLst>
            </a:custGeom>
            <a:ln w="28956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1076" y="6341363"/>
              <a:ext cx="213359" cy="2179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478006" y="5807201"/>
              <a:ext cx="2153920" cy="417195"/>
            </a:xfrm>
            <a:custGeom>
              <a:avLst/>
              <a:gdLst/>
              <a:ahLst/>
              <a:cxnLst/>
              <a:rect l="l" t="t" r="r" b="b"/>
              <a:pathLst>
                <a:path w="2153919" h="417195">
                  <a:moveTo>
                    <a:pt x="2153411" y="345948"/>
                  </a:moveTo>
                  <a:lnTo>
                    <a:pt x="2137790" y="365887"/>
                  </a:lnTo>
                  <a:lnTo>
                    <a:pt x="2118740" y="384556"/>
                  </a:lnTo>
                  <a:lnTo>
                    <a:pt x="2096388" y="401700"/>
                  </a:lnTo>
                  <a:lnTo>
                    <a:pt x="2071115" y="417068"/>
                  </a:lnTo>
                </a:path>
                <a:path w="2153919" h="417195">
                  <a:moveTo>
                    <a:pt x="1955927" y="82042"/>
                  </a:moveTo>
                  <a:lnTo>
                    <a:pt x="1957959" y="90424"/>
                  </a:lnTo>
                  <a:lnTo>
                    <a:pt x="1959355" y="98806"/>
                  </a:lnTo>
                  <a:lnTo>
                    <a:pt x="1960117" y="107187"/>
                  </a:lnTo>
                  <a:lnTo>
                    <a:pt x="1960245" y="115570"/>
                  </a:lnTo>
                </a:path>
                <a:path w="2153919" h="417195">
                  <a:moveTo>
                    <a:pt x="1430527" y="42925"/>
                  </a:moveTo>
                  <a:lnTo>
                    <a:pt x="1439291" y="31496"/>
                  </a:lnTo>
                  <a:lnTo>
                    <a:pt x="1449324" y="20447"/>
                  </a:lnTo>
                  <a:lnTo>
                    <a:pt x="1460373" y="10033"/>
                  </a:lnTo>
                  <a:lnTo>
                    <a:pt x="1472692" y="0"/>
                  </a:lnTo>
                </a:path>
                <a:path w="2153919" h="417195">
                  <a:moveTo>
                    <a:pt x="1036447" y="63373"/>
                  </a:moveTo>
                  <a:lnTo>
                    <a:pt x="1040257" y="53848"/>
                  </a:lnTo>
                  <a:lnTo>
                    <a:pt x="1044955" y="44450"/>
                  </a:lnTo>
                  <a:lnTo>
                    <a:pt x="1050417" y="35178"/>
                  </a:lnTo>
                  <a:lnTo>
                    <a:pt x="1056894" y="26288"/>
                  </a:lnTo>
                </a:path>
                <a:path w="2153919" h="417195">
                  <a:moveTo>
                    <a:pt x="573913" y="75819"/>
                  </a:moveTo>
                  <a:lnTo>
                    <a:pt x="593598" y="83693"/>
                  </a:lnTo>
                  <a:lnTo>
                    <a:pt x="612521" y="92328"/>
                  </a:lnTo>
                  <a:lnTo>
                    <a:pt x="630554" y="101600"/>
                  </a:lnTo>
                  <a:lnTo>
                    <a:pt x="647826" y="111633"/>
                  </a:lnTo>
                </a:path>
                <a:path w="2153919" h="417195">
                  <a:moveTo>
                    <a:pt x="12953" y="357505"/>
                  </a:moveTo>
                  <a:lnTo>
                    <a:pt x="8890" y="348234"/>
                  </a:lnTo>
                  <a:lnTo>
                    <a:pt x="5334" y="338836"/>
                  </a:lnTo>
                  <a:lnTo>
                    <a:pt x="2413" y="329311"/>
                  </a:lnTo>
                  <a:lnTo>
                    <a:pt x="0" y="319786"/>
                  </a:lnTo>
                </a:path>
              </a:pathLst>
            </a:custGeom>
            <a:ln w="28956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766931" y="6059170"/>
            <a:ext cx="1247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MetaData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68143" y="2997793"/>
            <a:ext cx="2569463" cy="109414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4900910" y="3015233"/>
            <a:ext cx="2456815" cy="996950"/>
          </a:xfrm>
          <a:prstGeom prst="rect">
            <a:avLst/>
          </a:prstGeom>
          <a:solidFill>
            <a:srgbClr val="FFFFFF"/>
          </a:solidFill>
          <a:ln w="28956">
            <a:solidFill>
              <a:srgbClr val="0D80B8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45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  <a:tabLst>
                <a:tab pos="281305" algn="l"/>
              </a:tabLst>
            </a:pPr>
            <a:r>
              <a:rPr dirty="0" sz="2800" spc="-5" b="1">
                <a:solidFill>
                  <a:srgbClr val="5F5F5F"/>
                </a:solidFill>
                <a:latin typeface="Calibri"/>
                <a:cs typeface="Calibri"/>
              </a:rPr>
              <a:t>{	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152386" y="1885988"/>
            <a:ext cx="2282190" cy="1088390"/>
            <a:chOff x="15152386" y="1885988"/>
            <a:chExt cx="2282190" cy="108839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52386" y="1885988"/>
              <a:ext cx="2281654" cy="108805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172943" y="1908048"/>
              <a:ext cx="2183765" cy="995044"/>
            </a:xfrm>
            <a:custGeom>
              <a:avLst/>
              <a:gdLst/>
              <a:ahLst/>
              <a:cxnLst/>
              <a:rect l="l" t="t" r="r" b="b"/>
              <a:pathLst>
                <a:path w="2183765" h="995044">
                  <a:moveTo>
                    <a:pt x="1334388" y="0"/>
                  </a:moveTo>
                  <a:lnTo>
                    <a:pt x="1286128" y="3175"/>
                  </a:lnTo>
                  <a:lnTo>
                    <a:pt x="1240282" y="12700"/>
                  </a:lnTo>
                  <a:lnTo>
                    <a:pt x="1198752" y="28194"/>
                  </a:lnTo>
                  <a:lnTo>
                    <a:pt x="1163192" y="49402"/>
                  </a:lnTo>
                  <a:lnTo>
                    <a:pt x="1135507" y="75819"/>
                  </a:lnTo>
                  <a:lnTo>
                    <a:pt x="1121155" y="67691"/>
                  </a:lnTo>
                  <a:lnTo>
                    <a:pt x="1073023" y="47244"/>
                  </a:lnTo>
                  <a:lnTo>
                    <a:pt x="1022476" y="34417"/>
                  </a:lnTo>
                  <a:lnTo>
                    <a:pt x="970534" y="28321"/>
                  </a:lnTo>
                  <a:lnTo>
                    <a:pt x="918463" y="28575"/>
                  </a:lnTo>
                  <a:lnTo>
                    <a:pt x="867790" y="35051"/>
                  </a:lnTo>
                  <a:lnTo>
                    <a:pt x="820038" y="47371"/>
                  </a:lnTo>
                  <a:lnTo>
                    <a:pt x="776732" y="65277"/>
                  </a:lnTo>
                  <a:lnTo>
                    <a:pt x="739140" y="88392"/>
                  </a:lnTo>
                  <a:lnTo>
                    <a:pt x="708786" y="116585"/>
                  </a:lnTo>
                  <a:lnTo>
                    <a:pt x="657605" y="101346"/>
                  </a:lnTo>
                  <a:lnTo>
                    <a:pt x="603376" y="91694"/>
                  </a:lnTo>
                  <a:lnTo>
                    <a:pt x="547369" y="87629"/>
                  </a:lnTo>
                  <a:lnTo>
                    <a:pt x="490473" y="89407"/>
                  </a:lnTo>
                  <a:lnTo>
                    <a:pt x="430529" y="97917"/>
                  </a:lnTo>
                  <a:lnTo>
                    <a:pt x="375538" y="112522"/>
                  </a:lnTo>
                  <a:lnTo>
                    <a:pt x="326263" y="132460"/>
                  </a:lnTo>
                  <a:lnTo>
                    <a:pt x="283717" y="157099"/>
                  </a:lnTo>
                  <a:lnTo>
                    <a:pt x="248538" y="185800"/>
                  </a:lnTo>
                  <a:lnTo>
                    <a:pt x="221615" y="217931"/>
                  </a:lnTo>
                  <a:lnTo>
                    <a:pt x="203707" y="252729"/>
                  </a:lnTo>
                  <a:lnTo>
                    <a:pt x="195834" y="289559"/>
                  </a:lnTo>
                  <a:lnTo>
                    <a:pt x="198627" y="327659"/>
                  </a:lnTo>
                  <a:lnTo>
                    <a:pt x="196850" y="330707"/>
                  </a:lnTo>
                  <a:lnTo>
                    <a:pt x="146430" y="337820"/>
                  </a:lnTo>
                  <a:lnTo>
                    <a:pt x="100584" y="351790"/>
                  </a:lnTo>
                  <a:lnTo>
                    <a:pt x="61340" y="371982"/>
                  </a:lnTo>
                  <a:lnTo>
                    <a:pt x="30098" y="397763"/>
                  </a:lnTo>
                  <a:lnTo>
                    <a:pt x="7365" y="431673"/>
                  </a:lnTo>
                  <a:lnTo>
                    <a:pt x="0" y="466851"/>
                  </a:lnTo>
                  <a:lnTo>
                    <a:pt x="7111" y="501523"/>
                  </a:lnTo>
                  <a:lnTo>
                    <a:pt x="28067" y="533907"/>
                  </a:lnTo>
                  <a:lnTo>
                    <a:pt x="62102" y="562355"/>
                  </a:lnTo>
                  <a:lnTo>
                    <a:pt x="108457" y="584961"/>
                  </a:lnTo>
                  <a:lnTo>
                    <a:pt x="79628" y="608837"/>
                  </a:lnTo>
                  <a:lnTo>
                    <a:pt x="60071" y="635507"/>
                  </a:lnTo>
                  <a:lnTo>
                    <a:pt x="50165" y="664336"/>
                  </a:lnTo>
                  <a:lnTo>
                    <a:pt x="50546" y="694054"/>
                  </a:lnTo>
                  <a:lnTo>
                    <a:pt x="65277" y="729487"/>
                  </a:lnTo>
                  <a:lnTo>
                    <a:pt x="93344" y="760222"/>
                  </a:lnTo>
                  <a:lnTo>
                    <a:pt x="132715" y="785113"/>
                  </a:lnTo>
                  <a:lnTo>
                    <a:pt x="180975" y="803021"/>
                  </a:lnTo>
                  <a:lnTo>
                    <a:pt x="235838" y="812800"/>
                  </a:lnTo>
                  <a:lnTo>
                    <a:pt x="294767" y="813434"/>
                  </a:lnTo>
                  <a:lnTo>
                    <a:pt x="297561" y="816355"/>
                  </a:lnTo>
                  <a:lnTo>
                    <a:pt x="329311" y="844930"/>
                  </a:lnTo>
                  <a:lnTo>
                    <a:pt x="364236" y="868679"/>
                  </a:lnTo>
                  <a:lnTo>
                    <a:pt x="403351" y="889000"/>
                  </a:lnTo>
                  <a:lnTo>
                    <a:pt x="445896" y="905763"/>
                  </a:lnTo>
                  <a:lnTo>
                    <a:pt x="491236" y="918972"/>
                  </a:lnTo>
                  <a:lnTo>
                    <a:pt x="538734" y="928370"/>
                  </a:lnTo>
                  <a:lnTo>
                    <a:pt x="587882" y="933830"/>
                  </a:lnTo>
                  <a:lnTo>
                    <a:pt x="637794" y="935481"/>
                  </a:lnTo>
                  <a:lnTo>
                    <a:pt x="687959" y="933196"/>
                  </a:lnTo>
                  <a:lnTo>
                    <a:pt x="737869" y="926592"/>
                  </a:lnTo>
                  <a:lnTo>
                    <a:pt x="786638" y="915924"/>
                  </a:lnTo>
                  <a:lnTo>
                    <a:pt x="833882" y="900810"/>
                  </a:lnTo>
                  <a:lnTo>
                    <a:pt x="870584" y="929385"/>
                  </a:lnTo>
                  <a:lnTo>
                    <a:pt x="914273" y="953388"/>
                  </a:lnTo>
                  <a:lnTo>
                    <a:pt x="963802" y="972438"/>
                  </a:lnTo>
                  <a:lnTo>
                    <a:pt x="1018413" y="986027"/>
                  </a:lnTo>
                  <a:lnTo>
                    <a:pt x="1072642" y="993267"/>
                  </a:lnTo>
                  <a:lnTo>
                    <a:pt x="1126490" y="995045"/>
                  </a:lnTo>
                  <a:lnTo>
                    <a:pt x="1179321" y="991488"/>
                  </a:lnTo>
                  <a:lnTo>
                    <a:pt x="1230121" y="983106"/>
                  </a:lnTo>
                  <a:lnTo>
                    <a:pt x="1278000" y="969899"/>
                  </a:lnTo>
                  <a:lnTo>
                    <a:pt x="1322196" y="952500"/>
                  </a:lnTo>
                  <a:lnTo>
                    <a:pt x="1361567" y="930909"/>
                  </a:lnTo>
                  <a:lnTo>
                    <a:pt x="1395602" y="905509"/>
                  </a:lnTo>
                  <a:lnTo>
                    <a:pt x="1423161" y="876553"/>
                  </a:lnTo>
                  <a:lnTo>
                    <a:pt x="1443482" y="844423"/>
                  </a:lnTo>
                  <a:lnTo>
                    <a:pt x="1478915" y="856106"/>
                  </a:lnTo>
                  <a:lnTo>
                    <a:pt x="1516507" y="864743"/>
                  </a:lnTo>
                  <a:lnTo>
                    <a:pt x="1555623" y="869950"/>
                  </a:lnTo>
                  <a:lnTo>
                    <a:pt x="1595754" y="871854"/>
                  </a:lnTo>
                  <a:lnTo>
                    <a:pt x="1654682" y="868426"/>
                  </a:lnTo>
                  <a:lnTo>
                    <a:pt x="1709546" y="858138"/>
                  </a:lnTo>
                  <a:lnTo>
                    <a:pt x="1759457" y="841755"/>
                  </a:lnTo>
                  <a:lnTo>
                    <a:pt x="1802892" y="819784"/>
                  </a:lnTo>
                  <a:lnTo>
                    <a:pt x="1838959" y="793242"/>
                  </a:lnTo>
                  <a:lnTo>
                    <a:pt x="1866265" y="762507"/>
                  </a:lnTo>
                  <a:lnTo>
                    <a:pt x="1883790" y="728599"/>
                  </a:lnTo>
                  <a:lnTo>
                    <a:pt x="1890140" y="692150"/>
                  </a:lnTo>
                  <a:lnTo>
                    <a:pt x="1933194" y="686561"/>
                  </a:lnTo>
                  <a:lnTo>
                    <a:pt x="1974469" y="677672"/>
                  </a:lnTo>
                  <a:lnTo>
                    <a:pt x="2013584" y="665606"/>
                  </a:lnTo>
                  <a:lnTo>
                    <a:pt x="2050034" y="650367"/>
                  </a:lnTo>
                  <a:lnTo>
                    <a:pt x="2095500" y="624458"/>
                  </a:lnTo>
                  <a:lnTo>
                    <a:pt x="2131694" y="594741"/>
                  </a:lnTo>
                  <a:lnTo>
                    <a:pt x="2158492" y="562101"/>
                  </a:lnTo>
                  <a:lnTo>
                    <a:pt x="2175890" y="527557"/>
                  </a:lnTo>
                  <a:lnTo>
                    <a:pt x="2183511" y="491617"/>
                  </a:lnTo>
                  <a:lnTo>
                    <a:pt x="2181098" y="455422"/>
                  </a:lnTo>
                  <a:lnTo>
                    <a:pt x="2168779" y="419607"/>
                  </a:lnTo>
                  <a:lnTo>
                    <a:pt x="2146173" y="385063"/>
                  </a:lnTo>
                  <a:lnTo>
                    <a:pt x="2113025" y="352678"/>
                  </a:lnTo>
                  <a:lnTo>
                    <a:pt x="2117979" y="345567"/>
                  </a:lnTo>
                  <a:lnTo>
                    <a:pt x="2122042" y="338200"/>
                  </a:lnTo>
                  <a:lnTo>
                    <a:pt x="2125344" y="330707"/>
                  </a:lnTo>
                  <a:lnTo>
                    <a:pt x="2134742" y="292480"/>
                  </a:lnTo>
                  <a:lnTo>
                    <a:pt x="2130044" y="255270"/>
                  </a:lnTo>
                  <a:lnTo>
                    <a:pt x="2112517" y="219963"/>
                  </a:lnTo>
                  <a:lnTo>
                    <a:pt x="2083180" y="188213"/>
                  </a:lnTo>
                  <a:lnTo>
                    <a:pt x="2043302" y="160908"/>
                  </a:lnTo>
                  <a:lnTo>
                    <a:pt x="1993900" y="139446"/>
                  </a:lnTo>
                  <a:lnTo>
                    <a:pt x="1936242" y="125095"/>
                  </a:lnTo>
                  <a:lnTo>
                    <a:pt x="1925192" y="99822"/>
                  </a:lnTo>
                  <a:lnTo>
                    <a:pt x="1883409" y="54863"/>
                  </a:lnTo>
                  <a:lnTo>
                    <a:pt x="1806448" y="16763"/>
                  </a:lnTo>
                  <a:lnTo>
                    <a:pt x="1755140" y="4825"/>
                  </a:lnTo>
                  <a:lnTo>
                    <a:pt x="1701673" y="253"/>
                  </a:lnTo>
                  <a:lnTo>
                    <a:pt x="1648205" y="3048"/>
                  </a:lnTo>
                  <a:lnTo>
                    <a:pt x="1596644" y="12953"/>
                  </a:lnTo>
                  <a:lnTo>
                    <a:pt x="1549273" y="29972"/>
                  </a:lnTo>
                  <a:lnTo>
                    <a:pt x="1507998" y="53848"/>
                  </a:lnTo>
                  <a:lnTo>
                    <a:pt x="1491615" y="42036"/>
                  </a:lnTo>
                  <a:lnTo>
                    <a:pt x="1473200" y="31496"/>
                  </a:lnTo>
                  <a:lnTo>
                    <a:pt x="1452879" y="22225"/>
                  </a:lnTo>
                  <a:lnTo>
                    <a:pt x="1431036" y="14477"/>
                  </a:lnTo>
                  <a:lnTo>
                    <a:pt x="1383157" y="3682"/>
                  </a:lnTo>
                  <a:lnTo>
                    <a:pt x="1334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173705" y="1908810"/>
              <a:ext cx="2183765" cy="995044"/>
            </a:xfrm>
            <a:custGeom>
              <a:avLst/>
              <a:gdLst/>
              <a:ahLst/>
              <a:cxnLst/>
              <a:rect l="l" t="t" r="r" b="b"/>
              <a:pathLst>
                <a:path w="2183765" h="995044">
                  <a:moveTo>
                    <a:pt x="198628" y="327660"/>
                  </a:moveTo>
                  <a:lnTo>
                    <a:pt x="195834" y="289560"/>
                  </a:lnTo>
                  <a:lnTo>
                    <a:pt x="221615" y="217932"/>
                  </a:lnTo>
                  <a:lnTo>
                    <a:pt x="248538" y="185800"/>
                  </a:lnTo>
                  <a:lnTo>
                    <a:pt x="283717" y="157099"/>
                  </a:lnTo>
                  <a:lnTo>
                    <a:pt x="326263" y="132461"/>
                  </a:lnTo>
                  <a:lnTo>
                    <a:pt x="375538" y="112522"/>
                  </a:lnTo>
                  <a:lnTo>
                    <a:pt x="430530" y="97917"/>
                  </a:lnTo>
                  <a:lnTo>
                    <a:pt x="490474" y="89408"/>
                  </a:lnTo>
                  <a:lnTo>
                    <a:pt x="547370" y="87630"/>
                  </a:lnTo>
                  <a:lnTo>
                    <a:pt x="603376" y="91694"/>
                  </a:lnTo>
                  <a:lnTo>
                    <a:pt x="657605" y="101346"/>
                  </a:lnTo>
                  <a:lnTo>
                    <a:pt x="708786" y="116586"/>
                  </a:lnTo>
                  <a:lnTo>
                    <a:pt x="739140" y="88392"/>
                  </a:lnTo>
                  <a:lnTo>
                    <a:pt x="776732" y="65278"/>
                  </a:lnTo>
                  <a:lnTo>
                    <a:pt x="820038" y="47371"/>
                  </a:lnTo>
                  <a:lnTo>
                    <a:pt x="867790" y="35051"/>
                  </a:lnTo>
                  <a:lnTo>
                    <a:pt x="918463" y="28575"/>
                  </a:lnTo>
                  <a:lnTo>
                    <a:pt x="970534" y="28321"/>
                  </a:lnTo>
                  <a:lnTo>
                    <a:pt x="1022476" y="34417"/>
                  </a:lnTo>
                  <a:lnTo>
                    <a:pt x="1073023" y="47244"/>
                  </a:lnTo>
                  <a:lnTo>
                    <a:pt x="1121028" y="67691"/>
                  </a:lnTo>
                  <a:lnTo>
                    <a:pt x="1135507" y="75819"/>
                  </a:lnTo>
                  <a:lnTo>
                    <a:pt x="1163192" y="49403"/>
                  </a:lnTo>
                  <a:lnTo>
                    <a:pt x="1198753" y="28194"/>
                  </a:lnTo>
                  <a:lnTo>
                    <a:pt x="1240282" y="12700"/>
                  </a:lnTo>
                  <a:lnTo>
                    <a:pt x="1286128" y="3175"/>
                  </a:lnTo>
                  <a:lnTo>
                    <a:pt x="1334388" y="0"/>
                  </a:lnTo>
                  <a:lnTo>
                    <a:pt x="1383157" y="3683"/>
                  </a:lnTo>
                  <a:lnTo>
                    <a:pt x="1431036" y="14478"/>
                  </a:lnTo>
                  <a:lnTo>
                    <a:pt x="1473200" y="31496"/>
                  </a:lnTo>
                  <a:lnTo>
                    <a:pt x="1507998" y="53848"/>
                  </a:lnTo>
                  <a:lnTo>
                    <a:pt x="1549273" y="29972"/>
                  </a:lnTo>
                  <a:lnTo>
                    <a:pt x="1596644" y="12954"/>
                  </a:lnTo>
                  <a:lnTo>
                    <a:pt x="1648205" y="3048"/>
                  </a:lnTo>
                  <a:lnTo>
                    <a:pt x="1701673" y="254"/>
                  </a:lnTo>
                  <a:lnTo>
                    <a:pt x="1755140" y="4825"/>
                  </a:lnTo>
                  <a:lnTo>
                    <a:pt x="1806448" y="16764"/>
                  </a:lnTo>
                  <a:lnTo>
                    <a:pt x="1853565" y="36195"/>
                  </a:lnTo>
                  <a:lnTo>
                    <a:pt x="1907413" y="76200"/>
                  </a:lnTo>
                  <a:lnTo>
                    <a:pt x="1936242" y="125095"/>
                  </a:lnTo>
                  <a:lnTo>
                    <a:pt x="1993900" y="139446"/>
                  </a:lnTo>
                  <a:lnTo>
                    <a:pt x="2043303" y="160909"/>
                  </a:lnTo>
                  <a:lnTo>
                    <a:pt x="2083180" y="188214"/>
                  </a:lnTo>
                  <a:lnTo>
                    <a:pt x="2112517" y="219964"/>
                  </a:lnTo>
                  <a:lnTo>
                    <a:pt x="2130044" y="255270"/>
                  </a:lnTo>
                  <a:lnTo>
                    <a:pt x="2134742" y="292481"/>
                  </a:lnTo>
                  <a:lnTo>
                    <a:pt x="2125345" y="330708"/>
                  </a:lnTo>
                  <a:lnTo>
                    <a:pt x="2122042" y="338200"/>
                  </a:lnTo>
                  <a:lnTo>
                    <a:pt x="2117979" y="345567"/>
                  </a:lnTo>
                  <a:lnTo>
                    <a:pt x="2113026" y="352679"/>
                  </a:lnTo>
                  <a:lnTo>
                    <a:pt x="2146173" y="385064"/>
                  </a:lnTo>
                  <a:lnTo>
                    <a:pt x="2168779" y="419608"/>
                  </a:lnTo>
                  <a:lnTo>
                    <a:pt x="2181098" y="455422"/>
                  </a:lnTo>
                  <a:lnTo>
                    <a:pt x="2183511" y="491617"/>
                  </a:lnTo>
                  <a:lnTo>
                    <a:pt x="2175890" y="527558"/>
                  </a:lnTo>
                  <a:lnTo>
                    <a:pt x="2158492" y="562101"/>
                  </a:lnTo>
                  <a:lnTo>
                    <a:pt x="2131695" y="594741"/>
                  </a:lnTo>
                  <a:lnTo>
                    <a:pt x="2095500" y="624459"/>
                  </a:lnTo>
                  <a:lnTo>
                    <a:pt x="2050034" y="650367"/>
                  </a:lnTo>
                  <a:lnTo>
                    <a:pt x="2013584" y="665607"/>
                  </a:lnTo>
                  <a:lnTo>
                    <a:pt x="1974469" y="677672"/>
                  </a:lnTo>
                  <a:lnTo>
                    <a:pt x="1933194" y="686562"/>
                  </a:lnTo>
                  <a:lnTo>
                    <a:pt x="1890140" y="692150"/>
                  </a:lnTo>
                  <a:lnTo>
                    <a:pt x="1883790" y="728599"/>
                  </a:lnTo>
                  <a:lnTo>
                    <a:pt x="1866265" y="762508"/>
                  </a:lnTo>
                  <a:lnTo>
                    <a:pt x="1838959" y="793242"/>
                  </a:lnTo>
                  <a:lnTo>
                    <a:pt x="1802892" y="819785"/>
                  </a:lnTo>
                  <a:lnTo>
                    <a:pt x="1759457" y="841756"/>
                  </a:lnTo>
                  <a:lnTo>
                    <a:pt x="1709547" y="858139"/>
                  </a:lnTo>
                  <a:lnTo>
                    <a:pt x="1654682" y="868426"/>
                  </a:lnTo>
                  <a:lnTo>
                    <a:pt x="1595755" y="871855"/>
                  </a:lnTo>
                  <a:lnTo>
                    <a:pt x="1555623" y="869950"/>
                  </a:lnTo>
                  <a:lnTo>
                    <a:pt x="1516507" y="864743"/>
                  </a:lnTo>
                  <a:lnTo>
                    <a:pt x="1478915" y="856107"/>
                  </a:lnTo>
                  <a:lnTo>
                    <a:pt x="1443482" y="844423"/>
                  </a:lnTo>
                  <a:lnTo>
                    <a:pt x="1423161" y="876554"/>
                  </a:lnTo>
                  <a:lnTo>
                    <a:pt x="1395603" y="905510"/>
                  </a:lnTo>
                  <a:lnTo>
                    <a:pt x="1361567" y="930910"/>
                  </a:lnTo>
                  <a:lnTo>
                    <a:pt x="1322197" y="952500"/>
                  </a:lnTo>
                  <a:lnTo>
                    <a:pt x="1278001" y="969899"/>
                  </a:lnTo>
                  <a:lnTo>
                    <a:pt x="1230122" y="983107"/>
                  </a:lnTo>
                  <a:lnTo>
                    <a:pt x="1179322" y="991489"/>
                  </a:lnTo>
                  <a:lnTo>
                    <a:pt x="1126490" y="995045"/>
                  </a:lnTo>
                  <a:lnTo>
                    <a:pt x="1072642" y="993267"/>
                  </a:lnTo>
                  <a:lnTo>
                    <a:pt x="1018413" y="986028"/>
                  </a:lnTo>
                  <a:lnTo>
                    <a:pt x="963803" y="972439"/>
                  </a:lnTo>
                  <a:lnTo>
                    <a:pt x="914273" y="953389"/>
                  </a:lnTo>
                  <a:lnTo>
                    <a:pt x="870584" y="929386"/>
                  </a:lnTo>
                  <a:lnTo>
                    <a:pt x="833882" y="900811"/>
                  </a:lnTo>
                  <a:lnTo>
                    <a:pt x="786638" y="915924"/>
                  </a:lnTo>
                  <a:lnTo>
                    <a:pt x="737870" y="926592"/>
                  </a:lnTo>
                  <a:lnTo>
                    <a:pt x="687959" y="933196"/>
                  </a:lnTo>
                  <a:lnTo>
                    <a:pt x="637794" y="935482"/>
                  </a:lnTo>
                  <a:lnTo>
                    <a:pt x="587882" y="933831"/>
                  </a:lnTo>
                  <a:lnTo>
                    <a:pt x="538734" y="928370"/>
                  </a:lnTo>
                  <a:lnTo>
                    <a:pt x="491236" y="918972"/>
                  </a:lnTo>
                  <a:lnTo>
                    <a:pt x="445897" y="905764"/>
                  </a:lnTo>
                  <a:lnTo>
                    <a:pt x="403351" y="889000"/>
                  </a:lnTo>
                  <a:lnTo>
                    <a:pt x="364236" y="868680"/>
                  </a:lnTo>
                  <a:lnTo>
                    <a:pt x="329311" y="844931"/>
                  </a:lnTo>
                  <a:lnTo>
                    <a:pt x="298957" y="817753"/>
                  </a:lnTo>
                  <a:lnTo>
                    <a:pt x="296163" y="814832"/>
                  </a:lnTo>
                  <a:lnTo>
                    <a:pt x="294767" y="813435"/>
                  </a:lnTo>
                  <a:lnTo>
                    <a:pt x="235838" y="812800"/>
                  </a:lnTo>
                  <a:lnTo>
                    <a:pt x="180975" y="803021"/>
                  </a:lnTo>
                  <a:lnTo>
                    <a:pt x="132715" y="785114"/>
                  </a:lnTo>
                  <a:lnTo>
                    <a:pt x="93345" y="760222"/>
                  </a:lnTo>
                  <a:lnTo>
                    <a:pt x="65278" y="729488"/>
                  </a:lnTo>
                  <a:lnTo>
                    <a:pt x="50546" y="694055"/>
                  </a:lnTo>
                  <a:lnTo>
                    <a:pt x="50165" y="664337"/>
                  </a:lnTo>
                  <a:lnTo>
                    <a:pt x="60071" y="635508"/>
                  </a:lnTo>
                  <a:lnTo>
                    <a:pt x="79628" y="608838"/>
                  </a:lnTo>
                  <a:lnTo>
                    <a:pt x="108457" y="584962"/>
                  </a:lnTo>
                  <a:lnTo>
                    <a:pt x="62103" y="562356"/>
                  </a:lnTo>
                  <a:lnTo>
                    <a:pt x="28067" y="533908"/>
                  </a:lnTo>
                  <a:lnTo>
                    <a:pt x="7111" y="501523"/>
                  </a:lnTo>
                  <a:lnTo>
                    <a:pt x="0" y="466851"/>
                  </a:lnTo>
                  <a:lnTo>
                    <a:pt x="7365" y="431673"/>
                  </a:lnTo>
                  <a:lnTo>
                    <a:pt x="30099" y="397764"/>
                  </a:lnTo>
                  <a:lnTo>
                    <a:pt x="61340" y="371983"/>
                  </a:lnTo>
                  <a:lnTo>
                    <a:pt x="100584" y="351790"/>
                  </a:lnTo>
                  <a:lnTo>
                    <a:pt x="146430" y="337820"/>
                  </a:lnTo>
                  <a:lnTo>
                    <a:pt x="196850" y="330708"/>
                  </a:lnTo>
                  <a:lnTo>
                    <a:pt x="198628" y="327660"/>
                  </a:lnTo>
                  <a:close/>
                </a:path>
                <a:path w="2183765" h="995044">
                  <a:moveTo>
                    <a:pt x="238632" y="599440"/>
                  </a:moveTo>
                  <a:lnTo>
                    <a:pt x="205359" y="599440"/>
                  </a:lnTo>
                  <a:lnTo>
                    <a:pt x="172592" y="596392"/>
                  </a:lnTo>
                  <a:lnTo>
                    <a:pt x="140842" y="590296"/>
                  </a:lnTo>
                  <a:lnTo>
                    <a:pt x="110871" y="581151"/>
                  </a:lnTo>
                </a:path>
                <a:path w="2183765" h="995044">
                  <a:moveTo>
                    <a:pt x="351536" y="800226"/>
                  </a:moveTo>
                  <a:lnTo>
                    <a:pt x="337947" y="803275"/>
                  </a:lnTo>
                  <a:lnTo>
                    <a:pt x="324103" y="805815"/>
                  </a:lnTo>
                  <a:lnTo>
                    <a:pt x="309880" y="807720"/>
                  </a:lnTo>
                  <a:lnTo>
                    <a:pt x="295528" y="808990"/>
                  </a:lnTo>
                </a:path>
                <a:path w="2183765" h="995044">
                  <a:moveTo>
                    <a:pt x="833755" y="896747"/>
                  </a:moveTo>
                  <a:lnTo>
                    <a:pt x="823976" y="887222"/>
                  </a:lnTo>
                  <a:lnTo>
                    <a:pt x="815213" y="877316"/>
                  </a:lnTo>
                  <a:lnTo>
                    <a:pt x="807211" y="867156"/>
                  </a:lnTo>
                  <a:lnTo>
                    <a:pt x="800100" y="856742"/>
                  </a:lnTo>
                </a:path>
                <a:path w="2183765" h="995044">
                  <a:moveTo>
                    <a:pt x="1457198" y="796798"/>
                  </a:moveTo>
                  <a:lnTo>
                    <a:pt x="1455165" y="807974"/>
                  </a:lnTo>
                  <a:lnTo>
                    <a:pt x="1452245" y="819150"/>
                  </a:lnTo>
                  <a:lnTo>
                    <a:pt x="1448434" y="830072"/>
                  </a:lnTo>
                  <a:lnTo>
                    <a:pt x="1443736" y="840867"/>
                  </a:lnTo>
                </a:path>
                <a:path w="2183765" h="995044">
                  <a:moveTo>
                    <a:pt x="1724786" y="525272"/>
                  </a:moveTo>
                  <a:lnTo>
                    <a:pt x="1780794" y="547370"/>
                  </a:lnTo>
                  <a:lnTo>
                    <a:pt x="1826513" y="576199"/>
                  </a:lnTo>
                  <a:lnTo>
                    <a:pt x="1860677" y="610362"/>
                  </a:lnTo>
                  <a:lnTo>
                    <a:pt x="1882013" y="648589"/>
                  </a:lnTo>
                  <a:lnTo>
                    <a:pt x="1888998" y="689610"/>
                  </a:lnTo>
                </a:path>
                <a:path w="2183765" h="995044">
                  <a:moveTo>
                    <a:pt x="2112009" y="350266"/>
                  </a:moveTo>
                  <a:lnTo>
                    <a:pt x="2098167" y="367538"/>
                  </a:lnTo>
                  <a:lnTo>
                    <a:pt x="2081149" y="383667"/>
                  </a:lnTo>
                  <a:lnTo>
                    <a:pt x="2061336" y="398525"/>
                  </a:lnTo>
                  <a:lnTo>
                    <a:pt x="2038857" y="411861"/>
                  </a:lnTo>
                </a:path>
                <a:path w="2183765" h="995044">
                  <a:moveTo>
                    <a:pt x="1936623" y="121666"/>
                  </a:moveTo>
                  <a:lnTo>
                    <a:pt x="1938401" y="128905"/>
                  </a:lnTo>
                  <a:lnTo>
                    <a:pt x="1939671" y="136271"/>
                  </a:lnTo>
                  <a:lnTo>
                    <a:pt x="1940305" y="143510"/>
                  </a:lnTo>
                  <a:lnTo>
                    <a:pt x="1940432" y="150749"/>
                  </a:lnTo>
                </a:path>
                <a:path w="2183765" h="995044">
                  <a:moveTo>
                    <a:pt x="1469771" y="87757"/>
                  </a:moveTo>
                  <a:lnTo>
                    <a:pt x="1477517" y="77850"/>
                  </a:lnTo>
                  <a:lnTo>
                    <a:pt x="1486280" y="68453"/>
                  </a:lnTo>
                  <a:lnTo>
                    <a:pt x="1496313" y="59309"/>
                  </a:lnTo>
                  <a:lnTo>
                    <a:pt x="1507236" y="50673"/>
                  </a:lnTo>
                </a:path>
                <a:path w="2183765" h="995044">
                  <a:moveTo>
                    <a:pt x="1119632" y="105410"/>
                  </a:moveTo>
                  <a:lnTo>
                    <a:pt x="1122934" y="97155"/>
                  </a:lnTo>
                  <a:lnTo>
                    <a:pt x="1127125" y="89154"/>
                  </a:lnTo>
                  <a:lnTo>
                    <a:pt x="1132078" y="81153"/>
                  </a:lnTo>
                  <a:lnTo>
                    <a:pt x="1137792" y="73406"/>
                  </a:lnTo>
                </a:path>
                <a:path w="2183765" h="995044">
                  <a:moveTo>
                    <a:pt x="708532" y="116332"/>
                  </a:moveTo>
                  <a:lnTo>
                    <a:pt x="726186" y="123190"/>
                  </a:lnTo>
                  <a:lnTo>
                    <a:pt x="742950" y="130556"/>
                  </a:lnTo>
                  <a:lnTo>
                    <a:pt x="758951" y="138684"/>
                  </a:lnTo>
                  <a:lnTo>
                    <a:pt x="774192" y="147320"/>
                  </a:lnTo>
                </a:path>
                <a:path w="2183765" h="995044">
                  <a:moveTo>
                    <a:pt x="210057" y="360299"/>
                  </a:moveTo>
                  <a:lnTo>
                    <a:pt x="206501" y="352298"/>
                  </a:lnTo>
                  <a:lnTo>
                    <a:pt x="203326" y="344170"/>
                  </a:lnTo>
                  <a:lnTo>
                    <a:pt x="200786" y="335915"/>
                  </a:lnTo>
                  <a:lnTo>
                    <a:pt x="198628" y="327660"/>
                  </a:lnTo>
                </a:path>
              </a:pathLst>
            </a:custGeom>
            <a:ln w="28956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559786" y="2142870"/>
            <a:ext cx="1247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MetaData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985247" y="4010405"/>
            <a:ext cx="6162040" cy="4289425"/>
            <a:chOff x="9985247" y="4010405"/>
            <a:chExt cx="6162040" cy="4289425"/>
          </a:xfrm>
        </p:grpSpPr>
        <p:sp>
          <p:nvSpPr>
            <p:cNvPr id="22" name="object 22"/>
            <p:cNvSpPr/>
            <p:nvPr/>
          </p:nvSpPr>
          <p:spPr>
            <a:xfrm>
              <a:off x="16127729" y="4010405"/>
              <a:ext cx="0" cy="474345"/>
            </a:xfrm>
            <a:custGeom>
              <a:avLst/>
              <a:gdLst/>
              <a:ahLst/>
              <a:cxnLst/>
              <a:rect l="l" t="t" r="r" b="b"/>
              <a:pathLst>
                <a:path w="0" h="474345">
                  <a:moveTo>
                    <a:pt x="0" y="0"/>
                  </a:moveTo>
                  <a:lnTo>
                    <a:pt x="0" y="473837"/>
                  </a:lnTo>
                </a:path>
              </a:pathLst>
            </a:custGeom>
            <a:ln w="38100">
              <a:solidFill>
                <a:srgbClr val="0D80B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709904" y="4450079"/>
              <a:ext cx="2416810" cy="114300"/>
            </a:xfrm>
            <a:custGeom>
              <a:avLst/>
              <a:gdLst/>
              <a:ahLst/>
              <a:cxnLst/>
              <a:rect l="l" t="t" r="r" b="b"/>
              <a:pathLst>
                <a:path w="2416809" h="114300">
                  <a:moveTo>
                    <a:pt x="114935" y="114300"/>
                  </a:moveTo>
                  <a:lnTo>
                    <a:pt x="113665" y="0"/>
                  </a:lnTo>
                  <a:lnTo>
                    <a:pt x="0" y="58293"/>
                  </a:lnTo>
                  <a:lnTo>
                    <a:pt x="114935" y="114300"/>
                  </a:lnTo>
                  <a:close/>
                </a:path>
                <a:path w="2416809" h="114300">
                  <a:moveTo>
                    <a:pt x="282702" y="74422"/>
                  </a:moveTo>
                  <a:lnTo>
                    <a:pt x="282321" y="36322"/>
                  </a:lnTo>
                  <a:lnTo>
                    <a:pt x="129921" y="37846"/>
                  </a:lnTo>
                  <a:lnTo>
                    <a:pt x="130429" y="75946"/>
                  </a:lnTo>
                  <a:lnTo>
                    <a:pt x="282702" y="74422"/>
                  </a:lnTo>
                  <a:close/>
                </a:path>
                <a:path w="2416809" h="114300">
                  <a:moveTo>
                    <a:pt x="549402" y="71628"/>
                  </a:moveTo>
                  <a:lnTo>
                    <a:pt x="549021" y="33528"/>
                  </a:lnTo>
                  <a:lnTo>
                    <a:pt x="396621" y="35179"/>
                  </a:lnTo>
                  <a:lnTo>
                    <a:pt x="397002" y="73279"/>
                  </a:lnTo>
                  <a:lnTo>
                    <a:pt x="549402" y="71628"/>
                  </a:lnTo>
                  <a:close/>
                </a:path>
                <a:path w="2416809" h="114300">
                  <a:moveTo>
                    <a:pt x="816229" y="68961"/>
                  </a:moveTo>
                  <a:lnTo>
                    <a:pt x="815848" y="30861"/>
                  </a:lnTo>
                  <a:lnTo>
                    <a:pt x="663448" y="32385"/>
                  </a:lnTo>
                  <a:lnTo>
                    <a:pt x="663829" y="70485"/>
                  </a:lnTo>
                  <a:lnTo>
                    <a:pt x="816229" y="68961"/>
                  </a:lnTo>
                  <a:close/>
                </a:path>
                <a:path w="2416809" h="114300">
                  <a:moveTo>
                    <a:pt x="1082929" y="66167"/>
                  </a:moveTo>
                  <a:lnTo>
                    <a:pt x="1082548" y="28067"/>
                  </a:lnTo>
                  <a:lnTo>
                    <a:pt x="930148" y="29591"/>
                  </a:lnTo>
                  <a:lnTo>
                    <a:pt x="930529" y="67691"/>
                  </a:lnTo>
                  <a:lnTo>
                    <a:pt x="1082929" y="66167"/>
                  </a:lnTo>
                  <a:close/>
                </a:path>
                <a:path w="2416809" h="114300">
                  <a:moveTo>
                    <a:pt x="1349629" y="63373"/>
                  </a:moveTo>
                  <a:lnTo>
                    <a:pt x="1349248" y="25273"/>
                  </a:lnTo>
                  <a:lnTo>
                    <a:pt x="1196848" y="26924"/>
                  </a:lnTo>
                  <a:lnTo>
                    <a:pt x="1197229" y="65024"/>
                  </a:lnTo>
                  <a:lnTo>
                    <a:pt x="1349629" y="63373"/>
                  </a:lnTo>
                  <a:close/>
                </a:path>
                <a:path w="2416809" h="114300">
                  <a:moveTo>
                    <a:pt x="1616329" y="60706"/>
                  </a:moveTo>
                  <a:lnTo>
                    <a:pt x="1615948" y="22606"/>
                  </a:lnTo>
                  <a:lnTo>
                    <a:pt x="1463548" y="24130"/>
                  </a:lnTo>
                  <a:lnTo>
                    <a:pt x="1463929" y="62230"/>
                  </a:lnTo>
                  <a:lnTo>
                    <a:pt x="1616329" y="60706"/>
                  </a:lnTo>
                  <a:close/>
                </a:path>
                <a:path w="2416809" h="114300">
                  <a:moveTo>
                    <a:pt x="1883156" y="57912"/>
                  </a:moveTo>
                  <a:lnTo>
                    <a:pt x="1882775" y="19812"/>
                  </a:lnTo>
                  <a:lnTo>
                    <a:pt x="1730248" y="21463"/>
                  </a:lnTo>
                  <a:lnTo>
                    <a:pt x="1730629" y="59563"/>
                  </a:lnTo>
                  <a:lnTo>
                    <a:pt x="1883156" y="57912"/>
                  </a:lnTo>
                  <a:close/>
                </a:path>
                <a:path w="2416809" h="114300">
                  <a:moveTo>
                    <a:pt x="2149856" y="55245"/>
                  </a:moveTo>
                  <a:lnTo>
                    <a:pt x="2149475" y="17145"/>
                  </a:lnTo>
                  <a:lnTo>
                    <a:pt x="1997075" y="18669"/>
                  </a:lnTo>
                  <a:lnTo>
                    <a:pt x="1997456" y="56769"/>
                  </a:lnTo>
                  <a:lnTo>
                    <a:pt x="2149856" y="55245"/>
                  </a:lnTo>
                  <a:close/>
                </a:path>
                <a:path w="2416809" h="114300">
                  <a:moveTo>
                    <a:pt x="2416556" y="52451"/>
                  </a:moveTo>
                  <a:lnTo>
                    <a:pt x="2416048" y="14351"/>
                  </a:lnTo>
                  <a:lnTo>
                    <a:pt x="2263775" y="15875"/>
                  </a:lnTo>
                  <a:lnTo>
                    <a:pt x="2264156" y="53975"/>
                  </a:lnTo>
                  <a:lnTo>
                    <a:pt x="2416556" y="52451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38859" y="4549139"/>
              <a:ext cx="1277111" cy="37505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3778483" y="4588763"/>
              <a:ext cx="1147445" cy="3622675"/>
            </a:xfrm>
            <a:custGeom>
              <a:avLst/>
              <a:gdLst/>
              <a:ahLst/>
              <a:cxnLst/>
              <a:rect l="l" t="t" r="r" b="b"/>
              <a:pathLst>
                <a:path w="1147444" h="3622675">
                  <a:moveTo>
                    <a:pt x="17525" y="0"/>
                  </a:moveTo>
                  <a:lnTo>
                    <a:pt x="0" y="217677"/>
                  </a:lnTo>
                  <a:lnTo>
                    <a:pt x="42163" y="226187"/>
                  </a:lnTo>
                  <a:lnTo>
                    <a:pt x="83819" y="236982"/>
                  </a:lnTo>
                  <a:lnTo>
                    <a:pt x="124967" y="250316"/>
                  </a:lnTo>
                  <a:lnTo>
                    <a:pt x="165480" y="265938"/>
                  </a:lnTo>
                  <a:lnTo>
                    <a:pt x="205612" y="283845"/>
                  </a:lnTo>
                  <a:lnTo>
                    <a:pt x="244982" y="304038"/>
                  </a:lnTo>
                  <a:lnTo>
                    <a:pt x="283717" y="326389"/>
                  </a:lnTo>
                  <a:lnTo>
                    <a:pt x="321690" y="350900"/>
                  </a:lnTo>
                  <a:lnTo>
                    <a:pt x="359028" y="377571"/>
                  </a:lnTo>
                  <a:lnTo>
                    <a:pt x="395477" y="406400"/>
                  </a:lnTo>
                  <a:lnTo>
                    <a:pt x="431164" y="437134"/>
                  </a:lnTo>
                  <a:lnTo>
                    <a:pt x="465962" y="469900"/>
                  </a:lnTo>
                  <a:lnTo>
                    <a:pt x="499871" y="504698"/>
                  </a:lnTo>
                  <a:lnTo>
                    <a:pt x="532764" y="541401"/>
                  </a:lnTo>
                  <a:lnTo>
                    <a:pt x="564642" y="580009"/>
                  </a:lnTo>
                  <a:lnTo>
                    <a:pt x="595629" y="620522"/>
                  </a:lnTo>
                  <a:lnTo>
                    <a:pt x="625348" y="662686"/>
                  </a:lnTo>
                  <a:lnTo>
                    <a:pt x="654050" y="706755"/>
                  </a:lnTo>
                  <a:lnTo>
                    <a:pt x="681608" y="752475"/>
                  </a:lnTo>
                  <a:lnTo>
                    <a:pt x="708025" y="799846"/>
                  </a:lnTo>
                  <a:lnTo>
                    <a:pt x="733044" y="848995"/>
                  </a:lnTo>
                  <a:lnTo>
                    <a:pt x="756919" y="899668"/>
                  </a:lnTo>
                  <a:lnTo>
                    <a:pt x="779398" y="951864"/>
                  </a:lnTo>
                  <a:lnTo>
                    <a:pt x="800480" y="1005586"/>
                  </a:lnTo>
                  <a:lnTo>
                    <a:pt x="817625" y="1053338"/>
                  </a:lnTo>
                  <a:lnTo>
                    <a:pt x="833500" y="1101471"/>
                  </a:lnTo>
                  <a:lnTo>
                    <a:pt x="848232" y="1150112"/>
                  </a:lnTo>
                  <a:lnTo>
                    <a:pt x="861567" y="1199007"/>
                  </a:lnTo>
                  <a:lnTo>
                    <a:pt x="873759" y="1248410"/>
                  </a:lnTo>
                  <a:lnTo>
                    <a:pt x="884681" y="1297939"/>
                  </a:lnTo>
                  <a:lnTo>
                    <a:pt x="894460" y="1347851"/>
                  </a:lnTo>
                  <a:lnTo>
                    <a:pt x="902969" y="1398015"/>
                  </a:lnTo>
                  <a:lnTo>
                    <a:pt x="910208" y="1448308"/>
                  </a:lnTo>
                  <a:lnTo>
                    <a:pt x="916304" y="1498727"/>
                  </a:lnTo>
                  <a:lnTo>
                    <a:pt x="921257" y="1549273"/>
                  </a:lnTo>
                  <a:lnTo>
                    <a:pt x="925067" y="1599819"/>
                  </a:lnTo>
                  <a:lnTo>
                    <a:pt x="927607" y="1650491"/>
                  </a:lnTo>
                  <a:lnTo>
                    <a:pt x="929131" y="1701038"/>
                  </a:lnTo>
                  <a:lnTo>
                    <a:pt x="929385" y="1751584"/>
                  </a:lnTo>
                  <a:lnTo>
                    <a:pt x="928496" y="1801876"/>
                  </a:lnTo>
                  <a:lnTo>
                    <a:pt x="926592" y="1852168"/>
                  </a:lnTo>
                  <a:lnTo>
                    <a:pt x="923417" y="1902206"/>
                  </a:lnTo>
                  <a:lnTo>
                    <a:pt x="919225" y="1952116"/>
                  </a:lnTo>
                  <a:lnTo>
                    <a:pt x="913892" y="2001647"/>
                  </a:lnTo>
                  <a:lnTo>
                    <a:pt x="907414" y="2050923"/>
                  </a:lnTo>
                  <a:lnTo>
                    <a:pt x="899921" y="2099818"/>
                  </a:lnTo>
                  <a:lnTo>
                    <a:pt x="891285" y="2148332"/>
                  </a:lnTo>
                  <a:lnTo>
                    <a:pt x="881633" y="2196338"/>
                  </a:lnTo>
                  <a:lnTo>
                    <a:pt x="870838" y="2243963"/>
                  </a:lnTo>
                  <a:lnTo>
                    <a:pt x="859027" y="2290953"/>
                  </a:lnTo>
                  <a:lnTo>
                    <a:pt x="846073" y="2337562"/>
                  </a:lnTo>
                  <a:lnTo>
                    <a:pt x="832230" y="2383409"/>
                  </a:lnTo>
                  <a:lnTo>
                    <a:pt x="817244" y="2428621"/>
                  </a:lnTo>
                  <a:lnTo>
                    <a:pt x="801369" y="2473198"/>
                  </a:lnTo>
                  <a:lnTo>
                    <a:pt x="784351" y="2517013"/>
                  </a:lnTo>
                  <a:lnTo>
                    <a:pt x="766317" y="2560193"/>
                  </a:lnTo>
                  <a:lnTo>
                    <a:pt x="747394" y="2602357"/>
                  </a:lnTo>
                  <a:lnTo>
                    <a:pt x="727328" y="2643759"/>
                  </a:lnTo>
                  <a:lnTo>
                    <a:pt x="706373" y="2684272"/>
                  </a:lnTo>
                  <a:lnTo>
                    <a:pt x="684402" y="2723896"/>
                  </a:lnTo>
                  <a:lnTo>
                    <a:pt x="661542" y="2762504"/>
                  </a:lnTo>
                  <a:lnTo>
                    <a:pt x="637667" y="2800096"/>
                  </a:lnTo>
                  <a:lnTo>
                    <a:pt x="612775" y="2836672"/>
                  </a:lnTo>
                  <a:lnTo>
                    <a:pt x="586994" y="2872105"/>
                  </a:lnTo>
                  <a:lnTo>
                    <a:pt x="560323" y="2906395"/>
                  </a:lnTo>
                  <a:lnTo>
                    <a:pt x="532764" y="2939542"/>
                  </a:lnTo>
                  <a:lnTo>
                    <a:pt x="504189" y="2971419"/>
                  </a:lnTo>
                  <a:lnTo>
                    <a:pt x="474725" y="3002153"/>
                  </a:lnTo>
                  <a:lnTo>
                    <a:pt x="444373" y="3031490"/>
                  </a:lnTo>
                  <a:lnTo>
                    <a:pt x="413130" y="3059430"/>
                  </a:lnTo>
                  <a:lnTo>
                    <a:pt x="381000" y="3086100"/>
                  </a:lnTo>
                  <a:lnTo>
                    <a:pt x="351408" y="2799334"/>
                  </a:lnTo>
                  <a:lnTo>
                    <a:pt x="44323" y="3365246"/>
                  </a:lnTo>
                  <a:lnTo>
                    <a:pt x="436244" y="3622167"/>
                  </a:lnTo>
                  <a:lnTo>
                    <a:pt x="406400" y="3331972"/>
                  </a:lnTo>
                  <a:lnTo>
                    <a:pt x="442848" y="3307969"/>
                  </a:lnTo>
                  <a:lnTo>
                    <a:pt x="478662" y="3282442"/>
                  </a:lnTo>
                  <a:lnTo>
                    <a:pt x="513714" y="3255518"/>
                  </a:lnTo>
                  <a:lnTo>
                    <a:pt x="548004" y="3227070"/>
                  </a:lnTo>
                  <a:lnTo>
                    <a:pt x="581532" y="3197352"/>
                  </a:lnTo>
                  <a:lnTo>
                    <a:pt x="614298" y="3166237"/>
                  </a:lnTo>
                  <a:lnTo>
                    <a:pt x="646175" y="3133725"/>
                  </a:lnTo>
                  <a:lnTo>
                    <a:pt x="677290" y="3100070"/>
                  </a:lnTo>
                  <a:lnTo>
                    <a:pt x="707644" y="3065145"/>
                  </a:lnTo>
                  <a:lnTo>
                    <a:pt x="736980" y="3028950"/>
                  </a:lnTo>
                  <a:lnTo>
                    <a:pt x="765555" y="2991612"/>
                  </a:lnTo>
                  <a:lnTo>
                    <a:pt x="793242" y="2953004"/>
                  </a:lnTo>
                  <a:lnTo>
                    <a:pt x="820038" y="2913380"/>
                  </a:lnTo>
                  <a:lnTo>
                    <a:pt x="845819" y="2872613"/>
                  </a:lnTo>
                  <a:lnTo>
                    <a:pt x="870711" y="2830830"/>
                  </a:lnTo>
                  <a:lnTo>
                    <a:pt x="894714" y="2788031"/>
                  </a:lnTo>
                  <a:lnTo>
                    <a:pt x="917701" y="2744216"/>
                  </a:lnTo>
                  <a:lnTo>
                    <a:pt x="939673" y="2699385"/>
                  </a:lnTo>
                  <a:lnTo>
                    <a:pt x="960627" y="2653792"/>
                  </a:lnTo>
                  <a:lnTo>
                    <a:pt x="980694" y="2607183"/>
                  </a:lnTo>
                  <a:lnTo>
                    <a:pt x="999617" y="2559685"/>
                  </a:lnTo>
                  <a:lnTo>
                    <a:pt x="1017396" y="2511425"/>
                  </a:lnTo>
                  <a:lnTo>
                    <a:pt x="1034160" y="2462276"/>
                  </a:lnTo>
                  <a:lnTo>
                    <a:pt x="1049908" y="2412491"/>
                  </a:lnTo>
                  <a:lnTo>
                    <a:pt x="1064513" y="2361819"/>
                  </a:lnTo>
                  <a:lnTo>
                    <a:pt x="1077975" y="2310511"/>
                  </a:lnTo>
                  <a:lnTo>
                    <a:pt x="1090294" y="2258568"/>
                  </a:lnTo>
                  <a:lnTo>
                    <a:pt x="1101471" y="2205990"/>
                  </a:lnTo>
                  <a:lnTo>
                    <a:pt x="1111503" y="2152777"/>
                  </a:lnTo>
                  <a:lnTo>
                    <a:pt x="1120267" y="2099056"/>
                  </a:lnTo>
                  <a:lnTo>
                    <a:pt x="1127886" y="2044700"/>
                  </a:lnTo>
                  <a:lnTo>
                    <a:pt x="1134363" y="1989836"/>
                  </a:lnTo>
                  <a:lnTo>
                    <a:pt x="1139444" y="1934590"/>
                  </a:lnTo>
                  <a:lnTo>
                    <a:pt x="1143253" y="1880235"/>
                  </a:lnTo>
                  <a:lnTo>
                    <a:pt x="1145794" y="1826133"/>
                  </a:lnTo>
                  <a:lnTo>
                    <a:pt x="1147190" y="1772412"/>
                  </a:lnTo>
                  <a:lnTo>
                    <a:pt x="1147317" y="1718818"/>
                  </a:lnTo>
                  <a:lnTo>
                    <a:pt x="1146302" y="1665605"/>
                  </a:lnTo>
                  <a:lnTo>
                    <a:pt x="1144142" y="1612773"/>
                  </a:lnTo>
                  <a:lnTo>
                    <a:pt x="1140840" y="1560195"/>
                  </a:lnTo>
                  <a:lnTo>
                    <a:pt x="1136396" y="1508125"/>
                  </a:lnTo>
                  <a:lnTo>
                    <a:pt x="1130807" y="1456436"/>
                  </a:lnTo>
                  <a:lnTo>
                    <a:pt x="1124077" y="1405127"/>
                  </a:lnTo>
                  <a:lnTo>
                    <a:pt x="1116329" y="1354327"/>
                  </a:lnTo>
                  <a:lnTo>
                    <a:pt x="1107567" y="1304036"/>
                  </a:lnTo>
                  <a:lnTo>
                    <a:pt x="1097660" y="1254252"/>
                  </a:lnTo>
                  <a:lnTo>
                    <a:pt x="1086738" y="1204976"/>
                  </a:lnTo>
                  <a:lnTo>
                    <a:pt x="1074800" y="1156335"/>
                  </a:lnTo>
                  <a:lnTo>
                    <a:pt x="1061846" y="1108328"/>
                  </a:lnTo>
                  <a:lnTo>
                    <a:pt x="1048003" y="1060831"/>
                  </a:lnTo>
                  <a:lnTo>
                    <a:pt x="1033017" y="1014095"/>
                  </a:lnTo>
                  <a:lnTo>
                    <a:pt x="1017142" y="968121"/>
                  </a:lnTo>
                  <a:lnTo>
                    <a:pt x="1000378" y="922655"/>
                  </a:lnTo>
                  <a:lnTo>
                    <a:pt x="982598" y="878077"/>
                  </a:lnTo>
                  <a:lnTo>
                    <a:pt x="964056" y="834263"/>
                  </a:lnTo>
                  <a:lnTo>
                    <a:pt x="944498" y="791210"/>
                  </a:lnTo>
                  <a:lnTo>
                    <a:pt x="924051" y="748919"/>
                  </a:lnTo>
                  <a:lnTo>
                    <a:pt x="902715" y="707516"/>
                  </a:lnTo>
                  <a:lnTo>
                    <a:pt x="880617" y="667003"/>
                  </a:lnTo>
                  <a:lnTo>
                    <a:pt x="857630" y="627380"/>
                  </a:lnTo>
                  <a:lnTo>
                    <a:pt x="833754" y="588645"/>
                  </a:lnTo>
                  <a:lnTo>
                    <a:pt x="809244" y="550926"/>
                  </a:lnTo>
                  <a:lnTo>
                    <a:pt x="783844" y="514096"/>
                  </a:lnTo>
                  <a:lnTo>
                    <a:pt x="757681" y="478282"/>
                  </a:lnTo>
                  <a:lnTo>
                    <a:pt x="730630" y="443611"/>
                  </a:lnTo>
                  <a:lnTo>
                    <a:pt x="703071" y="409956"/>
                  </a:lnTo>
                  <a:lnTo>
                    <a:pt x="674623" y="377316"/>
                  </a:lnTo>
                  <a:lnTo>
                    <a:pt x="645540" y="345821"/>
                  </a:lnTo>
                  <a:lnTo>
                    <a:pt x="615696" y="315468"/>
                  </a:lnTo>
                  <a:lnTo>
                    <a:pt x="585215" y="286385"/>
                  </a:lnTo>
                  <a:lnTo>
                    <a:pt x="554100" y="258318"/>
                  </a:lnTo>
                  <a:lnTo>
                    <a:pt x="522223" y="231648"/>
                  </a:lnTo>
                  <a:lnTo>
                    <a:pt x="489838" y="206121"/>
                  </a:lnTo>
                  <a:lnTo>
                    <a:pt x="456819" y="181863"/>
                  </a:lnTo>
                  <a:lnTo>
                    <a:pt x="423163" y="158876"/>
                  </a:lnTo>
                  <a:lnTo>
                    <a:pt x="388873" y="137287"/>
                  </a:lnTo>
                  <a:lnTo>
                    <a:pt x="354075" y="116966"/>
                  </a:lnTo>
                  <a:lnTo>
                    <a:pt x="318642" y="98171"/>
                  </a:lnTo>
                  <a:lnTo>
                    <a:pt x="282828" y="80645"/>
                  </a:lnTo>
                  <a:lnTo>
                    <a:pt x="246379" y="64643"/>
                  </a:lnTo>
                  <a:lnTo>
                    <a:pt x="209423" y="50037"/>
                  </a:lnTo>
                  <a:lnTo>
                    <a:pt x="171957" y="36957"/>
                  </a:lnTo>
                  <a:lnTo>
                    <a:pt x="133984" y="25400"/>
                  </a:lnTo>
                  <a:lnTo>
                    <a:pt x="95630" y="15366"/>
                  </a:lnTo>
                  <a:lnTo>
                    <a:pt x="56769" y="6858"/>
                  </a:lnTo>
                  <a:lnTo>
                    <a:pt x="17525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779245" y="4589525"/>
              <a:ext cx="1147445" cy="3622675"/>
            </a:xfrm>
            <a:custGeom>
              <a:avLst/>
              <a:gdLst/>
              <a:ahLst/>
              <a:cxnLst/>
              <a:rect l="l" t="t" r="r" b="b"/>
              <a:pathLst>
                <a:path w="1147444" h="3622675">
                  <a:moveTo>
                    <a:pt x="17525" y="0"/>
                  </a:moveTo>
                  <a:lnTo>
                    <a:pt x="56769" y="6858"/>
                  </a:lnTo>
                  <a:lnTo>
                    <a:pt x="95630" y="15366"/>
                  </a:lnTo>
                  <a:lnTo>
                    <a:pt x="133984" y="25400"/>
                  </a:lnTo>
                  <a:lnTo>
                    <a:pt x="171957" y="36957"/>
                  </a:lnTo>
                  <a:lnTo>
                    <a:pt x="209423" y="50037"/>
                  </a:lnTo>
                  <a:lnTo>
                    <a:pt x="246380" y="64643"/>
                  </a:lnTo>
                  <a:lnTo>
                    <a:pt x="282828" y="80645"/>
                  </a:lnTo>
                  <a:lnTo>
                    <a:pt x="318642" y="98171"/>
                  </a:lnTo>
                  <a:lnTo>
                    <a:pt x="354075" y="116966"/>
                  </a:lnTo>
                  <a:lnTo>
                    <a:pt x="388873" y="137287"/>
                  </a:lnTo>
                  <a:lnTo>
                    <a:pt x="423163" y="158876"/>
                  </a:lnTo>
                  <a:lnTo>
                    <a:pt x="456819" y="181863"/>
                  </a:lnTo>
                  <a:lnTo>
                    <a:pt x="489838" y="206121"/>
                  </a:lnTo>
                  <a:lnTo>
                    <a:pt x="522223" y="231648"/>
                  </a:lnTo>
                  <a:lnTo>
                    <a:pt x="554100" y="258318"/>
                  </a:lnTo>
                  <a:lnTo>
                    <a:pt x="585215" y="286385"/>
                  </a:lnTo>
                  <a:lnTo>
                    <a:pt x="615696" y="315468"/>
                  </a:lnTo>
                  <a:lnTo>
                    <a:pt x="645540" y="345821"/>
                  </a:lnTo>
                  <a:lnTo>
                    <a:pt x="674623" y="377316"/>
                  </a:lnTo>
                  <a:lnTo>
                    <a:pt x="703071" y="409956"/>
                  </a:lnTo>
                  <a:lnTo>
                    <a:pt x="730630" y="443611"/>
                  </a:lnTo>
                  <a:lnTo>
                    <a:pt x="757682" y="478282"/>
                  </a:lnTo>
                  <a:lnTo>
                    <a:pt x="783844" y="514096"/>
                  </a:lnTo>
                  <a:lnTo>
                    <a:pt x="809244" y="550926"/>
                  </a:lnTo>
                  <a:lnTo>
                    <a:pt x="833755" y="588645"/>
                  </a:lnTo>
                  <a:lnTo>
                    <a:pt x="857630" y="627379"/>
                  </a:lnTo>
                  <a:lnTo>
                    <a:pt x="880617" y="667003"/>
                  </a:lnTo>
                  <a:lnTo>
                    <a:pt x="902715" y="707516"/>
                  </a:lnTo>
                  <a:lnTo>
                    <a:pt x="924051" y="748919"/>
                  </a:lnTo>
                  <a:lnTo>
                    <a:pt x="944498" y="791210"/>
                  </a:lnTo>
                  <a:lnTo>
                    <a:pt x="964057" y="834263"/>
                  </a:lnTo>
                  <a:lnTo>
                    <a:pt x="982598" y="878077"/>
                  </a:lnTo>
                  <a:lnTo>
                    <a:pt x="1000378" y="922654"/>
                  </a:lnTo>
                  <a:lnTo>
                    <a:pt x="1017142" y="968121"/>
                  </a:lnTo>
                  <a:lnTo>
                    <a:pt x="1033017" y="1014095"/>
                  </a:lnTo>
                  <a:lnTo>
                    <a:pt x="1048003" y="1060831"/>
                  </a:lnTo>
                  <a:lnTo>
                    <a:pt x="1061846" y="1108328"/>
                  </a:lnTo>
                  <a:lnTo>
                    <a:pt x="1074800" y="1156335"/>
                  </a:lnTo>
                  <a:lnTo>
                    <a:pt x="1086738" y="1204976"/>
                  </a:lnTo>
                  <a:lnTo>
                    <a:pt x="1097661" y="1254252"/>
                  </a:lnTo>
                  <a:lnTo>
                    <a:pt x="1107567" y="1304036"/>
                  </a:lnTo>
                  <a:lnTo>
                    <a:pt x="1116330" y="1354327"/>
                  </a:lnTo>
                  <a:lnTo>
                    <a:pt x="1124077" y="1405127"/>
                  </a:lnTo>
                  <a:lnTo>
                    <a:pt x="1130807" y="1456436"/>
                  </a:lnTo>
                  <a:lnTo>
                    <a:pt x="1136396" y="1508125"/>
                  </a:lnTo>
                  <a:lnTo>
                    <a:pt x="1140840" y="1560195"/>
                  </a:lnTo>
                  <a:lnTo>
                    <a:pt x="1144142" y="1612773"/>
                  </a:lnTo>
                  <a:lnTo>
                    <a:pt x="1146302" y="1665604"/>
                  </a:lnTo>
                  <a:lnTo>
                    <a:pt x="1147317" y="1718818"/>
                  </a:lnTo>
                  <a:lnTo>
                    <a:pt x="1147190" y="1772412"/>
                  </a:lnTo>
                  <a:lnTo>
                    <a:pt x="1145794" y="1826133"/>
                  </a:lnTo>
                  <a:lnTo>
                    <a:pt x="1143253" y="1880235"/>
                  </a:lnTo>
                  <a:lnTo>
                    <a:pt x="1139444" y="1934590"/>
                  </a:lnTo>
                  <a:lnTo>
                    <a:pt x="1134363" y="1989836"/>
                  </a:lnTo>
                  <a:lnTo>
                    <a:pt x="1127886" y="2044700"/>
                  </a:lnTo>
                  <a:lnTo>
                    <a:pt x="1120267" y="2099056"/>
                  </a:lnTo>
                  <a:lnTo>
                    <a:pt x="1111503" y="2152777"/>
                  </a:lnTo>
                  <a:lnTo>
                    <a:pt x="1101471" y="2205990"/>
                  </a:lnTo>
                  <a:lnTo>
                    <a:pt x="1090294" y="2258568"/>
                  </a:lnTo>
                  <a:lnTo>
                    <a:pt x="1077975" y="2310511"/>
                  </a:lnTo>
                  <a:lnTo>
                    <a:pt x="1064513" y="2361819"/>
                  </a:lnTo>
                  <a:lnTo>
                    <a:pt x="1049909" y="2412491"/>
                  </a:lnTo>
                  <a:lnTo>
                    <a:pt x="1034161" y="2462276"/>
                  </a:lnTo>
                  <a:lnTo>
                    <a:pt x="1017396" y="2511425"/>
                  </a:lnTo>
                  <a:lnTo>
                    <a:pt x="999617" y="2559685"/>
                  </a:lnTo>
                  <a:lnTo>
                    <a:pt x="980694" y="2607183"/>
                  </a:lnTo>
                  <a:lnTo>
                    <a:pt x="960627" y="2653792"/>
                  </a:lnTo>
                  <a:lnTo>
                    <a:pt x="939673" y="2699385"/>
                  </a:lnTo>
                  <a:lnTo>
                    <a:pt x="917701" y="2744216"/>
                  </a:lnTo>
                  <a:lnTo>
                    <a:pt x="894715" y="2788031"/>
                  </a:lnTo>
                  <a:lnTo>
                    <a:pt x="870711" y="2830830"/>
                  </a:lnTo>
                  <a:lnTo>
                    <a:pt x="845819" y="2872613"/>
                  </a:lnTo>
                  <a:lnTo>
                    <a:pt x="820038" y="2913380"/>
                  </a:lnTo>
                  <a:lnTo>
                    <a:pt x="793242" y="2953004"/>
                  </a:lnTo>
                  <a:lnTo>
                    <a:pt x="765555" y="2991612"/>
                  </a:lnTo>
                  <a:lnTo>
                    <a:pt x="736980" y="3028950"/>
                  </a:lnTo>
                  <a:lnTo>
                    <a:pt x="707644" y="3065145"/>
                  </a:lnTo>
                  <a:lnTo>
                    <a:pt x="677290" y="3100070"/>
                  </a:lnTo>
                  <a:lnTo>
                    <a:pt x="646175" y="3133852"/>
                  </a:lnTo>
                  <a:lnTo>
                    <a:pt x="614298" y="3166237"/>
                  </a:lnTo>
                  <a:lnTo>
                    <a:pt x="581532" y="3197352"/>
                  </a:lnTo>
                  <a:lnTo>
                    <a:pt x="548005" y="3227070"/>
                  </a:lnTo>
                  <a:lnTo>
                    <a:pt x="513715" y="3255518"/>
                  </a:lnTo>
                  <a:lnTo>
                    <a:pt x="478663" y="3282442"/>
                  </a:lnTo>
                  <a:lnTo>
                    <a:pt x="442848" y="3307969"/>
                  </a:lnTo>
                  <a:lnTo>
                    <a:pt x="406400" y="3331972"/>
                  </a:lnTo>
                  <a:lnTo>
                    <a:pt x="436244" y="3622167"/>
                  </a:lnTo>
                  <a:lnTo>
                    <a:pt x="44323" y="3365246"/>
                  </a:lnTo>
                  <a:lnTo>
                    <a:pt x="351409" y="2799334"/>
                  </a:lnTo>
                  <a:lnTo>
                    <a:pt x="381000" y="3086100"/>
                  </a:lnTo>
                  <a:lnTo>
                    <a:pt x="413130" y="3059430"/>
                  </a:lnTo>
                  <a:lnTo>
                    <a:pt x="444373" y="3031490"/>
                  </a:lnTo>
                  <a:lnTo>
                    <a:pt x="474725" y="3002153"/>
                  </a:lnTo>
                  <a:lnTo>
                    <a:pt x="504190" y="2971419"/>
                  </a:lnTo>
                  <a:lnTo>
                    <a:pt x="532765" y="2939542"/>
                  </a:lnTo>
                  <a:lnTo>
                    <a:pt x="560323" y="2906395"/>
                  </a:lnTo>
                  <a:lnTo>
                    <a:pt x="586994" y="2872105"/>
                  </a:lnTo>
                  <a:lnTo>
                    <a:pt x="612775" y="2836672"/>
                  </a:lnTo>
                  <a:lnTo>
                    <a:pt x="637667" y="2800096"/>
                  </a:lnTo>
                  <a:lnTo>
                    <a:pt x="661542" y="2762504"/>
                  </a:lnTo>
                  <a:lnTo>
                    <a:pt x="684402" y="2723896"/>
                  </a:lnTo>
                  <a:lnTo>
                    <a:pt x="706373" y="2684272"/>
                  </a:lnTo>
                  <a:lnTo>
                    <a:pt x="727328" y="2643759"/>
                  </a:lnTo>
                  <a:lnTo>
                    <a:pt x="747394" y="2602357"/>
                  </a:lnTo>
                  <a:lnTo>
                    <a:pt x="766317" y="2560193"/>
                  </a:lnTo>
                  <a:lnTo>
                    <a:pt x="784351" y="2517013"/>
                  </a:lnTo>
                  <a:lnTo>
                    <a:pt x="801369" y="2473198"/>
                  </a:lnTo>
                  <a:lnTo>
                    <a:pt x="817244" y="2428621"/>
                  </a:lnTo>
                  <a:lnTo>
                    <a:pt x="832230" y="2383409"/>
                  </a:lnTo>
                  <a:lnTo>
                    <a:pt x="846073" y="2337562"/>
                  </a:lnTo>
                  <a:lnTo>
                    <a:pt x="859027" y="2290953"/>
                  </a:lnTo>
                  <a:lnTo>
                    <a:pt x="870838" y="2243963"/>
                  </a:lnTo>
                  <a:lnTo>
                    <a:pt x="881634" y="2196338"/>
                  </a:lnTo>
                  <a:lnTo>
                    <a:pt x="891286" y="2148332"/>
                  </a:lnTo>
                  <a:lnTo>
                    <a:pt x="899921" y="2099818"/>
                  </a:lnTo>
                  <a:lnTo>
                    <a:pt x="907415" y="2050923"/>
                  </a:lnTo>
                  <a:lnTo>
                    <a:pt x="913892" y="2001647"/>
                  </a:lnTo>
                  <a:lnTo>
                    <a:pt x="919225" y="1952116"/>
                  </a:lnTo>
                  <a:lnTo>
                    <a:pt x="923417" y="1902206"/>
                  </a:lnTo>
                  <a:lnTo>
                    <a:pt x="926592" y="1852168"/>
                  </a:lnTo>
                  <a:lnTo>
                    <a:pt x="928496" y="1801876"/>
                  </a:lnTo>
                  <a:lnTo>
                    <a:pt x="929386" y="1751584"/>
                  </a:lnTo>
                  <a:lnTo>
                    <a:pt x="929132" y="1701038"/>
                  </a:lnTo>
                  <a:lnTo>
                    <a:pt x="927607" y="1650491"/>
                  </a:lnTo>
                  <a:lnTo>
                    <a:pt x="925067" y="1599819"/>
                  </a:lnTo>
                  <a:lnTo>
                    <a:pt x="921257" y="1549273"/>
                  </a:lnTo>
                  <a:lnTo>
                    <a:pt x="916305" y="1498727"/>
                  </a:lnTo>
                  <a:lnTo>
                    <a:pt x="910209" y="1448308"/>
                  </a:lnTo>
                  <a:lnTo>
                    <a:pt x="902969" y="1398015"/>
                  </a:lnTo>
                  <a:lnTo>
                    <a:pt x="894461" y="1347851"/>
                  </a:lnTo>
                  <a:lnTo>
                    <a:pt x="884682" y="1297939"/>
                  </a:lnTo>
                  <a:lnTo>
                    <a:pt x="873759" y="1248410"/>
                  </a:lnTo>
                  <a:lnTo>
                    <a:pt x="861567" y="1199007"/>
                  </a:lnTo>
                  <a:lnTo>
                    <a:pt x="848232" y="1150112"/>
                  </a:lnTo>
                  <a:lnTo>
                    <a:pt x="833500" y="1101471"/>
                  </a:lnTo>
                  <a:lnTo>
                    <a:pt x="817625" y="1053338"/>
                  </a:lnTo>
                  <a:lnTo>
                    <a:pt x="800480" y="1005586"/>
                  </a:lnTo>
                  <a:lnTo>
                    <a:pt x="779398" y="951864"/>
                  </a:lnTo>
                  <a:lnTo>
                    <a:pt x="756919" y="899668"/>
                  </a:lnTo>
                  <a:lnTo>
                    <a:pt x="733044" y="848995"/>
                  </a:lnTo>
                  <a:lnTo>
                    <a:pt x="708025" y="799846"/>
                  </a:lnTo>
                  <a:lnTo>
                    <a:pt x="681609" y="752475"/>
                  </a:lnTo>
                  <a:lnTo>
                    <a:pt x="654050" y="706754"/>
                  </a:lnTo>
                  <a:lnTo>
                    <a:pt x="625348" y="662686"/>
                  </a:lnTo>
                  <a:lnTo>
                    <a:pt x="595630" y="620522"/>
                  </a:lnTo>
                  <a:lnTo>
                    <a:pt x="564642" y="580009"/>
                  </a:lnTo>
                  <a:lnTo>
                    <a:pt x="532765" y="541401"/>
                  </a:lnTo>
                  <a:lnTo>
                    <a:pt x="499871" y="504698"/>
                  </a:lnTo>
                  <a:lnTo>
                    <a:pt x="465963" y="469900"/>
                  </a:lnTo>
                  <a:lnTo>
                    <a:pt x="431165" y="437134"/>
                  </a:lnTo>
                  <a:lnTo>
                    <a:pt x="395477" y="406400"/>
                  </a:lnTo>
                  <a:lnTo>
                    <a:pt x="359028" y="377571"/>
                  </a:lnTo>
                  <a:lnTo>
                    <a:pt x="321690" y="350900"/>
                  </a:lnTo>
                  <a:lnTo>
                    <a:pt x="283717" y="326389"/>
                  </a:lnTo>
                  <a:lnTo>
                    <a:pt x="244982" y="304038"/>
                  </a:lnTo>
                  <a:lnTo>
                    <a:pt x="205613" y="283845"/>
                  </a:lnTo>
                  <a:lnTo>
                    <a:pt x="165480" y="265938"/>
                  </a:lnTo>
                  <a:lnTo>
                    <a:pt x="124967" y="250316"/>
                  </a:lnTo>
                  <a:lnTo>
                    <a:pt x="83819" y="236982"/>
                  </a:lnTo>
                  <a:lnTo>
                    <a:pt x="42163" y="226187"/>
                  </a:lnTo>
                  <a:lnTo>
                    <a:pt x="0" y="217677"/>
                  </a:lnTo>
                  <a:lnTo>
                    <a:pt x="17525" y="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85247" y="4405883"/>
              <a:ext cx="1277111" cy="375361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024871" y="4447031"/>
              <a:ext cx="1147445" cy="3622675"/>
            </a:xfrm>
            <a:custGeom>
              <a:avLst/>
              <a:gdLst/>
              <a:ahLst/>
              <a:cxnLst/>
              <a:rect l="l" t="t" r="r" b="b"/>
              <a:pathLst>
                <a:path w="1147445" h="3622675">
                  <a:moveTo>
                    <a:pt x="710819" y="0"/>
                  </a:moveTo>
                  <a:lnTo>
                    <a:pt x="740791" y="289940"/>
                  </a:lnTo>
                  <a:lnTo>
                    <a:pt x="704342" y="313943"/>
                  </a:lnTo>
                  <a:lnTo>
                    <a:pt x="668527" y="339470"/>
                  </a:lnTo>
                  <a:lnTo>
                    <a:pt x="633476" y="366521"/>
                  </a:lnTo>
                  <a:lnTo>
                    <a:pt x="599185" y="394842"/>
                  </a:lnTo>
                  <a:lnTo>
                    <a:pt x="565657" y="424688"/>
                  </a:lnTo>
                  <a:lnTo>
                    <a:pt x="532892" y="455802"/>
                  </a:lnTo>
                  <a:lnTo>
                    <a:pt x="501014" y="488188"/>
                  </a:lnTo>
                  <a:lnTo>
                    <a:pt x="469900" y="521969"/>
                  </a:lnTo>
                  <a:lnTo>
                    <a:pt x="439674" y="556894"/>
                  </a:lnTo>
                  <a:lnTo>
                    <a:pt x="410209" y="593089"/>
                  </a:lnTo>
                  <a:lnTo>
                    <a:pt x="381634" y="630427"/>
                  </a:lnTo>
                  <a:lnTo>
                    <a:pt x="353949" y="668908"/>
                  </a:lnTo>
                  <a:lnTo>
                    <a:pt x="327278" y="708659"/>
                  </a:lnTo>
                  <a:lnTo>
                    <a:pt x="301371" y="749300"/>
                  </a:lnTo>
                  <a:lnTo>
                    <a:pt x="276478" y="791082"/>
                  </a:lnTo>
                  <a:lnTo>
                    <a:pt x="252602" y="833881"/>
                  </a:lnTo>
                  <a:lnTo>
                    <a:pt x="229616" y="877696"/>
                  </a:lnTo>
                  <a:lnTo>
                    <a:pt x="207645" y="922527"/>
                  </a:lnTo>
                  <a:lnTo>
                    <a:pt x="186562" y="968247"/>
                  </a:lnTo>
                  <a:lnTo>
                    <a:pt x="166624" y="1014856"/>
                  </a:lnTo>
                  <a:lnTo>
                    <a:pt x="147700" y="1062227"/>
                  </a:lnTo>
                  <a:lnTo>
                    <a:pt x="129921" y="1110488"/>
                  </a:lnTo>
                  <a:lnTo>
                    <a:pt x="113029" y="1159637"/>
                  </a:lnTo>
                  <a:lnTo>
                    <a:pt x="97408" y="1209420"/>
                  </a:lnTo>
                  <a:lnTo>
                    <a:pt x="82803" y="1260093"/>
                  </a:lnTo>
                  <a:lnTo>
                    <a:pt x="69342" y="1311275"/>
                  </a:lnTo>
                  <a:lnTo>
                    <a:pt x="57023" y="1363344"/>
                  </a:lnTo>
                  <a:lnTo>
                    <a:pt x="45847" y="1415922"/>
                  </a:lnTo>
                  <a:lnTo>
                    <a:pt x="35813" y="1469135"/>
                  </a:lnTo>
                  <a:lnTo>
                    <a:pt x="27050" y="1522856"/>
                  </a:lnTo>
                  <a:lnTo>
                    <a:pt x="19430" y="1577213"/>
                  </a:lnTo>
                  <a:lnTo>
                    <a:pt x="13080" y="1631950"/>
                  </a:lnTo>
                  <a:lnTo>
                    <a:pt x="7874" y="1687321"/>
                  </a:lnTo>
                  <a:lnTo>
                    <a:pt x="4063" y="1741551"/>
                  </a:lnTo>
                  <a:lnTo>
                    <a:pt x="1524" y="1795652"/>
                  </a:lnTo>
                  <a:lnTo>
                    <a:pt x="126" y="1849501"/>
                  </a:lnTo>
                  <a:lnTo>
                    <a:pt x="0" y="1902967"/>
                  </a:lnTo>
                  <a:lnTo>
                    <a:pt x="1016" y="1956180"/>
                  </a:lnTo>
                  <a:lnTo>
                    <a:pt x="3175" y="2009139"/>
                  </a:lnTo>
                  <a:lnTo>
                    <a:pt x="6476" y="2061590"/>
                  </a:lnTo>
                  <a:lnTo>
                    <a:pt x="10922" y="2113788"/>
                  </a:lnTo>
                  <a:lnTo>
                    <a:pt x="16509" y="2165477"/>
                  </a:lnTo>
                  <a:lnTo>
                    <a:pt x="23113" y="2216784"/>
                  </a:lnTo>
                  <a:lnTo>
                    <a:pt x="30860" y="2267584"/>
                  </a:lnTo>
                  <a:lnTo>
                    <a:pt x="39750" y="2317877"/>
                  </a:lnTo>
                  <a:lnTo>
                    <a:pt x="49656" y="2367660"/>
                  </a:lnTo>
                  <a:lnTo>
                    <a:pt x="60451" y="2416937"/>
                  </a:lnTo>
                  <a:lnTo>
                    <a:pt x="72389" y="2465578"/>
                  </a:lnTo>
                  <a:lnTo>
                    <a:pt x="85344" y="2513583"/>
                  </a:lnTo>
                  <a:lnTo>
                    <a:pt x="99313" y="2561081"/>
                  </a:lnTo>
                  <a:lnTo>
                    <a:pt x="114173" y="2607817"/>
                  </a:lnTo>
                  <a:lnTo>
                    <a:pt x="130048" y="2653918"/>
                  </a:lnTo>
                  <a:lnTo>
                    <a:pt x="146811" y="2699257"/>
                  </a:lnTo>
                  <a:lnTo>
                    <a:pt x="164592" y="2743835"/>
                  </a:lnTo>
                  <a:lnTo>
                    <a:pt x="183260" y="2787776"/>
                  </a:lnTo>
                  <a:lnTo>
                    <a:pt x="202819" y="2830829"/>
                  </a:lnTo>
                  <a:lnTo>
                    <a:pt x="223138" y="2872993"/>
                  </a:lnTo>
                  <a:lnTo>
                    <a:pt x="244475" y="2914522"/>
                  </a:lnTo>
                  <a:lnTo>
                    <a:pt x="266573" y="2955035"/>
                  </a:lnTo>
                  <a:lnTo>
                    <a:pt x="289559" y="2994660"/>
                  </a:lnTo>
                  <a:lnTo>
                    <a:pt x="313435" y="3033394"/>
                  </a:lnTo>
                  <a:lnTo>
                    <a:pt x="338074" y="3071113"/>
                  </a:lnTo>
                  <a:lnTo>
                    <a:pt x="363474" y="3107943"/>
                  </a:lnTo>
                  <a:lnTo>
                    <a:pt x="389635" y="3143630"/>
                  </a:lnTo>
                  <a:lnTo>
                    <a:pt x="416559" y="3178429"/>
                  </a:lnTo>
                  <a:lnTo>
                    <a:pt x="444246" y="3212084"/>
                  </a:lnTo>
                  <a:lnTo>
                    <a:pt x="472567" y="3244722"/>
                  </a:lnTo>
                  <a:lnTo>
                    <a:pt x="501650" y="3276218"/>
                  </a:lnTo>
                  <a:lnTo>
                    <a:pt x="531495" y="3306572"/>
                  </a:lnTo>
                  <a:lnTo>
                    <a:pt x="561975" y="3335781"/>
                  </a:lnTo>
                  <a:lnTo>
                    <a:pt x="593089" y="3363722"/>
                  </a:lnTo>
                  <a:lnTo>
                    <a:pt x="624967" y="3390518"/>
                  </a:lnTo>
                  <a:lnTo>
                    <a:pt x="657351" y="3416045"/>
                  </a:lnTo>
                  <a:lnTo>
                    <a:pt x="690372" y="3440303"/>
                  </a:lnTo>
                  <a:lnTo>
                    <a:pt x="724026" y="3463162"/>
                  </a:lnTo>
                  <a:lnTo>
                    <a:pt x="758317" y="3484879"/>
                  </a:lnTo>
                  <a:lnTo>
                    <a:pt x="793114" y="3505073"/>
                  </a:lnTo>
                  <a:lnTo>
                    <a:pt x="828548" y="3523995"/>
                  </a:lnTo>
                  <a:lnTo>
                    <a:pt x="864361" y="3541394"/>
                  </a:lnTo>
                  <a:lnTo>
                    <a:pt x="900810" y="3557524"/>
                  </a:lnTo>
                  <a:lnTo>
                    <a:pt x="937768" y="3572129"/>
                  </a:lnTo>
                  <a:lnTo>
                    <a:pt x="975232" y="3585209"/>
                  </a:lnTo>
                  <a:lnTo>
                    <a:pt x="1013205" y="3596766"/>
                  </a:lnTo>
                  <a:lnTo>
                    <a:pt x="1051559" y="3606800"/>
                  </a:lnTo>
                  <a:lnTo>
                    <a:pt x="1090422" y="3615308"/>
                  </a:lnTo>
                  <a:lnTo>
                    <a:pt x="1129664" y="3622166"/>
                  </a:lnTo>
                  <a:lnTo>
                    <a:pt x="1147318" y="3404488"/>
                  </a:lnTo>
                  <a:lnTo>
                    <a:pt x="1105153" y="3395979"/>
                  </a:lnTo>
                  <a:lnTo>
                    <a:pt x="1063498" y="3385057"/>
                  </a:lnTo>
                  <a:lnTo>
                    <a:pt x="1022350" y="3371850"/>
                  </a:lnTo>
                  <a:lnTo>
                    <a:pt x="981836" y="3356229"/>
                  </a:lnTo>
                  <a:lnTo>
                    <a:pt x="941831" y="3338322"/>
                  </a:lnTo>
                  <a:lnTo>
                    <a:pt x="902334" y="3318129"/>
                  </a:lnTo>
                  <a:lnTo>
                    <a:pt x="863600" y="3295777"/>
                  </a:lnTo>
                  <a:lnTo>
                    <a:pt x="825626" y="3271266"/>
                  </a:lnTo>
                  <a:lnTo>
                    <a:pt x="788288" y="3244595"/>
                  </a:lnTo>
                  <a:lnTo>
                    <a:pt x="751839" y="3215893"/>
                  </a:lnTo>
                  <a:lnTo>
                    <a:pt x="716152" y="3185160"/>
                  </a:lnTo>
                  <a:lnTo>
                    <a:pt x="681481" y="3152266"/>
                  </a:lnTo>
                  <a:lnTo>
                    <a:pt x="647573" y="3117468"/>
                  </a:lnTo>
                  <a:lnTo>
                    <a:pt x="614679" y="3080892"/>
                  </a:lnTo>
                  <a:lnTo>
                    <a:pt x="582676" y="3042285"/>
                  </a:lnTo>
                  <a:lnTo>
                    <a:pt x="551814" y="3001772"/>
                  </a:lnTo>
                  <a:lnTo>
                    <a:pt x="521970" y="2959607"/>
                  </a:lnTo>
                  <a:lnTo>
                    <a:pt x="493268" y="2915538"/>
                  </a:lnTo>
                  <a:lnTo>
                    <a:pt x="465835" y="2869818"/>
                  </a:lnTo>
                  <a:lnTo>
                    <a:pt x="439420" y="2822447"/>
                  </a:lnTo>
                  <a:lnTo>
                    <a:pt x="414400" y="2773425"/>
                  </a:lnTo>
                  <a:lnTo>
                    <a:pt x="390525" y="2722753"/>
                  </a:lnTo>
                  <a:lnTo>
                    <a:pt x="368046" y="2670429"/>
                  </a:lnTo>
                  <a:lnTo>
                    <a:pt x="346963" y="2616707"/>
                  </a:lnTo>
                  <a:lnTo>
                    <a:pt x="329819" y="2569082"/>
                  </a:lnTo>
                  <a:lnTo>
                    <a:pt x="313944" y="2520950"/>
                  </a:lnTo>
                  <a:lnTo>
                    <a:pt x="299211" y="2472308"/>
                  </a:lnTo>
                  <a:lnTo>
                    <a:pt x="285876" y="2423287"/>
                  </a:lnTo>
                  <a:lnTo>
                    <a:pt x="273684" y="2374010"/>
                  </a:lnTo>
                  <a:lnTo>
                    <a:pt x="262762" y="2324354"/>
                  </a:lnTo>
                  <a:lnTo>
                    <a:pt x="252983" y="2274442"/>
                  </a:lnTo>
                  <a:lnTo>
                    <a:pt x="244475" y="2224404"/>
                  </a:lnTo>
                  <a:lnTo>
                    <a:pt x="237108" y="2174113"/>
                  </a:lnTo>
                  <a:lnTo>
                    <a:pt x="231012" y="2123693"/>
                  </a:lnTo>
                  <a:lnTo>
                    <a:pt x="226059" y="2073147"/>
                  </a:lnTo>
                  <a:lnTo>
                    <a:pt x="222250" y="2022475"/>
                  </a:lnTo>
                  <a:lnTo>
                    <a:pt x="219709" y="1971928"/>
                  </a:lnTo>
                  <a:lnTo>
                    <a:pt x="218185" y="1921382"/>
                  </a:lnTo>
                  <a:lnTo>
                    <a:pt x="217931" y="1870837"/>
                  </a:lnTo>
                  <a:lnTo>
                    <a:pt x="218821" y="1820417"/>
                  </a:lnTo>
                  <a:lnTo>
                    <a:pt x="220725" y="1770126"/>
                  </a:lnTo>
                  <a:lnTo>
                    <a:pt x="223900" y="1720088"/>
                  </a:lnTo>
                  <a:lnTo>
                    <a:pt x="228092" y="1670177"/>
                  </a:lnTo>
                  <a:lnTo>
                    <a:pt x="233425" y="1620646"/>
                  </a:lnTo>
                  <a:lnTo>
                    <a:pt x="239902" y="1571370"/>
                  </a:lnTo>
                  <a:lnTo>
                    <a:pt x="247396" y="1522476"/>
                  </a:lnTo>
                  <a:lnTo>
                    <a:pt x="256031" y="1473962"/>
                  </a:lnTo>
                  <a:lnTo>
                    <a:pt x="265683" y="1425955"/>
                  </a:lnTo>
                  <a:lnTo>
                    <a:pt x="276478" y="1378330"/>
                  </a:lnTo>
                  <a:lnTo>
                    <a:pt x="288289" y="1331214"/>
                  </a:lnTo>
                  <a:lnTo>
                    <a:pt x="301117" y="1284731"/>
                  </a:lnTo>
                  <a:lnTo>
                    <a:pt x="315086" y="1238884"/>
                  </a:lnTo>
                  <a:lnTo>
                    <a:pt x="329946" y="1193545"/>
                  </a:lnTo>
                  <a:lnTo>
                    <a:pt x="345948" y="1148968"/>
                  </a:lnTo>
                  <a:lnTo>
                    <a:pt x="362966" y="1105153"/>
                  </a:lnTo>
                  <a:lnTo>
                    <a:pt x="380873" y="1062101"/>
                  </a:lnTo>
                  <a:lnTo>
                    <a:pt x="399923" y="1019809"/>
                  </a:lnTo>
                  <a:lnTo>
                    <a:pt x="419861" y="978407"/>
                  </a:lnTo>
                  <a:lnTo>
                    <a:pt x="440817" y="937767"/>
                  </a:lnTo>
                  <a:lnTo>
                    <a:pt x="462787" y="898270"/>
                  </a:lnTo>
                  <a:lnTo>
                    <a:pt x="485648" y="859535"/>
                  </a:lnTo>
                  <a:lnTo>
                    <a:pt x="509524" y="821943"/>
                  </a:lnTo>
                  <a:lnTo>
                    <a:pt x="534416" y="785367"/>
                  </a:lnTo>
                  <a:lnTo>
                    <a:pt x="560197" y="749934"/>
                  </a:lnTo>
                  <a:lnTo>
                    <a:pt x="586867" y="715644"/>
                  </a:lnTo>
                  <a:lnTo>
                    <a:pt x="614426" y="682497"/>
                  </a:lnTo>
                  <a:lnTo>
                    <a:pt x="643001" y="650620"/>
                  </a:lnTo>
                  <a:lnTo>
                    <a:pt x="672464" y="619887"/>
                  </a:lnTo>
                  <a:lnTo>
                    <a:pt x="702818" y="590550"/>
                  </a:lnTo>
                  <a:lnTo>
                    <a:pt x="734059" y="562482"/>
                  </a:lnTo>
                  <a:lnTo>
                    <a:pt x="766191" y="535939"/>
                  </a:lnTo>
                  <a:lnTo>
                    <a:pt x="795654" y="822578"/>
                  </a:lnTo>
                  <a:lnTo>
                    <a:pt x="1102995" y="256539"/>
                  </a:lnTo>
                  <a:lnTo>
                    <a:pt x="710819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025633" y="4447793"/>
              <a:ext cx="1147445" cy="3622675"/>
            </a:xfrm>
            <a:custGeom>
              <a:avLst/>
              <a:gdLst/>
              <a:ahLst/>
              <a:cxnLst/>
              <a:rect l="l" t="t" r="r" b="b"/>
              <a:pathLst>
                <a:path w="1147445" h="3622675">
                  <a:moveTo>
                    <a:pt x="1129665" y="3622166"/>
                  </a:moveTo>
                  <a:lnTo>
                    <a:pt x="1090422" y="3615308"/>
                  </a:lnTo>
                  <a:lnTo>
                    <a:pt x="1051560" y="3606800"/>
                  </a:lnTo>
                  <a:lnTo>
                    <a:pt x="1013206" y="3596766"/>
                  </a:lnTo>
                  <a:lnTo>
                    <a:pt x="975233" y="3585209"/>
                  </a:lnTo>
                  <a:lnTo>
                    <a:pt x="937768" y="3572129"/>
                  </a:lnTo>
                  <a:lnTo>
                    <a:pt x="900811" y="3557524"/>
                  </a:lnTo>
                  <a:lnTo>
                    <a:pt x="864362" y="3541394"/>
                  </a:lnTo>
                  <a:lnTo>
                    <a:pt x="828548" y="3523995"/>
                  </a:lnTo>
                  <a:lnTo>
                    <a:pt x="793115" y="3505073"/>
                  </a:lnTo>
                  <a:lnTo>
                    <a:pt x="758317" y="3484879"/>
                  </a:lnTo>
                  <a:lnTo>
                    <a:pt x="724026" y="3463162"/>
                  </a:lnTo>
                  <a:lnTo>
                    <a:pt x="690372" y="3440303"/>
                  </a:lnTo>
                  <a:lnTo>
                    <a:pt x="657351" y="3416045"/>
                  </a:lnTo>
                  <a:lnTo>
                    <a:pt x="624967" y="3390518"/>
                  </a:lnTo>
                  <a:lnTo>
                    <a:pt x="593090" y="3363722"/>
                  </a:lnTo>
                  <a:lnTo>
                    <a:pt x="561975" y="3335781"/>
                  </a:lnTo>
                  <a:lnTo>
                    <a:pt x="531495" y="3306572"/>
                  </a:lnTo>
                  <a:lnTo>
                    <a:pt x="501650" y="3276218"/>
                  </a:lnTo>
                  <a:lnTo>
                    <a:pt x="472567" y="3244722"/>
                  </a:lnTo>
                  <a:lnTo>
                    <a:pt x="444246" y="3212083"/>
                  </a:lnTo>
                  <a:lnTo>
                    <a:pt x="416560" y="3178429"/>
                  </a:lnTo>
                  <a:lnTo>
                    <a:pt x="389636" y="3143630"/>
                  </a:lnTo>
                  <a:lnTo>
                    <a:pt x="363474" y="3107943"/>
                  </a:lnTo>
                  <a:lnTo>
                    <a:pt x="338074" y="3071113"/>
                  </a:lnTo>
                  <a:lnTo>
                    <a:pt x="313436" y="3033394"/>
                  </a:lnTo>
                  <a:lnTo>
                    <a:pt x="289560" y="2994660"/>
                  </a:lnTo>
                  <a:lnTo>
                    <a:pt x="266573" y="2955035"/>
                  </a:lnTo>
                  <a:lnTo>
                    <a:pt x="244475" y="2914522"/>
                  </a:lnTo>
                  <a:lnTo>
                    <a:pt x="223139" y="2872993"/>
                  </a:lnTo>
                  <a:lnTo>
                    <a:pt x="202819" y="2830829"/>
                  </a:lnTo>
                  <a:lnTo>
                    <a:pt x="183261" y="2787776"/>
                  </a:lnTo>
                  <a:lnTo>
                    <a:pt x="164592" y="2743835"/>
                  </a:lnTo>
                  <a:lnTo>
                    <a:pt x="146812" y="2699257"/>
                  </a:lnTo>
                  <a:lnTo>
                    <a:pt x="130048" y="2653918"/>
                  </a:lnTo>
                  <a:lnTo>
                    <a:pt x="114173" y="2607817"/>
                  </a:lnTo>
                  <a:lnTo>
                    <a:pt x="99314" y="2561081"/>
                  </a:lnTo>
                  <a:lnTo>
                    <a:pt x="85344" y="2513583"/>
                  </a:lnTo>
                  <a:lnTo>
                    <a:pt x="72390" y="2465578"/>
                  </a:lnTo>
                  <a:lnTo>
                    <a:pt x="60451" y="2416936"/>
                  </a:lnTo>
                  <a:lnTo>
                    <a:pt x="49657" y="2367660"/>
                  </a:lnTo>
                  <a:lnTo>
                    <a:pt x="39750" y="2317877"/>
                  </a:lnTo>
                  <a:lnTo>
                    <a:pt x="30861" y="2267584"/>
                  </a:lnTo>
                  <a:lnTo>
                    <a:pt x="23114" y="2216784"/>
                  </a:lnTo>
                  <a:lnTo>
                    <a:pt x="16510" y="2165477"/>
                  </a:lnTo>
                  <a:lnTo>
                    <a:pt x="10922" y="2113788"/>
                  </a:lnTo>
                  <a:lnTo>
                    <a:pt x="6476" y="2061590"/>
                  </a:lnTo>
                  <a:lnTo>
                    <a:pt x="3175" y="2009139"/>
                  </a:lnTo>
                  <a:lnTo>
                    <a:pt x="1016" y="1956180"/>
                  </a:lnTo>
                  <a:lnTo>
                    <a:pt x="0" y="1902967"/>
                  </a:lnTo>
                  <a:lnTo>
                    <a:pt x="126" y="1849501"/>
                  </a:lnTo>
                  <a:lnTo>
                    <a:pt x="1524" y="1795652"/>
                  </a:lnTo>
                  <a:lnTo>
                    <a:pt x="4064" y="1741551"/>
                  </a:lnTo>
                  <a:lnTo>
                    <a:pt x="7874" y="1687321"/>
                  </a:lnTo>
                  <a:lnTo>
                    <a:pt x="13081" y="1631950"/>
                  </a:lnTo>
                  <a:lnTo>
                    <a:pt x="19431" y="1577213"/>
                  </a:lnTo>
                  <a:lnTo>
                    <a:pt x="27050" y="1522856"/>
                  </a:lnTo>
                  <a:lnTo>
                    <a:pt x="35814" y="1469135"/>
                  </a:lnTo>
                  <a:lnTo>
                    <a:pt x="45847" y="1415922"/>
                  </a:lnTo>
                  <a:lnTo>
                    <a:pt x="57023" y="1363344"/>
                  </a:lnTo>
                  <a:lnTo>
                    <a:pt x="69342" y="1311275"/>
                  </a:lnTo>
                  <a:lnTo>
                    <a:pt x="82804" y="1260093"/>
                  </a:lnTo>
                  <a:lnTo>
                    <a:pt x="97409" y="1209420"/>
                  </a:lnTo>
                  <a:lnTo>
                    <a:pt x="113030" y="1159636"/>
                  </a:lnTo>
                  <a:lnTo>
                    <a:pt x="129921" y="1110488"/>
                  </a:lnTo>
                  <a:lnTo>
                    <a:pt x="147700" y="1062227"/>
                  </a:lnTo>
                  <a:lnTo>
                    <a:pt x="166624" y="1014856"/>
                  </a:lnTo>
                  <a:lnTo>
                    <a:pt x="186563" y="968247"/>
                  </a:lnTo>
                  <a:lnTo>
                    <a:pt x="207645" y="922527"/>
                  </a:lnTo>
                  <a:lnTo>
                    <a:pt x="229616" y="877696"/>
                  </a:lnTo>
                  <a:lnTo>
                    <a:pt x="252602" y="833881"/>
                  </a:lnTo>
                  <a:lnTo>
                    <a:pt x="276479" y="791082"/>
                  </a:lnTo>
                  <a:lnTo>
                    <a:pt x="301371" y="749300"/>
                  </a:lnTo>
                  <a:lnTo>
                    <a:pt x="327279" y="708659"/>
                  </a:lnTo>
                  <a:lnTo>
                    <a:pt x="353949" y="668908"/>
                  </a:lnTo>
                  <a:lnTo>
                    <a:pt x="381635" y="630427"/>
                  </a:lnTo>
                  <a:lnTo>
                    <a:pt x="410210" y="593089"/>
                  </a:lnTo>
                  <a:lnTo>
                    <a:pt x="439674" y="556894"/>
                  </a:lnTo>
                  <a:lnTo>
                    <a:pt x="469900" y="521969"/>
                  </a:lnTo>
                  <a:lnTo>
                    <a:pt x="501015" y="488188"/>
                  </a:lnTo>
                  <a:lnTo>
                    <a:pt x="532892" y="455802"/>
                  </a:lnTo>
                  <a:lnTo>
                    <a:pt x="565658" y="424688"/>
                  </a:lnTo>
                  <a:lnTo>
                    <a:pt x="599186" y="394842"/>
                  </a:lnTo>
                  <a:lnTo>
                    <a:pt x="633476" y="366521"/>
                  </a:lnTo>
                  <a:lnTo>
                    <a:pt x="668527" y="339470"/>
                  </a:lnTo>
                  <a:lnTo>
                    <a:pt x="704342" y="313943"/>
                  </a:lnTo>
                  <a:lnTo>
                    <a:pt x="740791" y="289940"/>
                  </a:lnTo>
                  <a:lnTo>
                    <a:pt x="710819" y="0"/>
                  </a:lnTo>
                  <a:lnTo>
                    <a:pt x="1102995" y="256539"/>
                  </a:lnTo>
                  <a:lnTo>
                    <a:pt x="795655" y="822578"/>
                  </a:lnTo>
                  <a:lnTo>
                    <a:pt x="766191" y="535939"/>
                  </a:lnTo>
                  <a:lnTo>
                    <a:pt x="734060" y="562482"/>
                  </a:lnTo>
                  <a:lnTo>
                    <a:pt x="702818" y="590550"/>
                  </a:lnTo>
                  <a:lnTo>
                    <a:pt x="672465" y="619886"/>
                  </a:lnTo>
                  <a:lnTo>
                    <a:pt x="643001" y="650620"/>
                  </a:lnTo>
                  <a:lnTo>
                    <a:pt x="614426" y="682497"/>
                  </a:lnTo>
                  <a:lnTo>
                    <a:pt x="586867" y="715644"/>
                  </a:lnTo>
                  <a:lnTo>
                    <a:pt x="560197" y="749934"/>
                  </a:lnTo>
                  <a:lnTo>
                    <a:pt x="534416" y="785367"/>
                  </a:lnTo>
                  <a:lnTo>
                    <a:pt x="509524" y="821943"/>
                  </a:lnTo>
                  <a:lnTo>
                    <a:pt x="485648" y="859535"/>
                  </a:lnTo>
                  <a:lnTo>
                    <a:pt x="462788" y="898270"/>
                  </a:lnTo>
                  <a:lnTo>
                    <a:pt x="440817" y="937767"/>
                  </a:lnTo>
                  <a:lnTo>
                    <a:pt x="419862" y="978407"/>
                  </a:lnTo>
                  <a:lnTo>
                    <a:pt x="399923" y="1019809"/>
                  </a:lnTo>
                  <a:lnTo>
                    <a:pt x="380873" y="1062101"/>
                  </a:lnTo>
                  <a:lnTo>
                    <a:pt x="362966" y="1105153"/>
                  </a:lnTo>
                  <a:lnTo>
                    <a:pt x="345948" y="1148968"/>
                  </a:lnTo>
                  <a:lnTo>
                    <a:pt x="329946" y="1193545"/>
                  </a:lnTo>
                  <a:lnTo>
                    <a:pt x="315087" y="1238884"/>
                  </a:lnTo>
                  <a:lnTo>
                    <a:pt x="301117" y="1284731"/>
                  </a:lnTo>
                  <a:lnTo>
                    <a:pt x="288290" y="1331214"/>
                  </a:lnTo>
                  <a:lnTo>
                    <a:pt x="276479" y="1378330"/>
                  </a:lnTo>
                  <a:lnTo>
                    <a:pt x="265684" y="1425955"/>
                  </a:lnTo>
                  <a:lnTo>
                    <a:pt x="256032" y="1473961"/>
                  </a:lnTo>
                  <a:lnTo>
                    <a:pt x="247396" y="1522476"/>
                  </a:lnTo>
                  <a:lnTo>
                    <a:pt x="239902" y="1571370"/>
                  </a:lnTo>
                  <a:lnTo>
                    <a:pt x="233425" y="1620646"/>
                  </a:lnTo>
                  <a:lnTo>
                    <a:pt x="228092" y="1670177"/>
                  </a:lnTo>
                  <a:lnTo>
                    <a:pt x="223900" y="1720088"/>
                  </a:lnTo>
                  <a:lnTo>
                    <a:pt x="220725" y="1770126"/>
                  </a:lnTo>
                  <a:lnTo>
                    <a:pt x="218821" y="1820417"/>
                  </a:lnTo>
                  <a:lnTo>
                    <a:pt x="217932" y="1870836"/>
                  </a:lnTo>
                  <a:lnTo>
                    <a:pt x="218186" y="1921382"/>
                  </a:lnTo>
                  <a:lnTo>
                    <a:pt x="219710" y="1971928"/>
                  </a:lnTo>
                  <a:lnTo>
                    <a:pt x="222250" y="2022475"/>
                  </a:lnTo>
                  <a:lnTo>
                    <a:pt x="226060" y="2073147"/>
                  </a:lnTo>
                  <a:lnTo>
                    <a:pt x="231013" y="2123693"/>
                  </a:lnTo>
                  <a:lnTo>
                    <a:pt x="237109" y="2174113"/>
                  </a:lnTo>
                  <a:lnTo>
                    <a:pt x="244475" y="2224404"/>
                  </a:lnTo>
                  <a:lnTo>
                    <a:pt x="252984" y="2274442"/>
                  </a:lnTo>
                  <a:lnTo>
                    <a:pt x="262763" y="2324354"/>
                  </a:lnTo>
                  <a:lnTo>
                    <a:pt x="273685" y="2374010"/>
                  </a:lnTo>
                  <a:lnTo>
                    <a:pt x="285876" y="2423286"/>
                  </a:lnTo>
                  <a:lnTo>
                    <a:pt x="299212" y="2472308"/>
                  </a:lnTo>
                  <a:lnTo>
                    <a:pt x="313944" y="2520950"/>
                  </a:lnTo>
                  <a:lnTo>
                    <a:pt x="329819" y="2569082"/>
                  </a:lnTo>
                  <a:lnTo>
                    <a:pt x="346964" y="2616707"/>
                  </a:lnTo>
                  <a:lnTo>
                    <a:pt x="368046" y="2670429"/>
                  </a:lnTo>
                  <a:lnTo>
                    <a:pt x="390525" y="2722753"/>
                  </a:lnTo>
                  <a:lnTo>
                    <a:pt x="414400" y="2773425"/>
                  </a:lnTo>
                  <a:lnTo>
                    <a:pt x="439420" y="2822447"/>
                  </a:lnTo>
                  <a:lnTo>
                    <a:pt x="465836" y="2869818"/>
                  </a:lnTo>
                  <a:lnTo>
                    <a:pt x="493268" y="2915538"/>
                  </a:lnTo>
                  <a:lnTo>
                    <a:pt x="521970" y="2959607"/>
                  </a:lnTo>
                  <a:lnTo>
                    <a:pt x="551815" y="3001772"/>
                  </a:lnTo>
                  <a:lnTo>
                    <a:pt x="582676" y="3042285"/>
                  </a:lnTo>
                  <a:lnTo>
                    <a:pt x="614680" y="3080892"/>
                  </a:lnTo>
                  <a:lnTo>
                    <a:pt x="647573" y="3117468"/>
                  </a:lnTo>
                  <a:lnTo>
                    <a:pt x="681482" y="3152266"/>
                  </a:lnTo>
                  <a:lnTo>
                    <a:pt x="716152" y="3185160"/>
                  </a:lnTo>
                  <a:lnTo>
                    <a:pt x="751840" y="3215893"/>
                  </a:lnTo>
                  <a:lnTo>
                    <a:pt x="788289" y="3244595"/>
                  </a:lnTo>
                  <a:lnTo>
                    <a:pt x="825626" y="3271266"/>
                  </a:lnTo>
                  <a:lnTo>
                    <a:pt x="863600" y="3295777"/>
                  </a:lnTo>
                  <a:lnTo>
                    <a:pt x="902335" y="3318129"/>
                  </a:lnTo>
                  <a:lnTo>
                    <a:pt x="941832" y="3338322"/>
                  </a:lnTo>
                  <a:lnTo>
                    <a:pt x="981837" y="3356229"/>
                  </a:lnTo>
                  <a:lnTo>
                    <a:pt x="1022350" y="3371850"/>
                  </a:lnTo>
                  <a:lnTo>
                    <a:pt x="1063498" y="3385057"/>
                  </a:lnTo>
                  <a:lnTo>
                    <a:pt x="1105154" y="3395979"/>
                  </a:lnTo>
                  <a:lnTo>
                    <a:pt x="1147318" y="3404488"/>
                  </a:lnTo>
                  <a:lnTo>
                    <a:pt x="1129665" y="362216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597900" y="5902833"/>
            <a:ext cx="11290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5F5F5F"/>
                </a:solidFill>
                <a:latin typeface="Calibri"/>
                <a:cs typeface="Calibri"/>
              </a:rPr>
              <a:t>P</a:t>
            </a:r>
            <a:r>
              <a:rPr dirty="0" sz="2400" spc="-65" b="1">
                <a:solidFill>
                  <a:srgbClr val="5F5F5F"/>
                </a:solidFill>
                <a:latin typeface="Calibri"/>
                <a:cs typeface="Calibri"/>
              </a:rPr>
              <a:t>r</a:t>
            </a:r>
            <a:r>
              <a:rPr dirty="0" sz="2400" spc="5" b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perty 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235809" y="5902833"/>
            <a:ext cx="97599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4460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solidFill>
                  <a:srgbClr val="5F5F5F"/>
                </a:solidFill>
                <a:latin typeface="Calibri"/>
                <a:cs typeface="Calibri"/>
              </a:rPr>
              <a:t>Event </a:t>
            </a:r>
            <a:r>
              <a:rPr dirty="0" sz="2400" spc="-40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Bi</a:t>
            </a: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15" b="1">
                <a:solidFill>
                  <a:srgbClr val="5F5F5F"/>
                </a:solidFill>
                <a:latin typeface="Calibri"/>
                <a:cs typeface="Calibri"/>
              </a:rPr>
              <a:t>i</a:t>
            </a:r>
            <a:r>
              <a:rPr dirty="0" sz="2400" spc="-5" b="1">
                <a:solidFill>
                  <a:srgbClr val="5F5F5F"/>
                </a:solidFill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897888" y="3384020"/>
            <a:ext cx="1760855" cy="1104265"/>
            <a:chOff x="7897888" y="3384020"/>
            <a:chExt cx="1760855" cy="1104265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97888" y="3384020"/>
              <a:ext cx="1760702" cy="110366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929371" y="3410711"/>
              <a:ext cx="1645920" cy="995044"/>
            </a:xfrm>
            <a:custGeom>
              <a:avLst/>
              <a:gdLst/>
              <a:ahLst/>
              <a:cxnLst/>
              <a:rect l="l" t="t" r="r" b="b"/>
              <a:pathLst>
                <a:path w="1645920" h="995045">
                  <a:moveTo>
                    <a:pt x="1645920" y="0"/>
                  </a:moveTo>
                  <a:lnTo>
                    <a:pt x="0" y="0"/>
                  </a:lnTo>
                  <a:lnTo>
                    <a:pt x="0" y="994664"/>
                  </a:lnTo>
                  <a:lnTo>
                    <a:pt x="1645920" y="994664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30133" y="3411473"/>
              <a:ext cx="1645920" cy="995044"/>
            </a:xfrm>
            <a:custGeom>
              <a:avLst/>
              <a:gdLst/>
              <a:ahLst/>
              <a:cxnLst/>
              <a:rect l="l" t="t" r="r" b="b"/>
              <a:pathLst>
                <a:path w="1645920" h="995045">
                  <a:moveTo>
                    <a:pt x="0" y="994663"/>
                  </a:moveTo>
                  <a:lnTo>
                    <a:pt x="1645920" y="994663"/>
                  </a:lnTo>
                  <a:lnTo>
                    <a:pt x="1645920" y="0"/>
                  </a:lnTo>
                  <a:lnTo>
                    <a:pt x="0" y="0"/>
                  </a:lnTo>
                  <a:lnTo>
                    <a:pt x="0" y="994663"/>
                  </a:lnTo>
                  <a:close/>
                </a:path>
              </a:pathLst>
            </a:custGeom>
            <a:ln w="38100">
              <a:solidFill>
                <a:srgbClr val="0D80B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7929371" y="3410711"/>
            <a:ext cx="1645920" cy="995044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753110" marR="151130" indent="-593090">
              <a:lnSpc>
                <a:spcPct val="100000"/>
              </a:lnSpc>
              <a:spcBef>
                <a:spcPts val="715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Fn 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ƛ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0424" y="3384020"/>
            <a:ext cx="1760702" cy="1103665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124194" y="3411473"/>
            <a:ext cx="1645920" cy="995680"/>
          </a:xfrm>
          <a:prstGeom prst="rect">
            <a:avLst/>
          </a:prstGeom>
          <a:solidFill>
            <a:srgbClr val="FFFFFF"/>
          </a:solidFill>
          <a:ln w="38100">
            <a:solidFill>
              <a:srgbClr val="0D80B8"/>
            </a:solidFill>
          </a:ln>
        </p:spPr>
        <p:txBody>
          <a:bodyPr wrap="square" lIns="0" tIns="90170" rIns="0" bIns="0" rtlCol="0" vert="horz">
            <a:spAutoFit/>
          </a:bodyPr>
          <a:lstStyle/>
          <a:p>
            <a:pPr marL="489584" marR="335915" indent="-151130">
              <a:lnSpc>
                <a:spcPct val="100000"/>
              </a:lnSpc>
              <a:spcBef>
                <a:spcPts val="71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 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97888" y="2216662"/>
            <a:ext cx="1760702" cy="1105146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930133" y="2244089"/>
            <a:ext cx="1645920" cy="996950"/>
          </a:xfrm>
          <a:prstGeom prst="rect">
            <a:avLst/>
          </a:prstGeom>
          <a:solidFill>
            <a:srgbClr val="FFFFFF"/>
          </a:solidFill>
          <a:ln w="38100">
            <a:solidFill>
              <a:srgbClr val="0D80B8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340360">
              <a:lnSpc>
                <a:spcPct val="100000"/>
              </a:lnSpc>
              <a:spcBef>
                <a:spcPts val="715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 marL="377190">
              <a:lnSpc>
                <a:spcPct val="100000"/>
              </a:lnSpc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091428" y="6400989"/>
            <a:ext cx="2369820" cy="2922905"/>
            <a:chOff x="6091428" y="6400989"/>
            <a:chExt cx="2369820" cy="2922905"/>
          </a:xfrm>
        </p:grpSpPr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1428" y="6400989"/>
              <a:ext cx="2369820" cy="292284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121908" y="6416039"/>
              <a:ext cx="2258695" cy="2827020"/>
            </a:xfrm>
            <a:custGeom>
              <a:avLst/>
              <a:gdLst/>
              <a:ahLst/>
              <a:cxnLst/>
              <a:rect l="l" t="t" r="r" b="b"/>
              <a:pathLst>
                <a:path w="2258695" h="2827020">
                  <a:moveTo>
                    <a:pt x="2258187" y="0"/>
                  </a:moveTo>
                  <a:lnTo>
                    <a:pt x="0" y="0"/>
                  </a:lnTo>
                  <a:lnTo>
                    <a:pt x="0" y="2826766"/>
                  </a:lnTo>
                  <a:lnTo>
                    <a:pt x="2258187" y="2826766"/>
                  </a:lnTo>
                  <a:lnTo>
                    <a:pt x="2258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124194" y="6418326"/>
            <a:ext cx="2257425" cy="2825750"/>
          </a:xfrm>
          <a:prstGeom prst="rect">
            <a:avLst/>
          </a:prstGeom>
          <a:ln w="28955">
            <a:solidFill>
              <a:srgbClr val="0D80B8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577850">
              <a:lnSpc>
                <a:spcPct val="100000"/>
              </a:lnSpc>
              <a:spcBef>
                <a:spcPts val="45"/>
              </a:spcBef>
            </a:pPr>
            <a:r>
              <a:rPr dirty="0" sz="2400" spc="-20" b="1">
                <a:solidFill>
                  <a:srgbClr val="5F5F5F"/>
                </a:solidFill>
                <a:latin typeface="Calibri"/>
                <a:cs typeface="Calibri"/>
              </a:rPr>
              <a:t>Injectors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289547" y="6844283"/>
            <a:ext cx="1953895" cy="2415540"/>
            <a:chOff x="6289547" y="6844283"/>
            <a:chExt cx="1953895" cy="2415540"/>
          </a:xfrm>
        </p:grpSpPr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9547" y="6844283"/>
              <a:ext cx="1953768" cy="141274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329171" y="6883907"/>
              <a:ext cx="1824355" cy="1283335"/>
            </a:xfrm>
            <a:custGeom>
              <a:avLst/>
              <a:gdLst/>
              <a:ahLst/>
              <a:cxnLst/>
              <a:rect l="l" t="t" r="r" b="b"/>
              <a:pathLst>
                <a:path w="1824354" h="1283334">
                  <a:moveTo>
                    <a:pt x="1823847" y="0"/>
                  </a:moveTo>
                  <a:lnTo>
                    <a:pt x="0" y="0"/>
                  </a:lnTo>
                  <a:lnTo>
                    <a:pt x="0" y="1282827"/>
                  </a:lnTo>
                  <a:lnTo>
                    <a:pt x="1823847" y="1282827"/>
                  </a:lnTo>
                  <a:lnTo>
                    <a:pt x="18238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33615" y="7392923"/>
              <a:ext cx="745235" cy="70256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89547" y="8218931"/>
              <a:ext cx="932688" cy="104089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329171" y="8258555"/>
              <a:ext cx="803275" cy="911225"/>
            </a:xfrm>
            <a:custGeom>
              <a:avLst/>
              <a:gdLst/>
              <a:ahLst/>
              <a:cxnLst/>
              <a:rect l="l" t="t" r="r" b="b"/>
              <a:pathLst>
                <a:path w="803275" h="911225">
                  <a:moveTo>
                    <a:pt x="802767" y="0"/>
                  </a:moveTo>
                  <a:lnTo>
                    <a:pt x="0" y="0"/>
                  </a:lnTo>
                  <a:lnTo>
                    <a:pt x="0" y="911225"/>
                  </a:lnTo>
                  <a:lnTo>
                    <a:pt x="802767" y="911225"/>
                  </a:lnTo>
                  <a:lnTo>
                    <a:pt x="802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329933" y="8259317"/>
              <a:ext cx="803275" cy="911225"/>
            </a:xfrm>
            <a:custGeom>
              <a:avLst/>
              <a:gdLst/>
              <a:ahLst/>
              <a:cxnLst/>
              <a:rect l="l" t="t" r="r" b="b"/>
              <a:pathLst>
                <a:path w="803275" h="911225">
                  <a:moveTo>
                    <a:pt x="0" y="911224"/>
                  </a:moveTo>
                  <a:lnTo>
                    <a:pt x="802766" y="911224"/>
                  </a:lnTo>
                  <a:lnTo>
                    <a:pt x="802766" y="0"/>
                  </a:lnTo>
                  <a:lnTo>
                    <a:pt x="0" y="0"/>
                  </a:lnTo>
                  <a:lnTo>
                    <a:pt x="0" y="911224"/>
                  </a:lnTo>
                  <a:close/>
                </a:path>
              </a:pathLst>
            </a:custGeom>
            <a:ln w="28955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16039" y="8442959"/>
              <a:ext cx="598932" cy="5654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96911" y="8218931"/>
              <a:ext cx="932688" cy="104089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336535" y="8258555"/>
              <a:ext cx="803275" cy="911225"/>
            </a:xfrm>
            <a:custGeom>
              <a:avLst/>
              <a:gdLst/>
              <a:ahLst/>
              <a:cxnLst/>
              <a:rect l="l" t="t" r="r" b="b"/>
              <a:pathLst>
                <a:path w="803275" h="911225">
                  <a:moveTo>
                    <a:pt x="802767" y="0"/>
                  </a:moveTo>
                  <a:lnTo>
                    <a:pt x="0" y="0"/>
                  </a:lnTo>
                  <a:lnTo>
                    <a:pt x="0" y="911225"/>
                  </a:lnTo>
                  <a:lnTo>
                    <a:pt x="802767" y="911225"/>
                  </a:lnTo>
                  <a:lnTo>
                    <a:pt x="802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337297" y="8259317"/>
              <a:ext cx="803275" cy="911225"/>
            </a:xfrm>
            <a:custGeom>
              <a:avLst/>
              <a:gdLst/>
              <a:ahLst/>
              <a:cxnLst/>
              <a:rect l="l" t="t" r="r" b="b"/>
              <a:pathLst>
                <a:path w="803275" h="911225">
                  <a:moveTo>
                    <a:pt x="0" y="911224"/>
                  </a:moveTo>
                  <a:lnTo>
                    <a:pt x="802767" y="911224"/>
                  </a:lnTo>
                  <a:lnTo>
                    <a:pt x="802767" y="0"/>
                  </a:lnTo>
                  <a:lnTo>
                    <a:pt x="0" y="0"/>
                  </a:lnTo>
                  <a:lnTo>
                    <a:pt x="0" y="911224"/>
                  </a:lnTo>
                  <a:close/>
                </a:path>
              </a:pathLst>
            </a:custGeom>
            <a:ln w="28955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49311" y="8442959"/>
              <a:ext cx="598931" cy="565404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6331458" y="6884669"/>
            <a:ext cx="1823085" cy="1283335"/>
          </a:xfrm>
          <a:prstGeom prst="rect">
            <a:avLst/>
          </a:prstGeom>
          <a:ln w="28955">
            <a:solidFill>
              <a:srgbClr val="0D80B8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312420">
              <a:lnSpc>
                <a:spcPct val="100000"/>
              </a:lnSpc>
              <a:spcBef>
                <a:spcPts val="220"/>
              </a:spcBef>
            </a:pPr>
            <a:r>
              <a:rPr dirty="0" sz="2400" b="1">
                <a:solidFill>
                  <a:srgbClr val="5F5F5F"/>
                </a:solidFill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51916" y="2993357"/>
            <a:ext cx="4654550" cy="5465445"/>
            <a:chOff x="851916" y="2993357"/>
            <a:chExt cx="4654550" cy="5465445"/>
          </a:xfrm>
        </p:grpSpPr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1916" y="2993357"/>
              <a:ext cx="4654296" cy="546484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34212" y="3014472"/>
              <a:ext cx="4541520" cy="5358130"/>
            </a:xfrm>
            <a:custGeom>
              <a:avLst/>
              <a:gdLst/>
              <a:ahLst/>
              <a:cxnLst/>
              <a:rect l="l" t="t" r="r" b="b"/>
              <a:pathLst>
                <a:path w="4541520" h="5358130">
                  <a:moveTo>
                    <a:pt x="3784600" y="0"/>
                  </a:moveTo>
                  <a:lnTo>
                    <a:pt x="756919" y="0"/>
                  </a:lnTo>
                  <a:lnTo>
                    <a:pt x="709040" y="1524"/>
                  </a:lnTo>
                  <a:lnTo>
                    <a:pt x="661924" y="5842"/>
                  </a:lnTo>
                  <a:lnTo>
                    <a:pt x="615822" y="13080"/>
                  </a:lnTo>
                  <a:lnTo>
                    <a:pt x="570484" y="23113"/>
                  </a:lnTo>
                  <a:lnTo>
                    <a:pt x="526415" y="35686"/>
                  </a:lnTo>
                  <a:lnTo>
                    <a:pt x="483362" y="50926"/>
                  </a:lnTo>
                  <a:lnTo>
                    <a:pt x="441578" y="68579"/>
                  </a:lnTo>
                  <a:lnTo>
                    <a:pt x="401066" y="88646"/>
                  </a:lnTo>
                  <a:lnTo>
                    <a:pt x="361950" y="110998"/>
                  </a:lnTo>
                  <a:lnTo>
                    <a:pt x="324459" y="135635"/>
                  </a:lnTo>
                  <a:lnTo>
                    <a:pt x="288493" y="162305"/>
                  </a:lnTo>
                  <a:lnTo>
                    <a:pt x="254203" y="191007"/>
                  </a:lnTo>
                  <a:lnTo>
                    <a:pt x="221678" y="221614"/>
                  </a:lnTo>
                  <a:lnTo>
                    <a:pt x="191007" y="254126"/>
                  </a:lnTo>
                  <a:lnTo>
                    <a:pt x="162293" y="288417"/>
                  </a:lnTo>
                  <a:lnTo>
                    <a:pt x="135597" y="324484"/>
                  </a:lnTo>
                  <a:lnTo>
                    <a:pt x="111036" y="361950"/>
                  </a:lnTo>
                  <a:lnTo>
                    <a:pt x="88671" y="401066"/>
                  </a:lnTo>
                  <a:lnTo>
                    <a:pt x="68618" y="441451"/>
                  </a:lnTo>
                  <a:lnTo>
                    <a:pt x="50939" y="483234"/>
                  </a:lnTo>
                  <a:lnTo>
                    <a:pt x="35750" y="526287"/>
                  </a:lnTo>
                  <a:lnTo>
                    <a:pt x="23113" y="570483"/>
                  </a:lnTo>
                  <a:lnTo>
                    <a:pt x="13131" y="615696"/>
                  </a:lnTo>
                  <a:lnTo>
                    <a:pt x="5892" y="661924"/>
                  </a:lnTo>
                  <a:lnTo>
                    <a:pt x="1485" y="709041"/>
                  </a:lnTo>
                  <a:lnTo>
                    <a:pt x="0" y="756920"/>
                  </a:lnTo>
                  <a:lnTo>
                    <a:pt x="0" y="4601083"/>
                  </a:lnTo>
                  <a:lnTo>
                    <a:pt x="1485" y="4648961"/>
                  </a:lnTo>
                  <a:lnTo>
                    <a:pt x="5892" y="4696079"/>
                  </a:lnTo>
                  <a:lnTo>
                    <a:pt x="13131" y="4742307"/>
                  </a:lnTo>
                  <a:lnTo>
                    <a:pt x="23113" y="4787519"/>
                  </a:lnTo>
                  <a:lnTo>
                    <a:pt x="35750" y="4831715"/>
                  </a:lnTo>
                  <a:lnTo>
                    <a:pt x="50939" y="4874768"/>
                  </a:lnTo>
                  <a:lnTo>
                    <a:pt x="68618" y="4916551"/>
                  </a:lnTo>
                  <a:lnTo>
                    <a:pt x="88671" y="4956936"/>
                  </a:lnTo>
                  <a:lnTo>
                    <a:pt x="111036" y="4996053"/>
                  </a:lnTo>
                  <a:lnTo>
                    <a:pt x="135597" y="5033518"/>
                  </a:lnTo>
                  <a:lnTo>
                    <a:pt x="162293" y="5069585"/>
                  </a:lnTo>
                  <a:lnTo>
                    <a:pt x="191007" y="5103876"/>
                  </a:lnTo>
                  <a:lnTo>
                    <a:pt x="221678" y="5136388"/>
                  </a:lnTo>
                  <a:lnTo>
                    <a:pt x="254203" y="5166995"/>
                  </a:lnTo>
                  <a:lnTo>
                    <a:pt x="288493" y="5195697"/>
                  </a:lnTo>
                  <a:lnTo>
                    <a:pt x="324459" y="5222367"/>
                  </a:lnTo>
                  <a:lnTo>
                    <a:pt x="361950" y="5247005"/>
                  </a:lnTo>
                  <a:lnTo>
                    <a:pt x="401066" y="5269357"/>
                  </a:lnTo>
                  <a:lnTo>
                    <a:pt x="441578" y="5289423"/>
                  </a:lnTo>
                  <a:lnTo>
                    <a:pt x="483362" y="5307076"/>
                  </a:lnTo>
                  <a:lnTo>
                    <a:pt x="526415" y="5322316"/>
                  </a:lnTo>
                  <a:lnTo>
                    <a:pt x="570484" y="5334889"/>
                  </a:lnTo>
                  <a:lnTo>
                    <a:pt x="615822" y="5344922"/>
                  </a:lnTo>
                  <a:lnTo>
                    <a:pt x="661924" y="5352160"/>
                  </a:lnTo>
                  <a:lnTo>
                    <a:pt x="709040" y="5356479"/>
                  </a:lnTo>
                  <a:lnTo>
                    <a:pt x="756919" y="5358003"/>
                  </a:lnTo>
                  <a:lnTo>
                    <a:pt x="3784600" y="5358003"/>
                  </a:lnTo>
                  <a:lnTo>
                    <a:pt x="3832479" y="5356479"/>
                  </a:lnTo>
                  <a:lnTo>
                    <a:pt x="3879596" y="5352160"/>
                  </a:lnTo>
                  <a:lnTo>
                    <a:pt x="3925697" y="5344922"/>
                  </a:lnTo>
                  <a:lnTo>
                    <a:pt x="3971036" y="5334889"/>
                  </a:lnTo>
                  <a:lnTo>
                    <a:pt x="4015104" y="5322316"/>
                  </a:lnTo>
                  <a:lnTo>
                    <a:pt x="4058158" y="5307076"/>
                  </a:lnTo>
                  <a:lnTo>
                    <a:pt x="4099941" y="5289423"/>
                  </a:lnTo>
                  <a:lnTo>
                    <a:pt x="4140454" y="5269357"/>
                  </a:lnTo>
                  <a:lnTo>
                    <a:pt x="4179570" y="5247005"/>
                  </a:lnTo>
                  <a:lnTo>
                    <a:pt x="4217035" y="5222367"/>
                  </a:lnTo>
                  <a:lnTo>
                    <a:pt x="4252976" y="5195697"/>
                  </a:lnTo>
                  <a:lnTo>
                    <a:pt x="4287266" y="5166995"/>
                  </a:lnTo>
                  <a:lnTo>
                    <a:pt x="4319778" y="5136388"/>
                  </a:lnTo>
                  <a:lnTo>
                    <a:pt x="4350512" y="5103876"/>
                  </a:lnTo>
                  <a:lnTo>
                    <a:pt x="4379214" y="5069585"/>
                  </a:lnTo>
                  <a:lnTo>
                    <a:pt x="4405884" y="5033518"/>
                  </a:lnTo>
                  <a:lnTo>
                    <a:pt x="4430522" y="4996053"/>
                  </a:lnTo>
                  <a:lnTo>
                    <a:pt x="4452874" y="4956936"/>
                  </a:lnTo>
                  <a:lnTo>
                    <a:pt x="4472940" y="4916551"/>
                  </a:lnTo>
                  <a:lnTo>
                    <a:pt x="4490593" y="4874768"/>
                  </a:lnTo>
                  <a:lnTo>
                    <a:pt x="4505833" y="4831715"/>
                  </a:lnTo>
                  <a:lnTo>
                    <a:pt x="4518406" y="4787519"/>
                  </a:lnTo>
                  <a:lnTo>
                    <a:pt x="4528439" y="4742307"/>
                  </a:lnTo>
                  <a:lnTo>
                    <a:pt x="4535678" y="4696079"/>
                  </a:lnTo>
                  <a:lnTo>
                    <a:pt x="4539996" y="4648961"/>
                  </a:lnTo>
                  <a:lnTo>
                    <a:pt x="4541520" y="4601083"/>
                  </a:lnTo>
                  <a:lnTo>
                    <a:pt x="4541520" y="756920"/>
                  </a:lnTo>
                  <a:lnTo>
                    <a:pt x="4539996" y="709041"/>
                  </a:lnTo>
                  <a:lnTo>
                    <a:pt x="4535678" y="661924"/>
                  </a:lnTo>
                  <a:lnTo>
                    <a:pt x="4528439" y="615696"/>
                  </a:lnTo>
                  <a:lnTo>
                    <a:pt x="4518406" y="570483"/>
                  </a:lnTo>
                  <a:lnTo>
                    <a:pt x="4505833" y="526287"/>
                  </a:lnTo>
                  <a:lnTo>
                    <a:pt x="4490593" y="483234"/>
                  </a:lnTo>
                  <a:lnTo>
                    <a:pt x="4472940" y="441451"/>
                  </a:lnTo>
                  <a:lnTo>
                    <a:pt x="4452874" y="401066"/>
                  </a:lnTo>
                  <a:lnTo>
                    <a:pt x="4430522" y="361950"/>
                  </a:lnTo>
                  <a:lnTo>
                    <a:pt x="4405884" y="324484"/>
                  </a:lnTo>
                  <a:lnTo>
                    <a:pt x="4379214" y="288417"/>
                  </a:lnTo>
                  <a:lnTo>
                    <a:pt x="4350512" y="254126"/>
                  </a:lnTo>
                  <a:lnTo>
                    <a:pt x="4319778" y="221614"/>
                  </a:lnTo>
                  <a:lnTo>
                    <a:pt x="4287266" y="191007"/>
                  </a:lnTo>
                  <a:lnTo>
                    <a:pt x="4252976" y="162305"/>
                  </a:lnTo>
                  <a:lnTo>
                    <a:pt x="4217035" y="135635"/>
                  </a:lnTo>
                  <a:lnTo>
                    <a:pt x="4179570" y="110998"/>
                  </a:lnTo>
                  <a:lnTo>
                    <a:pt x="4140454" y="88646"/>
                  </a:lnTo>
                  <a:lnTo>
                    <a:pt x="4099941" y="68579"/>
                  </a:lnTo>
                  <a:lnTo>
                    <a:pt x="4058158" y="50926"/>
                  </a:lnTo>
                  <a:lnTo>
                    <a:pt x="4015104" y="35686"/>
                  </a:lnTo>
                  <a:lnTo>
                    <a:pt x="3971036" y="23113"/>
                  </a:lnTo>
                  <a:lnTo>
                    <a:pt x="3925697" y="13080"/>
                  </a:lnTo>
                  <a:lnTo>
                    <a:pt x="3879596" y="5842"/>
                  </a:lnTo>
                  <a:lnTo>
                    <a:pt x="3832479" y="1524"/>
                  </a:lnTo>
                  <a:lnTo>
                    <a:pt x="378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34974" y="3015234"/>
              <a:ext cx="4541520" cy="5358130"/>
            </a:xfrm>
            <a:custGeom>
              <a:avLst/>
              <a:gdLst/>
              <a:ahLst/>
              <a:cxnLst/>
              <a:rect l="l" t="t" r="r" b="b"/>
              <a:pathLst>
                <a:path w="4541520" h="5358130">
                  <a:moveTo>
                    <a:pt x="0" y="756920"/>
                  </a:moveTo>
                  <a:lnTo>
                    <a:pt x="1485" y="709041"/>
                  </a:lnTo>
                  <a:lnTo>
                    <a:pt x="5892" y="661924"/>
                  </a:lnTo>
                  <a:lnTo>
                    <a:pt x="13131" y="615696"/>
                  </a:lnTo>
                  <a:lnTo>
                    <a:pt x="23113" y="570484"/>
                  </a:lnTo>
                  <a:lnTo>
                    <a:pt x="35750" y="526288"/>
                  </a:lnTo>
                  <a:lnTo>
                    <a:pt x="50939" y="483235"/>
                  </a:lnTo>
                  <a:lnTo>
                    <a:pt x="68618" y="441451"/>
                  </a:lnTo>
                  <a:lnTo>
                    <a:pt x="88671" y="401066"/>
                  </a:lnTo>
                  <a:lnTo>
                    <a:pt x="111036" y="361950"/>
                  </a:lnTo>
                  <a:lnTo>
                    <a:pt x="135597" y="324485"/>
                  </a:lnTo>
                  <a:lnTo>
                    <a:pt x="162293" y="288417"/>
                  </a:lnTo>
                  <a:lnTo>
                    <a:pt x="191007" y="254126"/>
                  </a:lnTo>
                  <a:lnTo>
                    <a:pt x="221678" y="221615"/>
                  </a:lnTo>
                  <a:lnTo>
                    <a:pt x="254203" y="191008"/>
                  </a:lnTo>
                  <a:lnTo>
                    <a:pt x="288493" y="162306"/>
                  </a:lnTo>
                  <a:lnTo>
                    <a:pt x="324459" y="135636"/>
                  </a:lnTo>
                  <a:lnTo>
                    <a:pt x="361950" y="110998"/>
                  </a:lnTo>
                  <a:lnTo>
                    <a:pt x="401066" y="88646"/>
                  </a:lnTo>
                  <a:lnTo>
                    <a:pt x="441578" y="68580"/>
                  </a:lnTo>
                  <a:lnTo>
                    <a:pt x="483362" y="50926"/>
                  </a:lnTo>
                  <a:lnTo>
                    <a:pt x="526414" y="35687"/>
                  </a:lnTo>
                  <a:lnTo>
                    <a:pt x="570484" y="23114"/>
                  </a:lnTo>
                  <a:lnTo>
                    <a:pt x="615822" y="13081"/>
                  </a:lnTo>
                  <a:lnTo>
                    <a:pt x="661923" y="5842"/>
                  </a:lnTo>
                  <a:lnTo>
                    <a:pt x="709040" y="1524"/>
                  </a:lnTo>
                  <a:lnTo>
                    <a:pt x="756919" y="0"/>
                  </a:lnTo>
                  <a:lnTo>
                    <a:pt x="3784600" y="0"/>
                  </a:lnTo>
                  <a:lnTo>
                    <a:pt x="3832479" y="1524"/>
                  </a:lnTo>
                  <a:lnTo>
                    <a:pt x="3879596" y="5842"/>
                  </a:lnTo>
                  <a:lnTo>
                    <a:pt x="3925697" y="13081"/>
                  </a:lnTo>
                  <a:lnTo>
                    <a:pt x="3971036" y="23114"/>
                  </a:lnTo>
                  <a:lnTo>
                    <a:pt x="4015104" y="35687"/>
                  </a:lnTo>
                  <a:lnTo>
                    <a:pt x="4058158" y="50926"/>
                  </a:lnTo>
                  <a:lnTo>
                    <a:pt x="4099941" y="68580"/>
                  </a:lnTo>
                  <a:lnTo>
                    <a:pt x="4140454" y="88646"/>
                  </a:lnTo>
                  <a:lnTo>
                    <a:pt x="4179570" y="110998"/>
                  </a:lnTo>
                  <a:lnTo>
                    <a:pt x="4217035" y="135636"/>
                  </a:lnTo>
                  <a:lnTo>
                    <a:pt x="4252976" y="162306"/>
                  </a:lnTo>
                  <a:lnTo>
                    <a:pt x="4287266" y="191008"/>
                  </a:lnTo>
                  <a:lnTo>
                    <a:pt x="4319778" y="221615"/>
                  </a:lnTo>
                  <a:lnTo>
                    <a:pt x="4350512" y="254126"/>
                  </a:lnTo>
                  <a:lnTo>
                    <a:pt x="4379214" y="288417"/>
                  </a:lnTo>
                  <a:lnTo>
                    <a:pt x="4405884" y="324485"/>
                  </a:lnTo>
                  <a:lnTo>
                    <a:pt x="4430522" y="361950"/>
                  </a:lnTo>
                  <a:lnTo>
                    <a:pt x="4452874" y="401066"/>
                  </a:lnTo>
                  <a:lnTo>
                    <a:pt x="4472940" y="441451"/>
                  </a:lnTo>
                  <a:lnTo>
                    <a:pt x="4490593" y="483235"/>
                  </a:lnTo>
                  <a:lnTo>
                    <a:pt x="4505833" y="526288"/>
                  </a:lnTo>
                  <a:lnTo>
                    <a:pt x="4518406" y="570484"/>
                  </a:lnTo>
                  <a:lnTo>
                    <a:pt x="4528439" y="615696"/>
                  </a:lnTo>
                  <a:lnTo>
                    <a:pt x="4535678" y="661924"/>
                  </a:lnTo>
                  <a:lnTo>
                    <a:pt x="4539996" y="709041"/>
                  </a:lnTo>
                  <a:lnTo>
                    <a:pt x="4541520" y="756920"/>
                  </a:lnTo>
                  <a:lnTo>
                    <a:pt x="4541520" y="4601083"/>
                  </a:lnTo>
                  <a:lnTo>
                    <a:pt x="4539996" y="4648962"/>
                  </a:lnTo>
                  <a:lnTo>
                    <a:pt x="4535678" y="4696079"/>
                  </a:lnTo>
                  <a:lnTo>
                    <a:pt x="4528439" y="4742307"/>
                  </a:lnTo>
                  <a:lnTo>
                    <a:pt x="4518406" y="4787519"/>
                  </a:lnTo>
                  <a:lnTo>
                    <a:pt x="4505833" y="4831715"/>
                  </a:lnTo>
                  <a:lnTo>
                    <a:pt x="4490593" y="4874768"/>
                  </a:lnTo>
                  <a:lnTo>
                    <a:pt x="4472940" y="4916551"/>
                  </a:lnTo>
                  <a:lnTo>
                    <a:pt x="4452874" y="4956937"/>
                  </a:lnTo>
                  <a:lnTo>
                    <a:pt x="4430522" y="4996053"/>
                  </a:lnTo>
                  <a:lnTo>
                    <a:pt x="4405884" y="5033518"/>
                  </a:lnTo>
                  <a:lnTo>
                    <a:pt x="4379214" y="5069586"/>
                  </a:lnTo>
                  <a:lnTo>
                    <a:pt x="4350512" y="5103876"/>
                  </a:lnTo>
                  <a:lnTo>
                    <a:pt x="4319778" y="5136388"/>
                  </a:lnTo>
                  <a:lnTo>
                    <a:pt x="4287266" y="5166995"/>
                  </a:lnTo>
                  <a:lnTo>
                    <a:pt x="4252976" y="5195697"/>
                  </a:lnTo>
                  <a:lnTo>
                    <a:pt x="4217035" y="5222367"/>
                  </a:lnTo>
                  <a:lnTo>
                    <a:pt x="4179570" y="5247005"/>
                  </a:lnTo>
                  <a:lnTo>
                    <a:pt x="4140454" y="5269357"/>
                  </a:lnTo>
                  <a:lnTo>
                    <a:pt x="4099941" y="5289423"/>
                  </a:lnTo>
                  <a:lnTo>
                    <a:pt x="4058158" y="5307076"/>
                  </a:lnTo>
                  <a:lnTo>
                    <a:pt x="4015104" y="5322316"/>
                  </a:lnTo>
                  <a:lnTo>
                    <a:pt x="3971036" y="5334889"/>
                  </a:lnTo>
                  <a:lnTo>
                    <a:pt x="3925697" y="5344922"/>
                  </a:lnTo>
                  <a:lnTo>
                    <a:pt x="3879596" y="5352161"/>
                  </a:lnTo>
                  <a:lnTo>
                    <a:pt x="3832479" y="5356479"/>
                  </a:lnTo>
                  <a:lnTo>
                    <a:pt x="3784600" y="5358003"/>
                  </a:lnTo>
                  <a:lnTo>
                    <a:pt x="756919" y="5358003"/>
                  </a:lnTo>
                  <a:lnTo>
                    <a:pt x="709040" y="5356479"/>
                  </a:lnTo>
                  <a:lnTo>
                    <a:pt x="661923" y="5352161"/>
                  </a:lnTo>
                  <a:lnTo>
                    <a:pt x="615822" y="5344922"/>
                  </a:lnTo>
                  <a:lnTo>
                    <a:pt x="570484" y="5334889"/>
                  </a:lnTo>
                  <a:lnTo>
                    <a:pt x="526414" y="5322316"/>
                  </a:lnTo>
                  <a:lnTo>
                    <a:pt x="483362" y="5307076"/>
                  </a:lnTo>
                  <a:lnTo>
                    <a:pt x="441578" y="5289423"/>
                  </a:lnTo>
                  <a:lnTo>
                    <a:pt x="401066" y="5269357"/>
                  </a:lnTo>
                  <a:lnTo>
                    <a:pt x="361950" y="5247005"/>
                  </a:lnTo>
                  <a:lnTo>
                    <a:pt x="324459" y="5222367"/>
                  </a:lnTo>
                  <a:lnTo>
                    <a:pt x="288493" y="5195697"/>
                  </a:lnTo>
                  <a:lnTo>
                    <a:pt x="254203" y="5166995"/>
                  </a:lnTo>
                  <a:lnTo>
                    <a:pt x="221678" y="5136388"/>
                  </a:lnTo>
                  <a:lnTo>
                    <a:pt x="191007" y="5103876"/>
                  </a:lnTo>
                  <a:lnTo>
                    <a:pt x="162293" y="5069586"/>
                  </a:lnTo>
                  <a:lnTo>
                    <a:pt x="135597" y="5033518"/>
                  </a:lnTo>
                  <a:lnTo>
                    <a:pt x="111036" y="4996053"/>
                  </a:lnTo>
                  <a:lnTo>
                    <a:pt x="88671" y="4956937"/>
                  </a:lnTo>
                  <a:lnTo>
                    <a:pt x="68618" y="4916551"/>
                  </a:lnTo>
                  <a:lnTo>
                    <a:pt x="50939" y="4874768"/>
                  </a:lnTo>
                  <a:lnTo>
                    <a:pt x="35750" y="4831715"/>
                  </a:lnTo>
                  <a:lnTo>
                    <a:pt x="23113" y="4787519"/>
                  </a:lnTo>
                  <a:lnTo>
                    <a:pt x="13131" y="4742307"/>
                  </a:lnTo>
                  <a:lnTo>
                    <a:pt x="5892" y="4696079"/>
                  </a:lnTo>
                  <a:lnTo>
                    <a:pt x="1485" y="4648962"/>
                  </a:lnTo>
                  <a:lnTo>
                    <a:pt x="0" y="4601083"/>
                  </a:lnTo>
                  <a:lnTo>
                    <a:pt x="0" y="756920"/>
                  </a:lnTo>
                  <a:close/>
                </a:path>
              </a:pathLst>
            </a:custGeom>
            <a:ln w="38100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1483867" y="3299841"/>
            <a:ext cx="34378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5990" marR="5080" indent="-923925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6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main</a:t>
            </a:r>
            <a:r>
              <a:rPr dirty="0" sz="2400" spc="-8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building</a:t>
            </a:r>
            <a:r>
              <a:rPr dirty="0" sz="2400" spc="-10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blocks</a:t>
            </a:r>
            <a:r>
              <a:rPr dirty="0" sz="2400" spc="-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5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10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33627" y="4467859"/>
            <a:ext cx="3173095" cy="35617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Modules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Templates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M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Directives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Binding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ndenc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y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Injection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65" name="object 6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1558" y="4552264"/>
            <a:ext cx="1162685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>
                <a:solidFill>
                  <a:srgbClr val="095A82"/>
                </a:solidFill>
              </a:rPr>
              <a:t>Understanding</a:t>
            </a:r>
            <a:r>
              <a:rPr dirty="0" sz="7200" spc="-85">
                <a:solidFill>
                  <a:srgbClr val="095A82"/>
                </a:solidFill>
              </a:rPr>
              <a:t> </a:t>
            </a:r>
            <a:r>
              <a:rPr dirty="0" sz="7200" spc="-15">
                <a:solidFill>
                  <a:srgbClr val="095A82"/>
                </a:solidFill>
              </a:rPr>
              <a:t>Files</a:t>
            </a:r>
            <a:r>
              <a:rPr dirty="0" sz="7200" spc="-45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in</a:t>
            </a:r>
            <a:r>
              <a:rPr dirty="0" sz="7200" spc="-25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Angular</a:t>
            </a:r>
            <a:endParaRPr sz="7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0468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Understanding</a:t>
            </a:r>
            <a:r>
              <a:rPr dirty="0" sz="5600" spc="-1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Files</a:t>
            </a:r>
            <a:r>
              <a:rPr dirty="0" sz="5600" spc="-1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in</a:t>
            </a:r>
            <a:r>
              <a:rPr dirty="0" sz="5600" spc="-4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Angular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239011" y="2188464"/>
            <a:ext cx="6361430" cy="6850380"/>
            <a:chOff x="1239011" y="2188464"/>
            <a:chExt cx="6361430" cy="6850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011" y="2188464"/>
              <a:ext cx="5172456" cy="68503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06240" y="2836163"/>
              <a:ext cx="3394075" cy="5995670"/>
            </a:xfrm>
            <a:custGeom>
              <a:avLst/>
              <a:gdLst/>
              <a:ahLst/>
              <a:cxnLst/>
              <a:rect l="l" t="t" r="r" b="b"/>
              <a:pathLst>
                <a:path w="3394075" h="5995670">
                  <a:moveTo>
                    <a:pt x="3289046" y="42926"/>
                  </a:moveTo>
                  <a:lnTo>
                    <a:pt x="3203321" y="0"/>
                  </a:lnTo>
                  <a:lnTo>
                    <a:pt x="3203321" y="28575"/>
                  </a:lnTo>
                  <a:lnTo>
                    <a:pt x="1078611" y="28575"/>
                  </a:lnTo>
                  <a:lnTo>
                    <a:pt x="1072134" y="35052"/>
                  </a:lnTo>
                  <a:lnTo>
                    <a:pt x="1072134" y="1965579"/>
                  </a:lnTo>
                  <a:lnTo>
                    <a:pt x="265176" y="1965579"/>
                  </a:lnTo>
                  <a:lnTo>
                    <a:pt x="265176" y="1994154"/>
                  </a:lnTo>
                  <a:lnTo>
                    <a:pt x="1094359" y="1994154"/>
                  </a:lnTo>
                  <a:lnTo>
                    <a:pt x="1100709" y="1987677"/>
                  </a:lnTo>
                  <a:lnTo>
                    <a:pt x="1100709" y="57150"/>
                  </a:lnTo>
                  <a:lnTo>
                    <a:pt x="3203321" y="57150"/>
                  </a:lnTo>
                  <a:lnTo>
                    <a:pt x="3203321" y="85725"/>
                  </a:lnTo>
                  <a:lnTo>
                    <a:pt x="3289046" y="42926"/>
                  </a:lnTo>
                  <a:close/>
                </a:path>
                <a:path w="3394075" h="5995670">
                  <a:moveTo>
                    <a:pt x="3352038" y="5792470"/>
                  </a:moveTo>
                  <a:lnTo>
                    <a:pt x="3266313" y="5749544"/>
                  </a:lnTo>
                  <a:lnTo>
                    <a:pt x="3266313" y="5778119"/>
                  </a:lnTo>
                  <a:lnTo>
                    <a:pt x="1668272" y="5778119"/>
                  </a:lnTo>
                  <a:lnTo>
                    <a:pt x="1661795" y="5784596"/>
                  </a:lnTo>
                  <a:lnTo>
                    <a:pt x="1661795" y="5966841"/>
                  </a:lnTo>
                  <a:lnTo>
                    <a:pt x="0" y="5966841"/>
                  </a:lnTo>
                  <a:lnTo>
                    <a:pt x="0" y="5995416"/>
                  </a:lnTo>
                  <a:lnTo>
                    <a:pt x="1684020" y="5995416"/>
                  </a:lnTo>
                  <a:lnTo>
                    <a:pt x="1690243" y="5989066"/>
                  </a:lnTo>
                  <a:lnTo>
                    <a:pt x="1690243" y="5806694"/>
                  </a:lnTo>
                  <a:lnTo>
                    <a:pt x="3266313" y="5806694"/>
                  </a:lnTo>
                  <a:lnTo>
                    <a:pt x="3266313" y="5835269"/>
                  </a:lnTo>
                  <a:lnTo>
                    <a:pt x="3352038" y="5792470"/>
                  </a:lnTo>
                  <a:close/>
                </a:path>
                <a:path w="3394075" h="5995670">
                  <a:moveTo>
                    <a:pt x="3375025" y="2548763"/>
                  </a:moveTo>
                  <a:lnTo>
                    <a:pt x="3289300" y="2505837"/>
                  </a:lnTo>
                  <a:lnTo>
                    <a:pt x="3289300" y="2534412"/>
                  </a:lnTo>
                  <a:lnTo>
                    <a:pt x="1890522" y="2534412"/>
                  </a:lnTo>
                  <a:lnTo>
                    <a:pt x="1884045" y="2540889"/>
                  </a:lnTo>
                  <a:lnTo>
                    <a:pt x="1884045" y="3795014"/>
                  </a:lnTo>
                  <a:lnTo>
                    <a:pt x="970788" y="3795014"/>
                  </a:lnTo>
                  <a:lnTo>
                    <a:pt x="970788" y="3823589"/>
                  </a:lnTo>
                  <a:lnTo>
                    <a:pt x="1906270" y="3823589"/>
                  </a:lnTo>
                  <a:lnTo>
                    <a:pt x="1912620" y="3817239"/>
                  </a:lnTo>
                  <a:lnTo>
                    <a:pt x="1912620" y="2562987"/>
                  </a:lnTo>
                  <a:lnTo>
                    <a:pt x="3289300" y="2562987"/>
                  </a:lnTo>
                  <a:lnTo>
                    <a:pt x="3289300" y="2591562"/>
                  </a:lnTo>
                  <a:lnTo>
                    <a:pt x="3375025" y="2548763"/>
                  </a:lnTo>
                  <a:close/>
                </a:path>
                <a:path w="3394075" h="5995670">
                  <a:moveTo>
                    <a:pt x="3381502" y="1753108"/>
                  </a:moveTo>
                  <a:lnTo>
                    <a:pt x="3295777" y="1710309"/>
                  </a:lnTo>
                  <a:lnTo>
                    <a:pt x="3295777" y="1738884"/>
                  </a:lnTo>
                  <a:lnTo>
                    <a:pt x="1686306" y="1738884"/>
                  </a:lnTo>
                  <a:lnTo>
                    <a:pt x="1680083" y="1745234"/>
                  </a:lnTo>
                  <a:lnTo>
                    <a:pt x="1680083" y="2735834"/>
                  </a:lnTo>
                  <a:lnTo>
                    <a:pt x="201168" y="2735834"/>
                  </a:lnTo>
                  <a:lnTo>
                    <a:pt x="201168" y="2764409"/>
                  </a:lnTo>
                  <a:lnTo>
                    <a:pt x="1702181" y="2764409"/>
                  </a:lnTo>
                  <a:lnTo>
                    <a:pt x="1708531" y="2757932"/>
                  </a:lnTo>
                  <a:lnTo>
                    <a:pt x="1708531" y="1767459"/>
                  </a:lnTo>
                  <a:lnTo>
                    <a:pt x="3295777" y="1767459"/>
                  </a:lnTo>
                  <a:lnTo>
                    <a:pt x="3295777" y="1796034"/>
                  </a:lnTo>
                  <a:lnTo>
                    <a:pt x="3381502" y="1753108"/>
                  </a:lnTo>
                  <a:close/>
                </a:path>
                <a:path w="3394075" h="5995670">
                  <a:moveTo>
                    <a:pt x="3381629" y="5140071"/>
                  </a:moveTo>
                  <a:lnTo>
                    <a:pt x="3295904" y="5097145"/>
                  </a:lnTo>
                  <a:lnTo>
                    <a:pt x="3295904" y="5125720"/>
                  </a:lnTo>
                  <a:lnTo>
                    <a:pt x="2624963" y="5125720"/>
                  </a:lnTo>
                  <a:lnTo>
                    <a:pt x="2618486" y="5132197"/>
                  </a:lnTo>
                  <a:lnTo>
                    <a:pt x="2618486" y="5587492"/>
                  </a:lnTo>
                  <a:lnTo>
                    <a:pt x="850392" y="5587492"/>
                  </a:lnTo>
                  <a:lnTo>
                    <a:pt x="850392" y="5616067"/>
                  </a:lnTo>
                  <a:lnTo>
                    <a:pt x="2640711" y="5616067"/>
                  </a:lnTo>
                  <a:lnTo>
                    <a:pt x="2647061" y="5609590"/>
                  </a:lnTo>
                  <a:lnTo>
                    <a:pt x="2647061" y="5154295"/>
                  </a:lnTo>
                  <a:lnTo>
                    <a:pt x="3295904" y="5154295"/>
                  </a:lnTo>
                  <a:lnTo>
                    <a:pt x="3295904" y="5182870"/>
                  </a:lnTo>
                  <a:lnTo>
                    <a:pt x="3381629" y="5140071"/>
                  </a:lnTo>
                  <a:close/>
                </a:path>
                <a:path w="3394075" h="5995670">
                  <a:moveTo>
                    <a:pt x="3381629" y="4147832"/>
                  </a:moveTo>
                  <a:lnTo>
                    <a:pt x="3295904" y="4104767"/>
                  </a:lnTo>
                  <a:lnTo>
                    <a:pt x="3295904" y="4133481"/>
                  </a:lnTo>
                  <a:lnTo>
                    <a:pt x="2379726" y="4133481"/>
                  </a:lnTo>
                  <a:lnTo>
                    <a:pt x="2373249" y="4139946"/>
                  </a:lnTo>
                  <a:lnTo>
                    <a:pt x="2373249" y="4883912"/>
                  </a:lnTo>
                  <a:lnTo>
                    <a:pt x="717804" y="4883912"/>
                  </a:lnTo>
                  <a:lnTo>
                    <a:pt x="717804" y="4912487"/>
                  </a:lnTo>
                  <a:lnTo>
                    <a:pt x="2395474" y="4912487"/>
                  </a:lnTo>
                  <a:lnTo>
                    <a:pt x="2401824" y="4906010"/>
                  </a:lnTo>
                  <a:lnTo>
                    <a:pt x="2401824" y="4162056"/>
                  </a:lnTo>
                  <a:lnTo>
                    <a:pt x="3295904" y="4162056"/>
                  </a:lnTo>
                  <a:lnTo>
                    <a:pt x="3295904" y="4190631"/>
                  </a:lnTo>
                  <a:lnTo>
                    <a:pt x="3381629" y="4147832"/>
                  </a:lnTo>
                  <a:close/>
                </a:path>
                <a:path w="3394075" h="5995670">
                  <a:moveTo>
                    <a:pt x="3393440" y="926973"/>
                  </a:moveTo>
                  <a:lnTo>
                    <a:pt x="3307715" y="884186"/>
                  </a:lnTo>
                  <a:lnTo>
                    <a:pt x="3307715" y="912761"/>
                  </a:lnTo>
                  <a:lnTo>
                    <a:pt x="1366901" y="912761"/>
                  </a:lnTo>
                  <a:lnTo>
                    <a:pt x="1360424" y="919111"/>
                  </a:lnTo>
                  <a:lnTo>
                    <a:pt x="1360424" y="2293493"/>
                  </a:lnTo>
                  <a:lnTo>
                    <a:pt x="9144" y="2293493"/>
                  </a:lnTo>
                  <a:lnTo>
                    <a:pt x="9144" y="2322068"/>
                  </a:lnTo>
                  <a:lnTo>
                    <a:pt x="1382649" y="2322068"/>
                  </a:lnTo>
                  <a:lnTo>
                    <a:pt x="1388999" y="2315718"/>
                  </a:lnTo>
                  <a:lnTo>
                    <a:pt x="1388999" y="941336"/>
                  </a:lnTo>
                  <a:lnTo>
                    <a:pt x="3307715" y="941336"/>
                  </a:lnTo>
                  <a:lnTo>
                    <a:pt x="3307715" y="969899"/>
                  </a:lnTo>
                  <a:lnTo>
                    <a:pt x="3393440" y="926973"/>
                  </a:lnTo>
                  <a:close/>
                </a:path>
                <a:path w="3394075" h="5995670">
                  <a:moveTo>
                    <a:pt x="3393821" y="3265170"/>
                  </a:moveTo>
                  <a:lnTo>
                    <a:pt x="3308096" y="3222244"/>
                  </a:lnTo>
                  <a:lnTo>
                    <a:pt x="3308096" y="3250819"/>
                  </a:lnTo>
                  <a:lnTo>
                    <a:pt x="2101723" y="3250819"/>
                  </a:lnTo>
                  <a:lnTo>
                    <a:pt x="2095246" y="3257296"/>
                  </a:lnTo>
                  <a:lnTo>
                    <a:pt x="2095246" y="4184015"/>
                  </a:lnTo>
                  <a:lnTo>
                    <a:pt x="547116" y="4184015"/>
                  </a:lnTo>
                  <a:lnTo>
                    <a:pt x="547116" y="4212590"/>
                  </a:lnTo>
                  <a:lnTo>
                    <a:pt x="2117471" y="4212590"/>
                  </a:lnTo>
                  <a:lnTo>
                    <a:pt x="2123821" y="4206240"/>
                  </a:lnTo>
                  <a:lnTo>
                    <a:pt x="2123821" y="3279394"/>
                  </a:lnTo>
                  <a:lnTo>
                    <a:pt x="3308096" y="3279394"/>
                  </a:lnTo>
                  <a:lnTo>
                    <a:pt x="3308096" y="3307969"/>
                  </a:lnTo>
                  <a:lnTo>
                    <a:pt x="3393821" y="326517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641717" y="2485465"/>
            <a:ext cx="9510395" cy="69030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Maintains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consistent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coding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styles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multiple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developers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working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same</a:t>
            </a:r>
            <a:endParaRPr sz="24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  <a:p>
            <a:pPr marL="12700" marR="64769">
              <a:lnSpc>
                <a:spcPct val="100000"/>
              </a:lnSpc>
              <a:spcBef>
                <a:spcPts val="150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a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standard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used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by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git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identify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files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folders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ignored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while </a:t>
            </a:r>
            <a:r>
              <a:rPr dirty="0" sz="2400" spc="-5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committing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spcBef>
                <a:spcPts val="1605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starts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executing</a:t>
            </a:r>
            <a:r>
              <a:rPr dirty="0" sz="2400" spc="-1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50800" marR="445770" indent="-13970">
              <a:lnSpc>
                <a:spcPts val="5440"/>
              </a:lnSpc>
              <a:spcBef>
                <a:spcPts val="489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Provides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version information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all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packages installed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node_modules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Configures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npm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package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dependencies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available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all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projects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workspace</a:t>
            </a:r>
            <a:endParaRPr sz="24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1595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Application-specific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TypeScript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configuration,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including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TypeScript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template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compiler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options</a:t>
            </a:r>
            <a:endParaRPr sz="24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1800"/>
              </a:spcBef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TypeScript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configuration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application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tests</a:t>
            </a:r>
            <a:endParaRPr sz="2400">
              <a:latin typeface="Calibri"/>
              <a:cs typeface="Calibri"/>
            </a:endParaRPr>
          </a:p>
          <a:p>
            <a:pPr marL="19685" marR="5080">
              <a:lnSpc>
                <a:spcPct val="100000"/>
              </a:lnSpc>
              <a:spcBef>
                <a:spcPts val="1595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Application-specific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TSLint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configuration.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TSLint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is an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extensible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static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analysis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tool that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checks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TypeScript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code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readability, 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maintainability,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functionality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errors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90468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10">
                <a:solidFill>
                  <a:srgbClr val="095A82"/>
                </a:solidFill>
              </a:rPr>
              <a:t>Understanding</a:t>
            </a:r>
            <a:r>
              <a:rPr dirty="0" sz="5600" spc="-12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Files</a:t>
            </a:r>
            <a:r>
              <a:rPr dirty="0" sz="5600" spc="-1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in</a:t>
            </a:r>
            <a:r>
              <a:rPr dirty="0" sz="5600" spc="-4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Angular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223772" y="1975104"/>
            <a:ext cx="6266180" cy="7161530"/>
            <a:chOff x="1223772" y="1975104"/>
            <a:chExt cx="6266180" cy="7161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3772" y="1975104"/>
              <a:ext cx="4965192" cy="7161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56432" y="2653283"/>
              <a:ext cx="4033520" cy="5337175"/>
            </a:xfrm>
            <a:custGeom>
              <a:avLst/>
              <a:gdLst/>
              <a:ahLst/>
              <a:cxnLst/>
              <a:rect l="l" t="t" r="r" b="b"/>
              <a:pathLst>
                <a:path w="4033520" h="5337175">
                  <a:moveTo>
                    <a:pt x="4032377" y="5293995"/>
                  </a:moveTo>
                  <a:lnTo>
                    <a:pt x="3946652" y="5251196"/>
                  </a:lnTo>
                  <a:lnTo>
                    <a:pt x="3946652" y="5279771"/>
                  </a:lnTo>
                  <a:lnTo>
                    <a:pt x="1819783" y="5279771"/>
                  </a:lnTo>
                  <a:lnTo>
                    <a:pt x="1819783" y="4451096"/>
                  </a:lnTo>
                  <a:lnTo>
                    <a:pt x="1813433" y="4444492"/>
                  </a:lnTo>
                  <a:lnTo>
                    <a:pt x="576072" y="4444492"/>
                  </a:lnTo>
                  <a:lnTo>
                    <a:pt x="576072" y="4473194"/>
                  </a:lnTo>
                  <a:lnTo>
                    <a:pt x="1791208" y="4473194"/>
                  </a:lnTo>
                  <a:lnTo>
                    <a:pt x="1791208" y="5301869"/>
                  </a:lnTo>
                  <a:lnTo>
                    <a:pt x="1797558" y="5308346"/>
                  </a:lnTo>
                  <a:lnTo>
                    <a:pt x="3946652" y="5308346"/>
                  </a:lnTo>
                  <a:lnTo>
                    <a:pt x="3946652" y="5336921"/>
                  </a:lnTo>
                  <a:lnTo>
                    <a:pt x="4032377" y="5293995"/>
                  </a:lnTo>
                  <a:close/>
                </a:path>
                <a:path w="4033520" h="5337175">
                  <a:moveTo>
                    <a:pt x="4032377" y="3623691"/>
                  </a:moveTo>
                  <a:lnTo>
                    <a:pt x="3946652" y="3580765"/>
                  </a:lnTo>
                  <a:lnTo>
                    <a:pt x="3946652" y="3609340"/>
                  </a:lnTo>
                  <a:lnTo>
                    <a:pt x="2318385" y="3609340"/>
                  </a:lnTo>
                  <a:lnTo>
                    <a:pt x="2318385" y="3291078"/>
                  </a:lnTo>
                  <a:lnTo>
                    <a:pt x="2312035" y="3284601"/>
                  </a:lnTo>
                  <a:lnTo>
                    <a:pt x="576072" y="3284601"/>
                  </a:lnTo>
                  <a:lnTo>
                    <a:pt x="576072" y="3313176"/>
                  </a:lnTo>
                  <a:lnTo>
                    <a:pt x="2289810" y="3313176"/>
                  </a:lnTo>
                  <a:lnTo>
                    <a:pt x="2289810" y="3631565"/>
                  </a:lnTo>
                  <a:lnTo>
                    <a:pt x="2296287" y="3637915"/>
                  </a:lnTo>
                  <a:lnTo>
                    <a:pt x="3946652" y="3637915"/>
                  </a:lnTo>
                  <a:lnTo>
                    <a:pt x="3946652" y="3666490"/>
                  </a:lnTo>
                  <a:lnTo>
                    <a:pt x="4032377" y="3623691"/>
                  </a:lnTo>
                  <a:close/>
                </a:path>
                <a:path w="4033520" h="5337175">
                  <a:moveTo>
                    <a:pt x="4032377" y="2490978"/>
                  </a:moveTo>
                  <a:lnTo>
                    <a:pt x="3946652" y="2448179"/>
                  </a:lnTo>
                  <a:lnTo>
                    <a:pt x="3946652" y="2476754"/>
                  </a:lnTo>
                  <a:lnTo>
                    <a:pt x="2919730" y="2476754"/>
                  </a:lnTo>
                  <a:lnTo>
                    <a:pt x="2913253" y="2483104"/>
                  </a:lnTo>
                  <a:lnTo>
                    <a:pt x="2913253" y="2972689"/>
                  </a:lnTo>
                  <a:lnTo>
                    <a:pt x="576072" y="2972689"/>
                  </a:lnTo>
                  <a:lnTo>
                    <a:pt x="576072" y="3001264"/>
                  </a:lnTo>
                  <a:lnTo>
                    <a:pt x="2935478" y="3001264"/>
                  </a:lnTo>
                  <a:lnTo>
                    <a:pt x="2941828" y="2994787"/>
                  </a:lnTo>
                  <a:lnTo>
                    <a:pt x="2941828" y="2505329"/>
                  </a:lnTo>
                  <a:lnTo>
                    <a:pt x="3946652" y="2505329"/>
                  </a:lnTo>
                  <a:lnTo>
                    <a:pt x="3946652" y="2533904"/>
                  </a:lnTo>
                  <a:lnTo>
                    <a:pt x="4032377" y="2490978"/>
                  </a:lnTo>
                  <a:close/>
                </a:path>
                <a:path w="4033520" h="5337175">
                  <a:moveTo>
                    <a:pt x="4032377" y="42926"/>
                  </a:moveTo>
                  <a:lnTo>
                    <a:pt x="3946652" y="0"/>
                  </a:lnTo>
                  <a:lnTo>
                    <a:pt x="3946652" y="28575"/>
                  </a:lnTo>
                  <a:lnTo>
                    <a:pt x="2008378" y="28575"/>
                  </a:lnTo>
                  <a:lnTo>
                    <a:pt x="2001901" y="35052"/>
                  </a:lnTo>
                  <a:lnTo>
                    <a:pt x="2001901" y="1809242"/>
                  </a:lnTo>
                  <a:lnTo>
                    <a:pt x="0" y="1809242"/>
                  </a:lnTo>
                  <a:lnTo>
                    <a:pt x="0" y="1837817"/>
                  </a:lnTo>
                  <a:lnTo>
                    <a:pt x="2023999" y="1837817"/>
                  </a:lnTo>
                  <a:lnTo>
                    <a:pt x="2030349" y="1831467"/>
                  </a:lnTo>
                  <a:lnTo>
                    <a:pt x="2030349" y="57150"/>
                  </a:lnTo>
                  <a:lnTo>
                    <a:pt x="3946652" y="57150"/>
                  </a:lnTo>
                  <a:lnTo>
                    <a:pt x="3946652" y="85725"/>
                  </a:lnTo>
                  <a:lnTo>
                    <a:pt x="4032377" y="42926"/>
                  </a:lnTo>
                  <a:close/>
                </a:path>
                <a:path w="4033520" h="5337175">
                  <a:moveTo>
                    <a:pt x="4032758" y="988060"/>
                  </a:moveTo>
                  <a:lnTo>
                    <a:pt x="3947033" y="945134"/>
                  </a:lnTo>
                  <a:lnTo>
                    <a:pt x="3947033" y="973709"/>
                  </a:lnTo>
                  <a:lnTo>
                    <a:pt x="2345182" y="973709"/>
                  </a:lnTo>
                  <a:lnTo>
                    <a:pt x="2338832" y="980186"/>
                  </a:lnTo>
                  <a:lnTo>
                    <a:pt x="2338832" y="2188972"/>
                  </a:lnTo>
                  <a:lnTo>
                    <a:pt x="216408" y="2188972"/>
                  </a:lnTo>
                  <a:lnTo>
                    <a:pt x="216408" y="2217547"/>
                  </a:lnTo>
                  <a:lnTo>
                    <a:pt x="2360930" y="2217547"/>
                  </a:lnTo>
                  <a:lnTo>
                    <a:pt x="2367407" y="2211070"/>
                  </a:lnTo>
                  <a:lnTo>
                    <a:pt x="2367407" y="1002296"/>
                  </a:lnTo>
                  <a:lnTo>
                    <a:pt x="3947033" y="1002296"/>
                  </a:lnTo>
                  <a:lnTo>
                    <a:pt x="3947033" y="1030871"/>
                  </a:lnTo>
                  <a:lnTo>
                    <a:pt x="4032758" y="988060"/>
                  </a:lnTo>
                  <a:close/>
                </a:path>
                <a:path w="4033520" h="5337175">
                  <a:moveTo>
                    <a:pt x="4033139" y="4458716"/>
                  </a:moveTo>
                  <a:lnTo>
                    <a:pt x="3947414" y="4415790"/>
                  </a:lnTo>
                  <a:lnTo>
                    <a:pt x="3947414" y="4444365"/>
                  </a:lnTo>
                  <a:lnTo>
                    <a:pt x="2143252" y="4444365"/>
                  </a:lnTo>
                  <a:lnTo>
                    <a:pt x="2143252" y="3615690"/>
                  </a:lnTo>
                  <a:lnTo>
                    <a:pt x="2136902" y="3609213"/>
                  </a:lnTo>
                  <a:lnTo>
                    <a:pt x="432816" y="3609213"/>
                  </a:lnTo>
                  <a:lnTo>
                    <a:pt x="432816" y="3637788"/>
                  </a:lnTo>
                  <a:lnTo>
                    <a:pt x="2114677" y="3637788"/>
                  </a:lnTo>
                  <a:lnTo>
                    <a:pt x="2114677" y="4466590"/>
                  </a:lnTo>
                  <a:lnTo>
                    <a:pt x="2121027" y="4473067"/>
                  </a:lnTo>
                  <a:lnTo>
                    <a:pt x="3947414" y="4473067"/>
                  </a:lnTo>
                  <a:lnTo>
                    <a:pt x="3947414" y="4501642"/>
                  </a:lnTo>
                  <a:lnTo>
                    <a:pt x="4033139" y="4458716"/>
                  </a:lnTo>
                  <a:close/>
                </a:path>
                <a:path w="4033520" h="5337175">
                  <a:moveTo>
                    <a:pt x="4033520" y="1823339"/>
                  </a:moveTo>
                  <a:lnTo>
                    <a:pt x="3947795" y="1780540"/>
                  </a:lnTo>
                  <a:lnTo>
                    <a:pt x="3947795" y="1809115"/>
                  </a:lnTo>
                  <a:lnTo>
                    <a:pt x="2602103" y="1809115"/>
                  </a:lnTo>
                  <a:lnTo>
                    <a:pt x="2595753" y="1815465"/>
                  </a:lnTo>
                  <a:lnTo>
                    <a:pt x="2595753" y="2477135"/>
                  </a:lnTo>
                  <a:lnTo>
                    <a:pt x="937260" y="2477135"/>
                  </a:lnTo>
                  <a:lnTo>
                    <a:pt x="937260" y="2505710"/>
                  </a:lnTo>
                  <a:lnTo>
                    <a:pt x="2617851" y="2505710"/>
                  </a:lnTo>
                  <a:lnTo>
                    <a:pt x="2624328" y="2499360"/>
                  </a:lnTo>
                  <a:lnTo>
                    <a:pt x="2624328" y="1837690"/>
                  </a:lnTo>
                  <a:lnTo>
                    <a:pt x="3947795" y="1837690"/>
                  </a:lnTo>
                  <a:lnTo>
                    <a:pt x="3947795" y="1866265"/>
                  </a:lnTo>
                  <a:lnTo>
                    <a:pt x="4033520" y="1823339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52845" marR="65214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15"/>
              <a:t> </a:t>
            </a:r>
            <a:r>
              <a:rPr dirty="0"/>
              <a:t>app/</a:t>
            </a:r>
            <a:r>
              <a:rPr dirty="0" spc="-5"/>
              <a:t> </a:t>
            </a:r>
            <a:r>
              <a:rPr dirty="0" spc="-15"/>
              <a:t>folder</a:t>
            </a:r>
            <a:r>
              <a:rPr dirty="0" spc="-45"/>
              <a:t> </a:t>
            </a:r>
            <a:r>
              <a:rPr dirty="0" spc="-15"/>
              <a:t>contains project's</a:t>
            </a:r>
            <a:r>
              <a:rPr dirty="0" spc="-30"/>
              <a:t> </a:t>
            </a:r>
            <a:r>
              <a:rPr dirty="0" spc="-5"/>
              <a:t>logic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 spc="-10"/>
              <a:t>data.</a:t>
            </a:r>
            <a:r>
              <a:rPr dirty="0" spc="-70"/>
              <a:t> </a:t>
            </a:r>
            <a:r>
              <a:rPr dirty="0"/>
              <a:t>It</a:t>
            </a:r>
            <a:r>
              <a:rPr dirty="0" spc="-10"/>
              <a:t> </a:t>
            </a:r>
            <a:r>
              <a:rPr dirty="0" spc="-15"/>
              <a:t>contains</a:t>
            </a:r>
            <a:r>
              <a:rPr dirty="0" spc="-20"/>
              <a:t> </a:t>
            </a:r>
            <a:r>
              <a:rPr dirty="0"/>
              <a:t>Angular </a:t>
            </a:r>
            <a:r>
              <a:rPr dirty="0" spc="-525"/>
              <a:t> </a:t>
            </a:r>
            <a:r>
              <a:rPr dirty="0" spc="-15"/>
              <a:t>components,</a:t>
            </a:r>
            <a:r>
              <a:rPr dirty="0" spc="-10"/>
              <a:t> </a:t>
            </a:r>
            <a:r>
              <a:rPr dirty="0" spc="-15"/>
              <a:t>templates,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"/>
              <a:t> styles</a:t>
            </a:r>
          </a:p>
          <a:p>
            <a:pPr marL="6225540">
              <a:lnSpc>
                <a:spcPct val="100000"/>
              </a:lnSpc>
              <a:spcBef>
                <a:spcPts val="5"/>
              </a:spcBef>
            </a:pPr>
            <a:endParaRPr sz="2150"/>
          </a:p>
          <a:p>
            <a:pPr marL="6238240" marR="669925">
              <a:lnSpc>
                <a:spcPct val="100000"/>
              </a:lnSpc>
            </a:pPr>
            <a:r>
              <a:rPr dirty="0" spc="-15"/>
              <a:t>Contains</a:t>
            </a:r>
            <a:r>
              <a:rPr dirty="0" spc="-25"/>
              <a:t> </a:t>
            </a:r>
            <a:r>
              <a:rPr dirty="0"/>
              <a:t>image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"/>
              <a:t> other</a:t>
            </a:r>
            <a:r>
              <a:rPr dirty="0" spc="-45"/>
              <a:t> </a:t>
            </a:r>
            <a:r>
              <a:rPr dirty="0"/>
              <a:t>asset</a:t>
            </a:r>
            <a:r>
              <a:rPr dirty="0" spc="-45"/>
              <a:t> </a:t>
            </a:r>
            <a:r>
              <a:rPr dirty="0" spc="-5"/>
              <a:t>files</a:t>
            </a:r>
            <a:r>
              <a:rPr dirty="0" spc="-10"/>
              <a:t> to</a:t>
            </a:r>
            <a:r>
              <a:rPr dirty="0" spc="-65"/>
              <a:t> </a:t>
            </a:r>
            <a:r>
              <a:rPr dirty="0" spc="-5"/>
              <a:t>be</a:t>
            </a:r>
            <a:r>
              <a:rPr dirty="0" spc="-15"/>
              <a:t> </a:t>
            </a:r>
            <a:r>
              <a:rPr dirty="0" spc="-10"/>
              <a:t>copied</a:t>
            </a:r>
            <a:r>
              <a:rPr dirty="0" spc="-30"/>
              <a:t> </a:t>
            </a:r>
            <a:r>
              <a:rPr dirty="0"/>
              <a:t>when</a:t>
            </a:r>
            <a:r>
              <a:rPr dirty="0" spc="-10"/>
              <a:t> you</a:t>
            </a:r>
            <a:r>
              <a:rPr dirty="0" spc="-35"/>
              <a:t> </a:t>
            </a:r>
            <a:r>
              <a:rPr dirty="0" spc="-5"/>
              <a:t>build</a:t>
            </a:r>
            <a:r>
              <a:rPr dirty="0" spc="-20"/>
              <a:t> </a:t>
            </a:r>
            <a:r>
              <a:rPr dirty="0"/>
              <a:t>an </a:t>
            </a:r>
            <a:r>
              <a:rPr dirty="0" spc="-530"/>
              <a:t> </a:t>
            </a:r>
            <a:r>
              <a:rPr dirty="0" spc="-5"/>
              <a:t>application</a:t>
            </a:r>
          </a:p>
          <a:p>
            <a:pPr marL="6238240">
              <a:lnSpc>
                <a:spcPct val="100000"/>
              </a:lnSpc>
              <a:spcBef>
                <a:spcPts val="994"/>
              </a:spcBef>
            </a:pPr>
            <a:r>
              <a:rPr dirty="0" spc="-15"/>
              <a:t>Contains</a:t>
            </a:r>
            <a:r>
              <a:rPr dirty="0" spc="-25"/>
              <a:t> </a:t>
            </a:r>
            <a:r>
              <a:rPr dirty="0" spc="-5"/>
              <a:t>build</a:t>
            </a:r>
            <a:r>
              <a:rPr dirty="0" spc="-25"/>
              <a:t> </a:t>
            </a:r>
            <a:r>
              <a:rPr dirty="0" spc="-15"/>
              <a:t>configuration</a:t>
            </a:r>
            <a:r>
              <a:rPr dirty="0" spc="-90"/>
              <a:t> </a:t>
            </a:r>
            <a:r>
              <a:rPr dirty="0" spc="-10"/>
              <a:t>options</a:t>
            </a:r>
            <a:r>
              <a:rPr dirty="0" spc="-30"/>
              <a:t> </a:t>
            </a:r>
            <a:r>
              <a:rPr dirty="0" spc="-20"/>
              <a:t>for</a:t>
            </a:r>
            <a:r>
              <a:rPr dirty="0" spc="-5"/>
              <a:t> </a:t>
            </a:r>
            <a:r>
              <a:rPr dirty="0" spc="-10"/>
              <a:t>particular</a:t>
            </a:r>
            <a:r>
              <a:rPr dirty="0" spc="-45"/>
              <a:t> </a:t>
            </a:r>
            <a:r>
              <a:rPr dirty="0" spc="-10"/>
              <a:t>target</a:t>
            </a:r>
            <a:r>
              <a:rPr dirty="0" spc="-75"/>
              <a:t> </a:t>
            </a:r>
            <a:r>
              <a:rPr dirty="0" spc="-15"/>
              <a:t>environments</a:t>
            </a:r>
          </a:p>
          <a:p>
            <a:pPr marL="6225540">
              <a:lnSpc>
                <a:spcPct val="100000"/>
              </a:lnSpc>
              <a:spcBef>
                <a:spcPts val="55"/>
              </a:spcBef>
            </a:pPr>
            <a:endParaRPr sz="2050"/>
          </a:p>
          <a:p>
            <a:pPr marL="6238240">
              <a:lnSpc>
                <a:spcPct val="100000"/>
              </a:lnSpc>
            </a:pPr>
            <a:r>
              <a:rPr dirty="0" spc="-15"/>
              <a:t>Icon</a:t>
            </a:r>
            <a:r>
              <a:rPr dirty="0" spc="-35"/>
              <a:t> </a:t>
            </a:r>
            <a:r>
              <a:rPr dirty="0" spc="-10"/>
              <a:t>to</a:t>
            </a:r>
            <a:r>
              <a:rPr dirty="0" spc="-45"/>
              <a:t> </a:t>
            </a:r>
            <a:r>
              <a:rPr dirty="0" spc="-5"/>
              <a:t>be</a:t>
            </a:r>
            <a:r>
              <a:rPr dirty="0" spc="-30"/>
              <a:t> </a:t>
            </a:r>
            <a:r>
              <a:rPr dirty="0" spc="-5"/>
              <a:t>used</a:t>
            </a:r>
            <a:r>
              <a:rPr dirty="0" spc="-10"/>
              <a:t> </a:t>
            </a:r>
            <a:r>
              <a:rPr dirty="0" spc="-20"/>
              <a:t>for</a:t>
            </a:r>
            <a:r>
              <a:rPr dirty="0" spc="-30"/>
              <a:t> </a:t>
            </a:r>
            <a:r>
              <a:rPr dirty="0"/>
              <a:t>this</a:t>
            </a:r>
            <a:r>
              <a:rPr dirty="0" spc="-30"/>
              <a:t> </a:t>
            </a:r>
            <a:r>
              <a:rPr dirty="0" spc="-5"/>
              <a:t>application</a:t>
            </a:r>
            <a:r>
              <a:rPr dirty="0" spc="-70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5"/>
              <a:t>bookmark</a:t>
            </a:r>
            <a:r>
              <a:rPr dirty="0" spc="-85"/>
              <a:t> </a:t>
            </a:r>
            <a:r>
              <a:rPr dirty="0" spc="-5"/>
              <a:t>bar</a:t>
            </a:r>
          </a:p>
          <a:p>
            <a:pPr marL="6225540">
              <a:lnSpc>
                <a:spcPct val="100000"/>
              </a:lnSpc>
            </a:pPr>
          </a:p>
          <a:p>
            <a:pPr marL="6225540">
              <a:lnSpc>
                <a:spcPct val="100000"/>
              </a:lnSpc>
              <a:spcBef>
                <a:spcPts val="25"/>
              </a:spcBef>
            </a:pPr>
            <a:endParaRPr sz="2300"/>
          </a:p>
          <a:p>
            <a:pPr marL="6252845">
              <a:lnSpc>
                <a:spcPct val="100000"/>
              </a:lnSpc>
            </a:pPr>
            <a:r>
              <a:rPr dirty="0" spc="-5"/>
              <a:t>The</a:t>
            </a:r>
            <a:r>
              <a:rPr dirty="0" spc="-10"/>
              <a:t> </a:t>
            </a:r>
            <a:r>
              <a:rPr dirty="0"/>
              <a:t>main</a:t>
            </a:r>
            <a:r>
              <a:rPr dirty="0" spc="-40"/>
              <a:t> </a:t>
            </a:r>
            <a:r>
              <a:rPr dirty="0" spc="-5"/>
              <a:t>HTML</a:t>
            </a:r>
            <a:r>
              <a:rPr dirty="0" spc="-10"/>
              <a:t> page</a:t>
            </a:r>
            <a:r>
              <a:rPr dirty="0" spc="-15"/>
              <a:t> </a:t>
            </a:r>
            <a:r>
              <a:rPr dirty="0"/>
              <a:t>that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 spc="-5"/>
              <a:t>served</a:t>
            </a:r>
            <a:r>
              <a:rPr dirty="0" spc="-25"/>
              <a:t> </a:t>
            </a:r>
            <a:r>
              <a:rPr dirty="0"/>
              <a:t>when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5"/>
              <a:t>application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loaded</a:t>
            </a:r>
          </a:p>
          <a:p>
            <a:pPr marL="6225540">
              <a:lnSpc>
                <a:spcPct val="100000"/>
              </a:lnSpc>
            </a:pPr>
            <a:endParaRPr sz="2700"/>
          </a:p>
          <a:p>
            <a:pPr marL="6238240" marR="5080">
              <a:lnSpc>
                <a:spcPct val="100000"/>
              </a:lnSpc>
              <a:spcBef>
                <a:spcPts val="5"/>
              </a:spcBef>
            </a:pPr>
            <a:r>
              <a:rPr dirty="0" spc="-10"/>
              <a:t>Compilation</a:t>
            </a:r>
            <a:r>
              <a:rPr dirty="0" spc="-90"/>
              <a:t> </a:t>
            </a:r>
            <a:r>
              <a:rPr dirty="0" spc="-15"/>
              <a:t>starts</a:t>
            </a:r>
            <a:r>
              <a:rPr dirty="0" spc="-40"/>
              <a:t> </a:t>
            </a:r>
            <a:r>
              <a:rPr dirty="0" spc="-15"/>
              <a:t>from</a:t>
            </a:r>
            <a:r>
              <a:rPr dirty="0" spc="-45"/>
              <a:t> </a:t>
            </a:r>
            <a:r>
              <a:rPr dirty="0"/>
              <a:t>this</a:t>
            </a:r>
            <a:r>
              <a:rPr dirty="0" spc="-20"/>
              <a:t> </a:t>
            </a:r>
            <a:r>
              <a:rPr dirty="0" spc="-5"/>
              <a:t>file.</a:t>
            </a:r>
            <a:r>
              <a:rPr dirty="0" spc="-30"/>
              <a:t> </a:t>
            </a:r>
            <a:r>
              <a:rPr dirty="0" spc="-15"/>
              <a:t>Bootstraps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 spc="-5"/>
              <a:t>application's</a:t>
            </a:r>
            <a:r>
              <a:rPr dirty="0" spc="-65"/>
              <a:t> </a:t>
            </a:r>
            <a:r>
              <a:rPr dirty="0" spc="-15"/>
              <a:t>root</a:t>
            </a:r>
            <a:r>
              <a:rPr dirty="0" spc="-40"/>
              <a:t> </a:t>
            </a:r>
            <a:r>
              <a:rPr dirty="0"/>
              <a:t>module </a:t>
            </a:r>
            <a:r>
              <a:rPr dirty="0" spc="-525"/>
              <a:t> </a:t>
            </a:r>
            <a:r>
              <a:rPr dirty="0" spc="-5"/>
              <a:t>(AppModule)</a:t>
            </a:r>
            <a:r>
              <a:rPr dirty="0" spc="-65"/>
              <a:t> </a:t>
            </a:r>
            <a:r>
              <a:rPr dirty="0" spc="-10"/>
              <a:t>to</a:t>
            </a:r>
            <a:r>
              <a:rPr dirty="0" spc="-45"/>
              <a:t> </a:t>
            </a:r>
            <a:r>
              <a:rPr dirty="0"/>
              <a:t>run in the</a:t>
            </a:r>
            <a:r>
              <a:rPr dirty="0" spc="-35"/>
              <a:t> </a:t>
            </a:r>
            <a:r>
              <a:rPr dirty="0" spc="-15"/>
              <a:t>browser</a:t>
            </a:r>
          </a:p>
          <a:p>
            <a:pPr marL="6238240">
              <a:lnSpc>
                <a:spcPct val="100000"/>
              </a:lnSpc>
              <a:spcBef>
                <a:spcPts val="1500"/>
              </a:spcBef>
            </a:pPr>
            <a:r>
              <a:rPr dirty="0" spc="-15"/>
              <a:t>Lists</a:t>
            </a:r>
            <a:r>
              <a:rPr dirty="0" spc="-25"/>
              <a:t> </a:t>
            </a:r>
            <a:r>
              <a:rPr dirty="0" spc="-5"/>
              <a:t>CSS</a:t>
            </a:r>
            <a:r>
              <a:rPr dirty="0" spc="-60"/>
              <a:t> </a:t>
            </a:r>
            <a:r>
              <a:rPr dirty="0" spc="-5"/>
              <a:t>files</a:t>
            </a:r>
            <a:r>
              <a:rPr dirty="0" spc="-40"/>
              <a:t> </a:t>
            </a:r>
            <a:r>
              <a:rPr dirty="0" spc="-10"/>
              <a:t>that</a:t>
            </a:r>
            <a:r>
              <a:rPr dirty="0" spc="-45"/>
              <a:t> </a:t>
            </a:r>
            <a:r>
              <a:rPr dirty="0" spc="-5"/>
              <a:t>supply</a:t>
            </a:r>
            <a:r>
              <a:rPr dirty="0" spc="-45"/>
              <a:t> </a:t>
            </a:r>
            <a:r>
              <a:rPr dirty="0" spc="-5"/>
              <a:t>styles</a:t>
            </a:r>
            <a:r>
              <a:rPr dirty="0" spc="-75"/>
              <a:t> </a:t>
            </a:r>
            <a:r>
              <a:rPr dirty="0" spc="-20"/>
              <a:t>for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-15"/>
              <a:t>project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6497" y="1715261"/>
              <a:ext cx="16421100" cy="0"/>
            </a:xfrm>
            <a:custGeom>
              <a:avLst/>
              <a:gdLst/>
              <a:ahLst/>
              <a:cxnLst/>
              <a:rect l="l" t="t" r="r" b="b"/>
              <a:pathLst>
                <a:path w="16421100" h="0">
                  <a:moveTo>
                    <a:pt x="0" y="0"/>
                  </a:moveTo>
                  <a:lnTo>
                    <a:pt x="1642110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0" y="9601200"/>
                  </a:lnTo>
                  <a:lnTo>
                    <a:pt x="0" y="10287000"/>
                  </a:lnTo>
                  <a:lnTo>
                    <a:pt x="1060704" y="10287000"/>
                  </a:lnTo>
                  <a:lnTo>
                    <a:pt x="1060704" y="9601200"/>
                  </a:lnTo>
                  <a:lnTo>
                    <a:pt x="292608" y="9601200"/>
                  </a:lnTo>
                  <a:lnTo>
                    <a:pt x="292608" y="248920"/>
                  </a:lnTo>
                  <a:lnTo>
                    <a:pt x="17995392" y="248920"/>
                  </a:lnTo>
                  <a:lnTo>
                    <a:pt x="17995392" y="9601200"/>
                  </a:lnTo>
                  <a:lnTo>
                    <a:pt x="3336036" y="9601200"/>
                  </a:lnTo>
                  <a:lnTo>
                    <a:pt x="3336036" y="10287000"/>
                  </a:lnTo>
                  <a:lnTo>
                    <a:pt x="18288000" y="10287000"/>
                  </a:lnTo>
                  <a:lnTo>
                    <a:pt x="18288000" y="9601200"/>
                  </a:lnTo>
                  <a:lnTo>
                    <a:pt x="18288000" y="24892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248285"/>
            </a:xfrm>
            <a:custGeom>
              <a:avLst/>
              <a:gdLst/>
              <a:ahLst/>
              <a:cxnLst/>
              <a:rect l="l" t="t" r="r" b="b"/>
              <a:pathLst>
                <a:path w="18288000" h="248285">
                  <a:moveTo>
                    <a:pt x="18288000" y="0"/>
                  </a:moveTo>
                  <a:lnTo>
                    <a:pt x="0" y="0"/>
                  </a:lnTo>
                  <a:lnTo>
                    <a:pt x="0" y="247903"/>
                  </a:lnTo>
                  <a:lnTo>
                    <a:pt x="18288000" y="24790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252984"/>
              <a:ext cx="17704308" cy="93588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5652" y="3284220"/>
            <a:ext cx="3744467" cy="50932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8986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Topics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1012037" y="1849881"/>
            <a:ext cx="5886450" cy="5904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topics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covered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module: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005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Web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architecture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Front-end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back-end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development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90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TypeScript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Difference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between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9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AngularJS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versioning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95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Comparison</a:t>
            </a:r>
            <a:r>
              <a:rPr dirty="0" sz="2400" spc="-1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between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front-end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tools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8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Architecture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0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Building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blocks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395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Font typeface="Wingdings"/>
              <a:buChar char=""/>
              <a:tabLst>
                <a:tab pos="356235" algn="l"/>
              </a:tabLst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10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0" y="4035552"/>
            <a:ext cx="6350508" cy="42016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12356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Object</a:t>
            </a:r>
            <a:r>
              <a:rPr dirty="0" sz="5600" spc="-20">
                <a:solidFill>
                  <a:srgbClr val="095A82"/>
                </a:solidFill>
              </a:rPr>
              <a:t>i</a:t>
            </a:r>
            <a:r>
              <a:rPr dirty="0" sz="5600" spc="-5">
                <a:solidFill>
                  <a:srgbClr val="095A82"/>
                </a:solidFill>
              </a:rPr>
              <a:t>ves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45896" y="1892554"/>
            <a:ext cx="8276590" cy="468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completing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module,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building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blocks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web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application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development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Develop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thorough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understanding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Architecture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CLI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commands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Install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design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your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first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Module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its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structure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Understand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files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866" y="4552264"/>
            <a:ext cx="1175766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>
                <a:solidFill>
                  <a:srgbClr val="095A82"/>
                </a:solidFill>
              </a:rPr>
              <a:t>Web-Application</a:t>
            </a:r>
            <a:r>
              <a:rPr dirty="0" sz="7200" spc="-155">
                <a:solidFill>
                  <a:srgbClr val="095A82"/>
                </a:solidFill>
              </a:rPr>
              <a:t> </a:t>
            </a:r>
            <a:r>
              <a:rPr dirty="0" sz="7200" spc="-5">
                <a:solidFill>
                  <a:srgbClr val="095A82"/>
                </a:solidFill>
              </a:rPr>
              <a:t>Development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93585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">
                <a:solidFill>
                  <a:srgbClr val="095A82"/>
                </a:solidFill>
              </a:rPr>
              <a:t>Web</a:t>
            </a:r>
            <a:r>
              <a:rPr dirty="0" sz="5600" spc="-15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Application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23405"/>
            <a:ext cx="16525240" cy="1286510"/>
            <a:chOff x="912875" y="1923405"/>
            <a:chExt cx="16525240" cy="1286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23405"/>
              <a:ext cx="16524731" cy="12861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40052"/>
              <a:ext cx="16421100" cy="1188720"/>
            </a:xfrm>
            <a:custGeom>
              <a:avLst/>
              <a:gdLst/>
              <a:ahLst/>
              <a:cxnLst/>
              <a:rect l="l" t="t" r="r" b="b"/>
              <a:pathLst>
                <a:path w="16421100" h="1188720">
                  <a:moveTo>
                    <a:pt x="16222979" y="0"/>
                  </a:moveTo>
                  <a:lnTo>
                    <a:pt x="198119" y="0"/>
                  </a:lnTo>
                  <a:lnTo>
                    <a:pt x="152692" y="5206"/>
                  </a:lnTo>
                  <a:lnTo>
                    <a:pt x="110985" y="20066"/>
                  </a:lnTo>
                  <a:lnTo>
                    <a:pt x="74206" y="43561"/>
                  </a:lnTo>
                  <a:lnTo>
                    <a:pt x="43522" y="74168"/>
                  </a:lnTo>
                  <a:lnTo>
                    <a:pt x="20142" y="110998"/>
                  </a:lnTo>
                  <a:lnTo>
                    <a:pt x="5232" y="152653"/>
                  </a:lnTo>
                  <a:lnTo>
                    <a:pt x="0" y="198120"/>
                  </a:lnTo>
                  <a:lnTo>
                    <a:pt x="0" y="990600"/>
                  </a:lnTo>
                  <a:lnTo>
                    <a:pt x="5232" y="1036066"/>
                  </a:lnTo>
                  <a:lnTo>
                    <a:pt x="20142" y="1077722"/>
                  </a:lnTo>
                  <a:lnTo>
                    <a:pt x="43522" y="1114552"/>
                  </a:lnTo>
                  <a:lnTo>
                    <a:pt x="74206" y="1145158"/>
                  </a:lnTo>
                  <a:lnTo>
                    <a:pt x="110985" y="1168653"/>
                  </a:lnTo>
                  <a:lnTo>
                    <a:pt x="152692" y="1183513"/>
                  </a:lnTo>
                  <a:lnTo>
                    <a:pt x="198119" y="1188720"/>
                  </a:lnTo>
                  <a:lnTo>
                    <a:pt x="16222979" y="1188720"/>
                  </a:lnTo>
                  <a:lnTo>
                    <a:pt x="16268446" y="1183513"/>
                  </a:lnTo>
                  <a:lnTo>
                    <a:pt x="16310102" y="1168653"/>
                  </a:lnTo>
                  <a:lnTo>
                    <a:pt x="16346931" y="1145158"/>
                  </a:lnTo>
                  <a:lnTo>
                    <a:pt x="16377539" y="1114552"/>
                  </a:lnTo>
                  <a:lnTo>
                    <a:pt x="16400906" y="1077722"/>
                  </a:lnTo>
                  <a:lnTo>
                    <a:pt x="16415892" y="1036066"/>
                  </a:lnTo>
                  <a:lnTo>
                    <a:pt x="16421100" y="990600"/>
                  </a:lnTo>
                  <a:lnTo>
                    <a:pt x="16421100" y="198120"/>
                  </a:lnTo>
                  <a:lnTo>
                    <a:pt x="16415892" y="152653"/>
                  </a:lnTo>
                  <a:lnTo>
                    <a:pt x="16400906" y="110998"/>
                  </a:lnTo>
                  <a:lnTo>
                    <a:pt x="16377539" y="74168"/>
                  </a:lnTo>
                  <a:lnTo>
                    <a:pt x="16346931" y="43561"/>
                  </a:lnTo>
                  <a:lnTo>
                    <a:pt x="16310102" y="20066"/>
                  </a:lnTo>
                  <a:lnTo>
                    <a:pt x="16268446" y="5206"/>
                  </a:lnTo>
                  <a:lnTo>
                    <a:pt x="1622297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6497" y="1940814"/>
              <a:ext cx="16421100" cy="1188720"/>
            </a:xfrm>
            <a:custGeom>
              <a:avLst/>
              <a:gdLst/>
              <a:ahLst/>
              <a:cxnLst/>
              <a:rect l="l" t="t" r="r" b="b"/>
              <a:pathLst>
                <a:path w="16421100" h="1188720">
                  <a:moveTo>
                    <a:pt x="0" y="198119"/>
                  </a:moveTo>
                  <a:lnTo>
                    <a:pt x="5232" y="152653"/>
                  </a:lnTo>
                  <a:lnTo>
                    <a:pt x="20142" y="110997"/>
                  </a:lnTo>
                  <a:lnTo>
                    <a:pt x="43522" y="74167"/>
                  </a:lnTo>
                  <a:lnTo>
                    <a:pt x="74206" y="43560"/>
                  </a:lnTo>
                  <a:lnTo>
                    <a:pt x="110985" y="20065"/>
                  </a:lnTo>
                  <a:lnTo>
                    <a:pt x="152692" y="5206"/>
                  </a:lnTo>
                  <a:lnTo>
                    <a:pt x="198120" y="0"/>
                  </a:lnTo>
                  <a:lnTo>
                    <a:pt x="16222980" y="0"/>
                  </a:lnTo>
                  <a:lnTo>
                    <a:pt x="16268446" y="5206"/>
                  </a:lnTo>
                  <a:lnTo>
                    <a:pt x="16310102" y="20065"/>
                  </a:lnTo>
                  <a:lnTo>
                    <a:pt x="16346932" y="43560"/>
                  </a:lnTo>
                  <a:lnTo>
                    <a:pt x="16377539" y="74167"/>
                  </a:lnTo>
                  <a:lnTo>
                    <a:pt x="16401034" y="110997"/>
                  </a:lnTo>
                  <a:lnTo>
                    <a:pt x="16415892" y="152653"/>
                  </a:lnTo>
                  <a:lnTo>
                    <a:pt x="16421100" y="198119"/>
                  </a:lnTo>
                  <a:lnTo>
                    <a:pt x="16421100" y="990600"/>
                  </a:lnTo>
                  <a:lnTo>
                    <a:pt x="16415892" y="1036065"/>
                  </a:lnTo>
                  <a:lnTo>
                    <a:pt x="16401034" y="1077721"/>
                  </a:lnTo>
                  <a:lnTo>
                    <a:pt x="16377539" y="1114552"/>
                  </a:lnTo>
                  <a:lnTo>
                    <a:pt x="16346932" y="1145158"/>
                  </a:lnTo>
                  <a:lnTo>
                    <a:pt x="16310102" y="1168653"/>
                  </a:lnTo>
                  <a:lnTo>
                    <a:pt x="16268446" y="1183512"/>
                  </a:lnTo>
                  <a:lnTo>
                    <a:pt x="16222980" y="1188719"/>
                  </a:lnTo>
                  <a:lnTo>
                    <a:pt x="198120" y="1188719"/>
                  </a:lnTo>
                  <a:lnTo>
                    <a:pt x="152692" y="1183512"/>
                  </a:lnTo>
                  <a:lnTo>
                    <a:pt x="110985" y="1168653"/>
                  </a:lnTo>
                  <a:lnTo>
                    <a:pt x="74206" y="1145158"/>
                  </a:lnTo>
                  <a:lnTo>
                    <a:pt x="43522" y="1114552"/>
                  </a:lnTo>
                  <a:lnTo>
                    <a:pt x="20142" y="1077721"/>
                  </a:lnTo>
                  <a:lnTo>
                    <a:pt x="5232" y="1036065"/>
                  </a:lnTo>
                  <a:lnTo>
                    <a:pt x="0" y="990600"/>
                  </a:lnTo>
                  <a:lnTo>
                    <a:pt x="0" y="19811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56766" y="2115439"/>
            <a:ext cx="151771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5" b="1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2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(Web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app)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application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r>
              <a:rPr dirty="0" sz="24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dirty="0" sz="2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2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delivered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dirty="0" sz="2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browser</a:t>
            </a:r>
            <a:r>
              <a:rPr dirty="0" sz="24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4483" y="4905953"/>
            <a:ext cx="5114925" cy="2813685"/>
            <a:chOff x="824483" y="4905953"/>
            <a:chExt cx="5114925" cy="28136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483" y="4905953"/>
              <a:ext cx="5114544" cy="281310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34211" y="4988051"/>
              <a:ext cx="4899660" cy="2639695"/>
            </a:xfrm>
            <a:custGeom>
              <a:avLst/>
              <a:gdLst/>
              <a:ahLst/>
              <a:cxnLst/>
              <a:rect l="l" t="t" r="r" b="b"/>
              <a:pathLst>
                <a:path w="4899660" h="2639695">
                  <a:moveTo>
                    <a:pt x="4459351" y="0"/>
                  </a:moveTo>
                  <a:lnTo>
                    <a:pt x="440054" y="0"/>
                  </a:lnTo>
                  <a:lnTo>
                    <a:pt x="392049" y="2539"/>
                  </a:lnTo>
                  <a:lnTo>
                    <a:pt x="345694" y="10160"/>
                  </a:lnTo>
                  <a:lnTo>
                    <a:pt x="300951" y="22478"/>
                  </a:lnTo>
                  <a:lnTo>
                    <a:pt x="258305" y="39115"/>
                  </a:lnTo>
                  <a:lnTo>
                    <a:pt x="217944" y="60071"/>
                  </a:lnTo>
                  <a:lnTo>
                    <a:pt x="180162" y="84836"/>
                  </a:lnTo>
                  <a:lnTo>
                    <a:pt x="145211" y="113284"/>
                  </a:lnTo>
                  <a:lnTo>
                    <a:pt x="113372" y="145161"/>
                  </a:lnTo>
                  <a:lnTo>
                    <a:pt x="84899" y="180086"/>
                  </a:lnTo>
                  <a:lnTo>
                    <a:pt x="60083" y="217932"/>
                  </a:lnTo>
                  <a:lnTo>
                    <a:pt x="39166" y="258190"/>
                  </a:lnTo>
                  <a:lnTo>
                    <a:pt x="22428" y="300863"/>
                  </a:lnTo>
                  <a:lnTo>
                    <a:pt x="10147" y="345567"/>
                  </a:lnTo>
                  <a:lnTo>
                    <a:pt x="2578" y="391922"/>
                  </a:lnTo>
                  <a:lnTo>
                    <a:pt x="0" y="439927"/>
                  </a:lnTo>
                  <a:lnTo>
                    <a:pt x="0" y="2199513"/>
                  </a:lnTo>
                  <a:lnTo>
                    <a:pt x="2578" y="2247519"/>
                  </a:lnTo>
                  <a:lnTo>
                    <a:pt x="10147" y="2293874"/>
                  </a:lnTo>
                  <a:lnTo>
                    <a:pt x="22428" y="2338578"/>
                  </a:lnTo>
                  <a:lnTo>
                    <a:pt x="39166" y="2381250"/>
                  </a:lnTo>
                  <a:lnTo>
                    <a:pt x="60083" y="2421509"/>
                  </a:lnTo>
                  <a:lnTo>
                    <a:pt x="84899" y="2459355"/>
                  </a:lnTo>
                  <a:lnTo>
                    <a:pt x="113372" y="2494280"/>
                  </a:lnTo>
                  <a:lnTo>
                    <a:pt x="145211" y="2526157"/>
                  </a:lnTo>
                  <a:lnTo>
                    <a:pt x="180162" y="2554605"/>
                  </a:lnTo>
                  <a:lnTo>
                    <a:pt x="217944" y="2579370"/>
                  </a:lnTo>
                  <a:lnTo>
                    <a:pt x="258305" y="2600325"/>
                  </a:lnTo>
                  <a:lnTo>
                    <a:pt x="300951" y="2616962"/>
                  </a:lnTo>
                  <a:lnTo>
                    <a:pt x="345694" y="2629281"/>
                  </a:lnTo>
                  <a:lnTo>
                    <a:pt x="392049" y="2636901"/>
                  </a:lnTo>
                  <a:lnTo>
                    <a:pt x="440054" y="2639441"/>
                  </a:lnTo>
                  <a:lnTo>
                    <a:pt x="4459351" y="2639441"/>
                  </a:lnTo>
                  <a:lnTo>
                    <a:pt x="4507357" y="2636901"/>
                  </a:lnTo>
                  <a:lnTo>
                    <a:pt x="4553712" y="2629281"/>
                  </a:lnTo>
                  <a:lnTo>
                    <a:pt x="4598416" y="2616962"/>
                  </a:lnTo>
                  <a:lnTo>
                    <a:pt x="4641088" y="2600325"/>
                  </a:lnTo>
                  <a:lnTo>
                    <a:pt x="4681474" y="2579370"/>
                  </a:lnTo>
                  <a:lnTo>
                    <a:pt x="4719193" y="2554605"/>
                  </a:lnTo>
                  <a:lnTo>
                    <a:pt x="4754245" y="2526157"/>
                  </a:lnTo>
                  <a:lnTo>
                    <a:pt x="4785995" y="2494280"/>
                  </a:lnTo>
                  <a:lnTo>
                    <a:pt x="4814443" y="2459355"/>
                  </a:lnTo>
                  <a:lnTo>
                    <a:pt x="4839335" y="2421509"/>
                  </a:lnTo>
                  <a:lnTo>
                    <a:pt x="4860290" y="2381250"/>
                  </a:lnTo>
                  <a:lnTo>
                    <a:pt x="4876927" y="2338578"/>
                  </a:lnTo>
                  <a:lnTo>
                    <a:pt x="4889246" y="2293874"/>
                  </a:lnTo>
                  <a:lnTo>
                    <a:pt x="4896866" y="2247519"/>
                  </a:lnTo>
                  <a:lnTo>
                    <a:pt x="4899406" y="2199513"/>
                  </a:lnTo>
                  <a:lnTo>
                    <a:pt x="4899406" y="439927"/>
                  </a:lnTo>
                  <a:lnTo>
                    <a:pt x="4896866" y="391922"/>
                  </a:lnTo>
                  <a:lnTo>
                    <a:pt x="4889246" y="345567"/>
                  </a:lnTo>
                  <a:lnTo>
                    <a:pt x="4876927" y="300863"/>
                  </a:lnTo>
                  <a:lnTo>
                    <a:pt x="4860290" y="258190"/>
                  </a:lnTo>
                  <a:lnTo>
                    <a:pt x="4839335" y="217932"/>
                  </a:lnTo>
                  <a:lnTo>
                    <a:pt x="4814443" y="180086"/>
                  </a:lnTo>
                  <a:lnTo>
                    <a:pt x="4785995" y="145161"/>
                  </a:lnTo>
                  <a:lnTo>
                    <a:pt x="4754245" y="113284"/>
                  </a:lnTo>
                  <a:lnTo>
                    <a:pt x="4719193" y="84836"/>
                  </a:lnTo>
                  <a:lnTo>
                    <a:pt x="4681474" y="60071"/>
                  </a:lnTo>
                  <a:lnTo>
                    <a:pt x="4641088" y="39115"/>
                  </a:lnTo>
                  <a:lnTo>
                    <a:pt x="4598416" y="22478"/>
                  </a:lnTo>
                  <a:lnTo>
                    <a:pt x="4553712" y="10160"/>
                  </a:lnTo>
                  <a:lnTo>
                    <a:pt x="4507357" y="2539"/>
                  </a:lnTo>
                  <a:lnTo>
                    <a:pt x="4459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34973" y="4988813"/>
              <a:ext cx="4899660" cy="2639695"/>
            </a:xfrm>
            <a:custGeom>
              <a:avLst/>
              <a:gdLst/>
              <a:ahLst/>
              <a:cxnLst/>
              <a:rect l="l" t="t" r="r" b="b"/>
              <a:pathLst>
                <a:path w="4899660" h="2639695">
                  <a:moveTo>
                    <a:pt x="0" y="439927"/>
                  </a:moveTo>
                  <a:lnTo>
                    <a:pt x="2578" y="391922"/>
                  </a:lnTo>
                  <a:lnTo>
                    <a:pt x="10147" y="345566"/>
                  </a:lnTo>
                  <a:lnTo>
                    <a:pt x="22428" y="300863"/>
                  </a:lnTo>
                  <a:lnTo>
                    <a:pt x="39166" y="258190"/>
                  </a:lnTo>
                  <a:lnTo>
                    <a:pt x="60083" y="217932"/>
                  </a:lnTo>
                  <a:lnTo>
                    <a:pt x="84899" y="180086"/>
                  </a:lnTo>
                  <a:lnTo>
                    <a:pt x="113372" y="145161"/>
                  </a:lnTo>
                  <a:lnTo>
                    <a:pt x="145211" y="113284"/>
                  </a:lnTo>
                  <a:lnTo>
                    <a:pt x="180162" y="84836"/>
                  </a:lnTo>
                  <a:lnTo>
                    <a:pt x="217944" y="60071"/>
                  </a:lnTo>
                  <a:lnTo>
                    <a:pt x="258292" y="39115"/>
                  </a:lnTo>
                  <a:lnTo>
                    <a:pt x="300951" y="22478"/>
                  </a:lnTo>
                  <a:lnTo>
                    <a:pt x="345694" y="10160"/>
                  </a:lnTo>
                  <a:lnTo>
                    <a:pt x="392048" y="2539"/>
                  </a:lnTo>
                  <a:lnTo>
                    <a:pt x="440054" y="0"/>
                  </a:lnTo>
                  <a:lnTo>
                    <a:pt x="4459351" y="0"/>
                  </a:lnTo>
                  <a:lnTo>
                    <a:pt x="4507357" y="2539"/>
                  </a:lnTo>
                  <a:lnTo>
                    <a:pt x="4553712" y="10160"/>
                  </a:lnTo>
                  <a:lnTo>
                    <a:pt x="4598416" y="22478"/>
                  </a:lnTo>
                  <a:lnTo>
                    <a:pt x="4641088" y="39115"/>
                  </a:lnTo>
                  <a:lnTo>
                    <a:pt x="4681474" y="60071"/>
                  </a:lnTo>
                  <a:lnTo>
                    <a:pt x="4719193" y="84836"/>
                  </a:lnTo>
                  <a:lnTo>
                    <a:pt x="4754245" y="113284"/>
                  </a:lnTo>
                  <a:lnTo>
                    <a:pt x="4785995" y="145161"/>
                  </a:lnTo>
                  <a:lnTo>
                    <a:pt x="4814443" y="180086"/>
                  </a:lnTo>
                  <a:lnTo>
                    <a:pt x="4839335" y="217932"/>
                  </a:lnTo>
                  <a:lnTo>
                    <a:pt x="4860290" y="258190"/>
                  </a:lnTo>
                  <a:lnTo>
                    <a:pt x="4876927" y="300863"/>
                  </a:lnTo>
                  <a:lnTo>
                    <a:pt x="4889246" y="345566"/>
                  </a:lnTo>
                  <a:lnTo>
                    <a:pt x="4896866" y="391922"/>
                  </a:lnTo>
                  <a:lnTo>
                    <a:pt x="4899406" y="439927"/>
                  </a:lnTo>
                  <a:lnTo>
                    <a:pt x="4899406" y="2199513"/>
                  </a:lnTo>
                  <a:lnTo>
                    <a:pt x="4896866" y="2247519"/>
                  </a:lnTo>
                  <a:lnTo>
                    <a:pt x="4889246" y="2293874"/>
                  </a:lnTo>
                  <a:lnTo>
                    <a:pt x="4876927" y="2338578"/>
                  </a:lnTo>
                  <a:lnTo>
                    <a:pt x="4860290" y="2381250"/>
                  </a:lnTo>
                  <a:lnTo>
                    <a:pt x="4839335" y="2421509"/>
                  </a:lnTo>
                  <a:lnTo>
                    <a:pt x="4814443" y="2459355"/>
                  </a:lnTo>
                  <a:lnTo>
                    <a:pt x="4785995" y="2494280"/>
                  </a:lnTo>
                  <a:lnTo>
                    <a:pt x="4754245" y="2526157"/>
                  </a:lnTo>
                  <a:lnTo>
                    <a:pt x="4719193" y="2554605"/>
                  </a:lnTo>
                  <a:lnTo>
                    <a:pt x="4681474" y="2579370"/>
                  </a:lnTo>
                  <a:lnTo>
                    <a:pt x="4641088" y="2600325"/>
                  </a:lnTo>
                  <a:lnTo>
                    <a:pt x="4598416" y="2616962"/>
                  </a:lnTo>
                  <a:lnTo>
                    <a:pt x="4553712" y="2629281"/>
                  </a:lnTo>
                  <a:lnTo>
                    <a:pt x="4507357" y="2636901"/>
                  </a:lnTo>
                  <a:lnTo>
                    <a:pt x="4459351" y="2639441"/>
                  </a:lnTo>
                  <a:lnTo>
                    <a:pt x="440054" y="2639441"/>
                  </a:lnTo>
                  <a:lnTo>
                    <a:pt x="392048" y="2636901"/>
                  </a:lnTo>
                  <a:lnTo>
                    <a:pt x="345694" y="2629281"/>
                  </a:lnTo>
                  <a:lnTo>
                    <a:pt x="300951" y="2616962"/>
                  </a:lnTo>
                  <a:lnTo>
                    <a:pt x="258292" y="2600325"/>
                  </a:lnTo>
                  <a:lnTo>
                    <a:pt x="217944" y="2579370"/>
                  </a:lnTo>
                  <a:lnTo>
                    <a:pt x="180162" y="2554605"/>
                  </a:lnTo>
                  <a:lnTo>
                    <a:pt x="145211" y="2526157"/>
                  </a:lnTo>
                  <a:lnTo>
                    <a:pt x="113372" y="2494280"/>
                  </a:lnTo>
                  <a:lnTo>
                    <a:pt x="84899" y="2459355"/>
                  </a:lnTo>
                  <a:lnTo>
                    <a:pt x="60083" y="2421509"/>
                  </a:lnTo>
                  <a:lnTo>
                    <a:pt x="39166" y="2381250"/>
                  </a:lnTo>
                  <a:lnTo>
                    <a:pt x="22428" y="2338578"/>
                  </a:lnTo>
                  <a:lnTo>
                    <a:pt x="10147" y="2293874"/>
                  </a:lnTo>
                  <a:lnTo>
                    <a:pt x="2578" y="2247519"/>
                  </a:lnTo>
                  <a:lnTo>
                    <a:pt x="0" y="2199513"/>
                  </a:lnTo>
                  <a:lnTo>
                    <a:pt x="0" y="439927"/>
                  </a:lnTo>
                  <a:close/>
                </a:path>
              </a:pathLst>
            </a:custGeom>
            <a:ln w="28956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260728" y="5158232"/>
            <a:ext cx="424942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solidFill>
                  <a:srgbClr val="095A82"/>
                </a:solidFill>
                <a:latin typeface="Calibri"/>
                <a:cs typeface="Calibri"/>
              </a:rPr>
              <a:t>Web </a:t>
            </a:r>
            <a:r>
              <a:rPr dirty="0" sz="2400" spc="-10">
                <a:solidFill>
                  <a:srgbClr val="095A82"/>
                </a:solidFill>
                <a:latin typeface="Calibri"/>
                <a:cs typeface="Calibri"/>
              </a:rPr>
              <a:t>applications </a:t>
            </a:r>
            <a:r>
              <a:rPr dirty="0" sz="2400" spc="-5">
                <a:solidFill>
                  <a:srgbClr val="095A82"/>
                </a:solidFill>
                <a:latin typeface="Calibri"/>
                <a:cs typeface="Calibri"/>
              </a:rPr>
              <a:t>allow </a:t>
            </a:r>
            <a:r>
              <a:rPr dirty="0" sz="2400" spc="-25">
                <a:solidFill>
                  <a:srgbClr val="095A82"/>
                </a:solidFill>
                <a:latin typeface="Calibri"/>
                <a:cs typeface="Calibri"/>
              </a:rPr>
              <a:t>website </a:t>
            </a:r>
            <a:r>
              <a:rPr dirty="0" sz="2400" spc="-2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95A82"/>
                </a:solidFill>
                <a:latin typeface="Calibri"/>
                <a:cs typeface="Calibri"/>
              </a:rPr>
              <a:t>visitors </a:t>
            </a:r>
            <a:r>
              <a:rPr dirty="0" sz="2400" spc="-20">
                <a:solidFill>
                  <a:srgbClr val="095A82"/>
                </a:solidFill>
                <a:latin typeface="Calibri"/>
                <a:cs typeface="Calibri"/>
              </a:rPr>
              <a:t>to </a:t>
            </a:r>
            <a:r>
              <a:rPr dirty="0" sz="2400" spc="-5" b="1">
                <a:solidFill>
                  <a:srgbClr val="095A82"/>
                </a:solidFill>
                <a:latin typeface="Calibri"/>
                <a:cs typeface="Calibri"/>
              </a:rPr>
              <a:t>submit </a:t>
            </a:r>
            <a:r>
              <a:rPr dirty="0" sz="2400" spc="-25" b="1">
                <a:solidFill>
                  <a:srgbClr val="095A82"/>
                </a:solidFill>
                <a:latin typeface="Calibri"/>
                <a:cs typeface="Calibri"/>
              </a:rPr>
              <a:t>data </a:t>
            </a:r>
            <a:r>
              <a:rPr dirty="0" sz="2400" spc="-20">
                <a:solidFill>
                  <a:srgbClr val="095A82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095A82"/>
                </a:solidFill>
                <a:latin typeface="Calibri"/>
                <a:cs typeface="Calibri"/>
              </a:rPr>
              <a:t>a </a:t>
            </a:r>
            <a:r>
              <a:rPr dirty="0" sz="2400" spc="5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95A82"/>
                </a:solidFill>
                <a:latin typeface="Calibri"/>
                <a:cs typeface="Calibri"/>
              </a:rPr>
              <a:t>database </a:t>
            </a:r>
            <a:r>
              <a:rPr dirty="0" sz="2400" spc="-5">
                <a:solidFill>
                  <a:srgbClr val="095A82"/>
                </a:solidFill>
                <a:latin typeface="Calibri"/>
                <a:cs typeface="Calibri"/>
              </a:rPr>
              <a:t>or </a:t>
            </a:r>
            <a:r>
              <a:rPr dirty="0" sz="2400" spc="-25" b="1">
                <a:solidFill>
                  <a:srgbClr val="095A82"/>
                </a:solidFill>
                <a:latin typeface="Calibri"/>
                <a:cs typeface="Calibri"/>
              </a:rPr>
              <a:t>retrieve data </a:t>
            </a:r>
            <a:r>
              <a:rPr dirty="0" sz="2400" spc="-20">
                <a:solidFill>
                  <a:srgbClr val="095A82"/>
                </a:solidFill>
                <a:latin typeface="Calibri"/>
                <a:cs typeface="Calibri"/>
              </a:rPr>
              <a:t>from </a:t>
            </a:r>
            <a:r>
              <a:rPr dirty="0" sz="2400">
                <a:solidFill>
                  <a:srgbClr val="095A82"/>
                </a:solidFill>
                <a:latin typeface="Calibri"/>
                <a:cs typeface="Calibri"/>
              </a:rPr>
              <a:t>a </a:t>
            </a:r>
            <a:r>
              <a:rPr dirty="0" sz="2400" spc="5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95A82"/>
                </a:solidFill>
                <a:latin typeface="Calibri"/>
                <a:cs typeface="Calibri"/>
              </a:rPr>
              <a:t>database over Internet </a:t>
            </a:r>
            <a:r>
              <a:rPr dirty="0" sz="2400" spc="-5">
                <a:solidFill>
                  <a:srgbClr val="095A82"/>
                </a:solidFill>
                <a:latin typeface="Calibri"/>
                <a:cs typeface="Calibri"/>
              </a:rPr>
              <a:t>using </a:t>
            </a:r>
            <a:r>
              <a:rPr dirty="0" sz="2400" spc="-20" b="1">
                <a:solidFill>
                  <a:srgbClr val="095A82"/>
                </a:solidFill>
                <a:latin typeface="Calibri"/>
                <a:cs typeface="Calibri"/>
              </a:rPr>
              <a:t>web </a:t>
            </a:r>
            <a:r>
              <a:rPr dirty="0" sz="2400" spc="-15" b="1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95A82"/>
                </a:solidFill>
                <a:latin typeface="Calibri"/>
                <a:cs typeface="Calibri"/>
              </a:rPr>
              <a:t>browser</a:t>
            </a:r>
            <a:r>
              <a:rPr dirty="0" sz="2400" spc="-10">
                <a:solidFill>
                  <a:srgbClr val="095A82"/>
                </a:solidFill>
                <a:latin typeface="Calibri"/>
                <a:cs typeface="Calibri"/>
              </a:rPr>
              <a:t>. </a:t>
            </a:r>
            <a:r>
              <a:rPr dirty="0" sz="2400" spc="-5">
                <a:solidFill>
                  <a:srgbClr val="095A82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095A82"/>
                </a:solidFill>
                <a:latin typeface="Calibri"/>
                <a:cs typeface="Calibri"/>
              </a:rPr>
              <a:t>data </a:t>
            </a:r>
            <a:r>
              <a:rPr dirty="0" sz="2400">
                <a:solidFill>
                  <a:srgbClr val="095A82"/>
                </a:solidFill>
                <a:latin typeface="Calibri"/>
                <a:cs typeface="Calibri"/>
              </a:rPr>
              <a:t>is then </a:t>
            </a:r>
            <a:r>
              <a:rPr dirty="0" sz="2400" spc="5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95A82"/>
                </a:solidFill>
                <a:latin typeface="Calibri"/>
                <a:cs typeface="Calibri"/>
              </a:rPr>
              <a:t>presented</a:t>
            </a:r>
            <a:r>
              <a:rPr dirty="0" sz="2400" spc="-4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95A82"/>
                </a:solidFill>
                <a:latin typeface="Calibri"/>
                <a:cs typeface="Calibri"/>
              </a:rPr>
              <a:t>on</a:t>
            </a:r>
            <a:r>
              <a:rPr dirty="0" sz="2400" spc="-45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95A82"/>
                </a:solidFill>
                <a:latin typeface="Calibri"/>
                <a:cs typeface="Calibri"/>
              </a:rPr>
              <a:t>browser</a:t>
            </a:r>
            <a:r>
              <a:rPr dirty="0" sz="2400" spc="-7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95A82"/>
                </a:solidFill>
                <a:latin typeface="Calibri"/>
                <a:cs typeface="Calibri"/>
              </a:rPr>
              <a:t>dynamically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0" y="3919728"/>
            <a:ext cx="10878312" cy="489661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07022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How</a:t>
            </a:r>
            <a:r>
              <a:rPr dirty="0" sz="5600" spc="-1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Does</a:t>
            </a:r>
            <a:r>
              <a:rPr dirty="0" sz="5600" spc="-35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</a:t>
            </a:r>
            <a:r>
              <a:rPr dirty="0" sz="5600" spc="-2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Web</a:t>
            </a:r>
            <a:r>
              <a:rPr dirty="0" sz="5600" spc="-40">
                <a:solidFill>
                  <a:srgbClr val="095A82"/>
                </a:solidFill>
              </a:rPr>
              <a:t> </a:t>
            </a:r>
            <a:r>
              <a:rPr dirty="0" sz="5600" spc="-10">
                <a:solidFill>
                  <a:srgbClr val="095A82"/>
                </a:solidFill>
              </a:rPr>
              <a:t>Application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Work?</a:t>
            </a:r>
            <a:endParaRPr sz="5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5583" y="3573779"/>
            <a:ext cx="14153388" cy="43525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12875" y="1888340"/>
            <a:ext cx="16525240" cy="1079500"/>
            <a:chOff x="912875" y="1888340"/>
            <a:chExt cx="16525240" cy="10795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875" y="1888340"/>
              <a:ext cx="16524731" cy="10788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5735" y="1905000"/>
              <a:ext cx="16421100" cy="981710"/>
            </a:xfrm>
            <a:custGeom>
              <a:avLst/>
              <a:gdLst/>
              <a:ahLst/>
              <a:cxnLst/>
              <a:rect l="l" t="t" r="r" b="b"/>
              <a:pathLst>
                <a:path w="16421100" h="981710">
                  <a:moveTo>
                    <a:pt x="16257523" y="0"/>
                  </a:moveTo>
                  <a:lnTo>
                    <a:pt x="163588" y="0"/>
                  </a:lnTo>
                  <a:lnTo>
                    <a:pt x="120103" y="5842"/>
                  </a:lnTo>
                  <a:lnTo>
                    <a:pt x="81025" y="22351"/>
                  </a:lnTo>
                  <a:lnTo>
                    <a:pt x="47917" y="47878"/>
                  </a:lnTo>
                  <a:lnTo>
                    <a:pt x="22339" y="81025"/>
                  </a:lnTo>
                  <a:lnTo>
                    <a:pt x="5841" y="120015"/>
                  </a:lnTo>
                  <a:lnTo>
                    <a:pt x="0" y="163575"/>
                  </a:lnTo>
                  <a:lnTo>
                    <a:pt x="0" y="817626"/>
                  </a:lnTo>
                  <a:lnTo>
                    <a:pt x="5841" y="861186"/>
                  </a:lnTo>
                  <a:lnTo>
                    <a:pt x="22339" y="900176"/>
                  </a:lnTo>
                  <a:lnTo>
                    <a:pt x="47917" y="933323"/>
                  </a:lnTo>
                  <a:lnTo>
                    <a:pt x="81025" y="958850"/>
                  </a:lnTo>
                  <a:lnTo>
                    <a:pt x="120103" y="975359"/>
                  </a:lnTo>
                  <a:lnTo>
                    <a:pt x="163588" y="981201"/>
                  </a:lnTo>
                  <a:lnTo>
                    <a:pt x="16257523" y="981201"/>
                  </a:lnTo>
                  <a:lnTo>
                    <a:pt x="16300958" y="975359"/>
                  </a:lnTo>
                  <a:lnTo>
                    <a:pt x="16340073" y="958850"/>
                  </a:lnTo>
                  <a:lnTo>
                    <a:pt x="16373221" y="933323"/>
                  </a:lnTo>
                  <a:lnTo>
                    <a:pt x="16398748" y="900176"/>
                  </a:lnTo>
                  <a:lnTo>
                    <a:pt x="16415258" y="861186"/>
                  </a:lnTo>
                  <a:lnTo>
                    <a:pt x="16421100" y="817626"/>
                  </a:lnTo>
                  <a:lnTo>
                    <a:pt x="16421100" y="163575"/>
                  </a:lnTo>
                  <a:lnTo>
                    <a:pt x="16415258" y="120015"/>
                  </a:lnTo>
                  <a:lnTo>
                    <a:pt x="16398748" y="81025"/>
                  </a:lnTo>
                  <a:lnTo>
                    <a:pt x="16373221" y="47878"/>
                  </a:lnTo>
                  <a:lnTo>
                    <a:pt x="16340073" y="22351"/>
                  </a:lnTo>
                  <a:lnTo>
                    <a:pt x="16300958" y="5842"/>
                  </a:lnTo>
                  <a:lnTo>
                    <a:pt x="16257523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6497" y="1905762"/>
              <a:ext cx="16421100" cy="981710"/>
            </a:xfrm>
            <a:custGeom>
              <a:avLst/>
              <a:gdLst/>
              <a:ahLst/>
              <a:cxnLst/>
              <a:rect l="l" t="t" r="r" b="b"/>
              <a:pathLst>
                <a:path w="16421100" h="981710">
                  <a:moveTo>
                    <a:pt x="0" y="163576"/>
                  </a:moveTo>
                  <a:lnTo>
                    <a:pt x="5842" y="120015"/>
                  </a:lnTo>
                  <a:lnTo>
                    <a:pt x="22339" y="81026"/>
                  </a:lnTo>
                  <a:lnTo>
                    <a:pt x="47917" y="47879"/>
                  </a:lnTo>
                  <a:lnTo>
                    <a:pt x="81026" y="22352"/>
                  </a:lnTo>
                  <a:lnTo>
                    <a:pt x="120103" y="5842"/>
                  </a:lnTo>
                  <a:lnTo>
                    <a:pt x="163588" y="0"/>
                  </a:lnTo>
                  <a:lnTo>
                    <a:pt x="16257523" y="0"/>
                  </a:lnTo>
                  <a:lnTo>
                    <a:pt x="16300958" y="5842"/>
                  </a:lnTo>
                  <a:lnTo>
                    <a:pt x="16340073" y="22352"/>
                  </a:lnTo>
                  <a:lnTo>
                    <a:pt x="16373221" y="47879"/>
                  </a:lnTo>
                  <a:lnTo>
                    <a:pt x="16398748" y="81026"/>
                  </a:lnTo>
                  <a:lnTo>
                    <a:pt x="16415258" y="120015"/>
                  </a:lnTo>
                  <a:lnTo>
                    <a:pt x="16421100" y="163576"/>
                  </a:lnTo>
                  <a:lnTo>
                    <a:pt x="16421100" y="817626"/>
                  </a:lnTo>
                  <a:lnTo>
                    <a:pt x="16415258" y="861187"/>
                  </a:lnTo>
                  <a:lnTo>
                    <a:pt x="16398748" y="900176"/>
                  </a:lnTo>
                  <a:lnTo>
                    <a:pt x="16373221" y="933323"/>
                  </a:lnTo>
                  <a:lnTo>
                    <a:pt x="16340073" y="958850"/>
                  </a:lnTo>
                  <a:lnTo>
                    <a:pt x="16300958" y="975360"/>
                  </a:lnTo>
                  <a:lnTo>
                    <a:pt x="16257523" y="981202"/>
                  </a:lnTo>
                  <a:lnTo>
                    <a:pt x="163588" y="981202"/>
                  </a:lnTo>
                  <a:lnTo>
                    <a:pt x="120103" y="975360"/>
                  </a:lnTo>
                  <a:lnTo>
                    <a:pt x="81026" y="958850"/>
                  </a:lnTo>
                  <a:lnTo>
                    <a:pt x="47917" y="933323"/>
                  </a:lnTo>
                  <a:lnTo>
                    <a:pt x="22339" y="900176"/>
                  </a:lnTo>
                  <a:lnTo>
                    <a:pt x="5842" y="861187"/>
                  </a:lnTo>
                  <a:lnTo>
                    <a:pt x="0" y="817626"/>
                  </a:lnTo>
                  <a:lnTo>
                    <a:pt x="0" y="16357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98880" y="1976755"/>
            <a:ext cx="157949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5079" marR="5080" indent="-380301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basic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describing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application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architecture.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establishes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connection</a:t>
            </a:r>
            <a:r>
              <a:rPr dirty="0" sz="24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server,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makes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receives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responses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4974" y="8507730"/>
            <a:ext cx="16421100" cy="670560"/>
          </a:xfrm>
          <a:custGeom>
            <a:avLst/>
            <a:gdLst/>
            <a:ahLst/>
            <a:cxnLst/>
            <a:rect l="l" t="t" r="r" b="b"/>
            <a:pathLst>
              <a:path w="16421100" h="670559">
                <a:moveTo>
                  <a:pt x="0" y="111760"/>
                </a:moveTo>
                <a:lnTo>
                  <a:pt x="8775" y="68199"/>
                </a:lnTo>
                <a:lnTo>
                  <a:pt x="32727" y="32766"/>
                </a:lnTo>
                <a:lnTo>
                  <a:pt x="68262" y="8763"/>
                </a:lnTo>
                <a:lnTo>
                  <a:pt x="111759" y="0"/>
                </a:lnTo>
                <a:lnTo>
                  <a:pt x="16309339" y="0"/>
                </a:lnTo>
                <a:lnTo>
                  <a:pt x="16352901" y="8763"/>
                </a:lnTo>
                <a:lnTo>
                  <a:pt x="16388334" y="32766"/>
                </a:lnTo>
                <a:lnTo>
                  <a:pt x="16412337" y="68199"/>
                </a:lnTo>
                <a:lnTo>
                  <a:pt x="16421100" y="111760"/>
                </a:lnTo>
                <a:lnTo>
                  <a:pt x="16421100" y="558800"/>
                </a:lnTo>
                <a:lnTo>
                  <a:pt x="16412337" y="602297"/>
                </a:lnTo>
                <a:lnTo>
                  <a:pt x="16388334" y="637819"/>
                </a:lnTo>
                <a:lnTo>
                  <a:pt x="16352901" y="661771"/>
                </a:lnTo>
                <a:lnTo>
                  <a:pt x="16309339" y="670560"/>
                </a:lnTo>
                <a:lnTo>
                  <a:pt x="111759" y="670560"/>
                </a:lnTo>
                <a:lnTo>
                  <a:pt x="68262" y="661771"/>
                </a:lnTo>
                <a:lnTo>
                  <a:pt x="32727" y="637819"/>
                </a:lnTo>
                <a:lnTo>
                  <a:pt x="8775" y="602297"/>
                </a:lnTo>
                <a:lnTo>
                  <a:pt x="0" y="558800"/>
                </a:lnTo>
                <a:lnTo>
                  <a:pt x="0" y="111760"/>
                </a:lnTo>
                <a:close/>
              </a:path>
            </a:pathLst>
          </a:custGeom>
          <a:ln w="28955">
            <a:solidFill>
              <a:srgbClr val="095A82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66519" y="8607628"/>
            <a:ext cx="154489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Client-side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programming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helps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build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front-end</a:t>
            </a:r>
            <a:r>
              <a:rPr dirty="0" sz="2400" spc="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server-side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programming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builds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applications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backend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2" name="object 1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506220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>
                <a:solidFill>
                  <a:srgbClr val="095A82"/>
                </a:solidFill>
              </a:rPr>
              <a:t>Frontend</a:t>
            </a:r>
            <a:r>
              <a:rPr dirty="0" sz="5600" spc="-80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Development</a:t>
            </a:r>
            <a:r>
              <a:rPr dirty="0" sz="5600" spc="-11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And</a:t>
            </a:r>
            <a:r>
              <a:rPr dirty="0" sz="5600" spc="-70">
                <a:solidFill>
                  <a:srgbClr val="095A82"/>
                </a:solidFill>
              </a:rPr>
              <a:t> </a:t>
            </a:r>
            <a:r>
              <a:rPr dirty="0" sz="5600">
                <a:solidFill>
                  <a:srgbClr val="095A82"/>
                </a:solidFill>
              </a:rPr>
              <a:t>Backend</a:t>
            </a:r>
            <a:r>
              <a:rPr dirty="0" sz="5600" spc="-55">
                <a:solidFill>
                  <a:srgbClr val="095A82"/>
                </a:solidFill>
              </a:rPr>
              <a:t> </a:t>
            </a:r>
            <a:r>
              <a:rPr dirty="0" sz="5600" spc="-5">
                <a:solidFill>
                  <a:srgbClr val="095A82"/>
                </a:solidFill>
              </a:rPr>
              <a:t>Development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813547" y="2839211"/>
            <a:ext cx="2625725" cy="1361440"/>
            <a:chOff x="7813547" y="2839211"/>
            <a:chExt cx="2625725" cy="1361440"/>
          </a:xfrm>
        </p:grpSpPr>
        <p:sp>
          <p:nvSpPr>
            <p:cNvPr id="4" name="object 4"/>
            <p:cNvSpPr/>
            <p:nvPr/>
          </p:nvSpPr>
          <p:spPr>
            <a:xfrm>
              <a:off x="8385047" y="2839211"/>
              <a:ext cx="2054225" cy="1191895"/>
            </a:xfrm>
            <a:custGeom>
              <a:avLst/>
              <a:gdLst/>
              <a:ahLst/>
              <a:cxnLst/>
              <a:rect l="l" t="t" r="r" b="b"/>
              <a:pathLst>
                <a:path w="2054225" h="1191895">
                  <a:moveTo>
                    <a:pt x="1359407" y="0"/>
                  </a:moveTo>
                  <a:lnTo>
                    <a:pt x="1359407" y="150368"/>
                  </a:lnTo>
                  <a:lnTo>
                    <a:pt x="0" y="150368"/>
                  </a:lnTo>
                  <a:lnTo>
                    <a:pt x="0" y="1041273"/>
                  </a:lnTo>
                  <a:lnTo>
                    <a:pt x="1359407" y="1041273"/>
                  </a:lnTo>
                  <a:lnTo>
                    <a:pt x="1359407" y="1191641"/>
                  </a:lnTo>
                  <a:lnTo>
                    <a:pt x="2053844" y="595757"/>
                  </a:lnTo>
                  <a:lnTo>
                    <a:pt x="1359407" y="0"/>
                  </a:lnTo>
                  <a:close/>
                </a:path>
              </a:pathLst>
            </a:custGeom>
            <a:solidFill>
              <a:srgbClr val="FCB8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85047" y="2996183"/>
              <a:ext cx="711835" cy="1203960"/>
            </a:xfrm>
            <a:custGeom>
              <a:avLst/>
              <a:gdLst/>
              <a:ahLst/>
              <a:cxnLst/>
              <a:rect l="l" t="t" r="r" b="b"/>
              <a:pathLst>
                <a:path w="711834" h="1203960">
                  <a:moveTo>
                    <a:pt x="0" y="0"/>
                  </a:moveTo>
                  <a:lnTo>
                    <a:pt x="0" y="753872"/>
                  </a:lnTo>
                  <a:lnTo>
                    <a:pt x="711580" y="1203960"/>
                  </a:lnTo>
                  <a:lnTo>
                    <a:pt x="711580" y="450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62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3547" y="3412235"/>
              <a:ext cx="1283207" cy="78790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30310" y="358851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solidFill>
                  <a:srgbClr val="FFFFFF"/>
                </a:solidFill>
                <a:latin typeface="Arial MT"/>
                <a:cs typeface="Arial MT"/>
              </a:rPr>
              <a:t>01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13547" y="6922007"/>
            <a:ext cx="2626360" cy="1361440"/>
            <a:chOff x="7813547" y="6922007"/>
            <a:chExt cx="2626360" cy="1361440"/>
          </a:xfrm>
        </p:grpSpPr>
        <p:sp>
          <p:nvSpPr>
            <p:cNvPr id="9" name="object 9"/>
            <p:cNvSpPr/>
            <p:nvPr/>
          </p:nvSpPr>
          <p:spPr>
            <a:xfrm>
              <a:off x="7813547" y="6922007"/>
              <a:ext cx="2056130" cy="1191895"/>
            </a:xfrm>
            <a:custGeom>
              <a:avLst/>
              <a:gdLst/>
              <a:ahLst/>
              <a:cxnLst/>
              <a:rect l="l" t="t" r="r" b="b"/>
              <a:pathLst>
                <a:path w="2056129" h="1191895">
                  <a:moveTo>
                    <a:pt x="694435" y="0"/>
                  </a:moveTo>
                  <a:lnTo>
                    <a:pt x="0" y="595757"/>
                  </a:lnTo>
                  <a:lnTo>
                    <a:pt x="694435" y="1191641"/>
                  </a:lnTo>
                  <a:lnTo>
                    <a:pt x="694435" y="1041273"/>
                  </a:lnTo>
                  <a:lnTo>
                    <a:pt x="2055622" y="1041273"/>
                  </a:lnTo>
                  <a:lnTo>
                    <a:pt x="2055622" y="150368"/>
                  </a:lnTo>
                  <a:lnTo>
                    <a:pt x="694435" y="150368"/>
                  </a:lnTo>
                  <a:lnTo>
                    <a:pt x="694435" y="0"/>
                  </a:lnTo>
                  <a:close/>
                </a:path>
              </a:pathLst>
            </a:custGeom>
            <a:solidFill>
              <a:srgbClr val="FF3D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56191" y="7078979"/>
              <a:ext cx="713105" cy="1203960"/>
            </a:xfrm>
            <a:custGeom>
              <a:avLst/>
              <a:gdLst/>
              <a:ahLst/>
              <a:cxnLst/>
              <a:rect l="l" t="t" r="r" b="b"/>
              <a:pathLst>
                <a:path w="713104" h="1203959">
                  <a:moveTo>
                    <a:pt x="712724" y="0"/>
                  </a:moveTo>
                  <a:lnTo>
                    <a:pt x="0" y="451104"/>
                  </a:lnTo>
                  <a:lnTo>
                    <a:pt x="0" y="1203960"/>
                  </a:lnTo>
                  <a:lnTo>
                    <a:pt x="712724" y="752856"/>
                  </a:lnTo>
                  <a:lnTo>
                    <a:pt x="712724" y="0"/>
                  </a:lnTo>
                  <a:close/>
                </a:path>
              </a:pathLst>
            </a:custGeom>
            <a:solidFill>
              <a:srgbClr val="9F00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6191" y="7495031"/>
              <a:ext cx="1283207" cy="78790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598532" y="7672578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solidFill>
                  <a:srgbClr val="FFFFFF"/>
                </a:solidFill>
                <a:latin typeface="Arial MT"/>
                <a:cs typeface="Arial MT"/>
              </a:rPr>
              <a:t>02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06780" y="2350205"/>
            <a:ext cx="6868795" cy="2762885"/>
            <a:chOff x="906780" y="2350205"/>
            <a:chExt cx="6868795" cy="27628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780" y="2350205"/>
              <a:ext cx="6868668" cy="276281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28116" y="2356103"/>
              <a:ext cx="6775450" cy="2685415"/>
            </a:xfrm>
            <a:custGeom>
              <a:avLst/>
              <a:gdLst/>
              <a:ahLst/>
              <a:cxnLst/>
              <a:rect l="l" t="t" r="r" b="b"/>
              <a:pathLst>
                <a:path w="6775450" h="2685415">
                  <a:moveTo>
                    <a:pt x="6327775" y="0"/>
                  </a:moveTo>
                  <a:lnTo>
                    <a:pt x="447547" y="0"/>
                  </a:lnTo>
                  <a:lnTo>
                    <a:pt x="398780" y="2667"/>
                  </a:lnTo>
                  <a:lnTo>
                    <a:pt x="351536" y="10287"/>
                  </a:lnTo>
                  <a:lnTo>
                    <a:pt x="306070" y="22860"/>
                  </a:lnTo>
                  <a:lnTo>
                    <a:pt x="262686" y="39877"/>
                  </a:lnTo>
                  <a:lnTo>
                    <a:pt x="221653" y="61087"/>
                  </a:lnTo>
                  <a:lnTo>
                    <a:pt x="183222" y="86360"/>
                  </a:lnTo>
                  <a:lnTo>
                    <a:pt x="147675" y="115316"/>
                  </a:lnTo>
                  <a:lnTo>
                    <a:pt x="115303" y="147700"/>
                  </a:lnTo>
                  <a:lnTo>
                    <a:pt x="86347" y="183261"/>
                  </a:lnTo>
                  <a:lnTo>
                    <a:pt x="61099" y="221615"/>
                  </a:lnTo>
                  <a:lnTo>
                    <a:pt x="39827" y="262763"/>
                  </a:lnTo>
                  <a:lnTo>
                    <a:pt x="22809" y="306070"/>
                  </a:lnTo>
                  <a:lnTo>
                    <a:pt x="10325" y="351536"/>
                  </a:lnTo>
                  <a:lnTo>
                    <a:pt x="2628" y="398779"/>
                  </a:lnTo>
                  <a:lnTo>
                    <a:pt x="0" y="447548"/>
                  </a:lnTo>
                  <a:lnTo>
                    <a:pt x="0" y="2237613"/>
                  </a:lnTo>
                  <a:lnTo>
                    <a:pt x="2628" y="2286381"/>
                  </a:lnTo>
                  <a:lnTo>
                    <a:pt x="10325" y="2333625"/>
                  </a:lnTo>
                  <a:lnTo>
                    <a:pt x="22809" y="2379091"/>
                  </a:lnTo>
                  <a:lnTo>
                    <a:pt x="39827" y="2422398"/>
                  </a:lnTo>
                  <a:lnTo>
                    <a:pt x="61099" y="2463546"/>
                  </a:lnTo>
                  <a:lnTo>
                    <a:pt x="86347" y="2501900"/>
                  </a:lnTo>
                  <a:lnTo>
                    <a:pt x="115303" y="2537460"/>
                  </a:lnTo>
                  <a:lnTo>
                    <a:pt x="147675" y="2569845"/>
                  </a:lnTo>
                  <a:lnTo>
                    <a:pt x="183222" y="2598801"/>
                  </a:lnTo>
                  <a:lnTo>
                    <a:pt x="221653" y="2624074"/>
                  </a:lnTo>
                  <a:lnTo>
                    <a:pt x="262686" y="2645283"/>
                  </a:lnTo>
                  <a:lnTo>
                    <a:pt x="306070" y="2662301"/>
                  </a:lnTo>
                  <a:lnTo>
                    <a:pt x="351536" y="2674874"/>
                  </a:lnTo>
                  <a:lnTo>
                    <a:pt x="398780" y="2682494"/>
                  </a:lnTo>
                  <a:lnTo>
                    <a:pt x="447547" y="2685161"/>
                  </a:lnTo>
                  <a:lnTo>
                    <a:pt x="6327775" y="2685161"/>
                  </a:lnTo>
                  <a:lnTo>
                    <a:pt x="6376543" y="2682494"/>
                  </a:lnTo>
                  <a:lnTo>
                    <a:pt x="6423787" y="2674874"/>
                  </a:lnTo>
                  <a:lnTo>
                    <a:pt x="6469253" y="2662301"/>
                  </a:lnTo>
                  <a:lnTo>
                    <a:pt x="6512559" y="2645283"/>
                  </a:lnTo>
                  <a:lnTo>
                    <a:pt x="6553708" y="2624074"/>
                  </a:lnTo>
                  <a:lnTo>
                    <a:pt x="6592061" y="2598801"/>
                  </a:lnTo>
                  <a:lnTo>
                    <a:pt x="6627622" y="2569845"/>
                  </a:lnTo>
                  <a:lnTo>
                    <a:pt x="6660007" y="2537460"/>
                  </a:lnTo>
                  <a:lnTo>
                    <a:pt x="6688962" y="2501900"/>
                  </a:lnTo>
                  <a:lnTo>
                    <a:pt x="6714235" y="2463546"/>
                  </a:lnTo>
                  <a:lnTo>
                    <a:pt x="6735444" y="2422398"/>
                  </a:lnTo>
                  <a:lnTo>
                    <a:pt x="6752462" y="2379091"/>
                  </a:lnTo>
                  <a:lnTo>
                    <a:pt x="6765035" y="2333625"/>
                  </a:lnTo>
                  <a:lnTo>
                    <a:pt x="6772656" y="2286381"/>
                  </a:lnTo>
                  <a:lnTo>
                    <a:pt x="6775323" y="2237613"/>
                  </a:lnTo>
                  <a:lnTo>
                    <a:pt x="6775323" y="447548"/>
                  </a:lnTo>
                  <a:lnTo>
                    <a:pt x="6772656" y="398779"/>
                  </a:lnTo>
                  <a:lnTo>
                    <a:pt x="6765035" y="351536"/>
                  </a:lnTo>
                  <a:lnTo>
                    <a:pt x="6752462" y="306070"/>
                  </a:lnTo>
                  <a:lnTo>
                    <a:pt x="6735444" y="262763"/>
                  </a:lnTo>
                  <a:lnTo>
                    <a:pt x="6714235" y="221615"/>
                  </a:lnTo>
                  <a:lnTo>
                    <a:pt x="6688962" y="183261"/>
                  </a:lnTo>
                  <a:lnTo>
                    <a:pt x="6660007" y="147700"/>
                  </a:lnTo>
                  <a:lnTo>
                    <a:pt x="6627622" y="115316"/>
                  </a:lnTo>
                  <a:lnTo>
                    <a:pt x="6592061" y="86360"/>
                  </a:lnTo>
                  <a:lnTo>
                    <a:pt x="6553708" y="61087"/>
                  </a:lnTo>
                  <a:lnTo>
                    <a:pt x="6512559" y="39877"/>
                  </a:lnTo>
                  <a:lnTo>
                    <a:pt x="6469253" y="22860"/>
                  </a:lnTo>
                  <a:lnTo>
                    <a:pt x="6423787" y="10287"/>
                  </a:lnTo>
                  <a:lnTo>
                    <a:pt x="6376543" y="2667"/>
                  </a:lnTo>
                  <a:lnTo>
                    <a:pt x="6327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28116" y="2356103"/>
              <a:ext cx="6775450" cy="2685415"/>
            </a:xfrm>
            <a:custGeom>
              <a:avLst/>
              <a:gdLst/>
              <a:ahLst/>
              <a:cxnLst/>
              <a:rect l="l" t="t" r="r" b="b"/>
              <a:pathLst>
                <a:path w="6775450" h="2685415">
                  <a:moveTo>
                    <a:pt x="0" y="447548"/>
                  </a:moveTo>
                  <a:lnTo>
                    <a:pt x="2628" y="398779"/>
                  </a:lnTo>
                  <a:lnTo>
                    <a:pt x="10325" y="351536"/>
                  </a:lnTo>
                  <a:lnTo>
                    <a:pt x="22809" y="306070"/>
                  </a:lnTo>
                  <a:lnTo>
                    <a:pt x="39827" y="262763"/>
                  </a:lnTo>
                  <a:lnTo>
                    <a:pt x="61099" y="221615"/>
                  </a:lnTo>
                  <a:lnTo>
                    <a:pt x="86347" y="183261"/>
                  </a:lnTo>
                  <a:lnTo>
                    <a:pt x="115303" y="147700"/>
                  </a:lnTo>
                  <a:lnTo>
                    <a:pt x="147675" y="115316"/>
                  </a:lnTo>
                  <a:lnTo>
                    <a:pt x="183222" y="86360"/>
                  </a:lnTo>
                  <a:lnTo>
                    <a:pt x="221653" y="61087"/>
                  </a:lnTo>
                  <a:lnTo>
                    <a:pt x="262686" y="39877"/>
                  </a:lnTo>
                  <a:lnTo>
                    <a:pt x="306070" y="22860"/>
                  </a:lnTo>
                  <a:lnTo>
                    <a:pt x="351536" y="10287"/>
                  </a:lnTo>
                  <a:lnTo>
                    <a:pt x="398780" y="2667"/>
                  </a:lnTo>
                  <a:lnTo>
                    <a:pt x="447547" y="0"/>
                  </a:lnTo>
                  <a:lnTo>
                    <a:pt x="6327775" y="0"/>
                  </a:lnTo>
                  <a:lnTo>
                    <a:pt x="6376543" y="2667"/>
                  </a:lnTo>
                  <a:lnTo>
                    <a:pt x="6423787" y="10287"/>
                  </a:lnTo>
                  <a:lnTo>
                    <a:pt x="6469253" y="22860"/>
                  </a:lnTo>
                  <a:lnTo>
                    <a:pt x="6512559" y="39877"/>
                  </a:lnTo>
                  <a:lnTo>
                    <a:pt x="6553708" y="61087"/>
                  </a:lnTo>
                  <a:lnTo>
                    <a:pt x="6592061" y="86360"/>
                  </a:lnTo>
                  <a:lnTo>
                    <a:pt x="6627622" y="115316"/>
                  </a:lnTo>
                  <a:lnTo>
                    <a:pt x="6660007" y="147700"/>
                  </a:lnTo>
                  <a:lnTo>
                    <a:pt x="6688962" y="183261"/>
                  </a:lnTo>
                  <a:lnTo>
                    <a:pt x="6714235" y="221615"/>
                  </a:lnTo>
                  <a:lnTo>
                    <a:pt x="6735444" y="262763"/>
                  </a:lnTo>
                  <a:lnTo>
                    <a:pt x="6752462" y="306070"/>
                  </a:lnTo>
                  <a:lnTo>
                    <a:pt x="6765035" y="351536"/>
                  </a:lnTo>
                  <a:lnTo>
                    <a:pt x="6772656" y="398779"/>
                  </a:lnTo>
                  <a:lnTo>
                    <a:pt x="6775323" y="447548"/>
                  </a:lnTo>
                  <a:lnTo>
                    <a:pt x="6775323" y="2237613"/>
                  </a:lnTo>
                  <a:lnTo>
                    <a:pt x="6772656" y="2286381"/>
                  </a:lnTo>
                  <a:lnTo>
                    <a:pt x="6765035" y="2333625"/>
                  </a:lnTo>
                  <a:lnTo>
                    <a:pt x="6752462" y="2379091"/>
                  </a:lnTo>
                  <a:lnTo>
                    <a:pt x="6735444" y="2422398"/>
                  </a:lnTo>
                  <a:lnTo>
                    <a:pt x="6714235" y="2463546"/>
                  </a:lnTo>
                  <a:lnTo>
                    <a:pt x="6688962" y="2501900"/>
                  </a:lnTo>
                  <a:lnTo>
                    <a:pt x="6660007" y="2537460"/>
                  </a:lnTo>
                  <a:lnTo>
                    <a:pt x="6627622" y="2569845"/>
                  </a:lnTo>
                  <a:lnTo>
                    <a:pt x="6592061" y="2598801"/>
                  </a:lnTo>
                  <a:lnTo>
                    <a:pt x="6553708" y="2624074"/>
                  </a:lnTo>
                  <a:lnTo>
                    <a:pt x="6512559" y="2645283"/>
                  </a:lnTo>
                  <a:lnTo>
                    <a:pt x="6469253" y="2662301"/>
                  </a:lnTo>
                  <a:lnTo>
                    <a:pt x="6423787" y="2674874"/>
                  </a:lnTo>
                  <a:lnTo>
                    <a:pt x="6376543" y="2682494"/>
                  </a:lnTo>
                  <a:lnTo>
                    <a:pt x="6327775" y="2685161"/>
                  </a:lnTo>
                  <a:lnTo>
                    <a:pt x="447547" y="2685161"/>
                  </a:lnTo>
                  <a:lnTo>
                    <a:pt x="398780" y="2682494"/>
                  </a:lnTo>
                  <a:lnTo>
                    <a:pt x="351536" y="2674874"/>
                  </a:lnTo>
                  <a:lnTo>
                    <a:pt x="306070" y="2662301"/>
                  </a:lnTo>
                  <a:lnTo>
                    <a:pt x="262686" y="2645283"/>
                  </a:lnTo>
                  <a:lnTo>
                    <a:pt x="221653" y="2624074"/>
                  </a:lnTo>
                  <a:lnTo>
                    <a:pt x="183222" y="2598801"/>
                  </a:lnTo>
                  <a:lnTo>
                    <a:pt x="147675" y="2569845"/>
                  </a:lnTo>
                  <a:lnTo>
                    <a:pt x="115303" y="2537460"/>
                  </a:lnTo>
                  <a:lnTo>
                    <a:pt x="86347" y="2501900"/>
                  </a:lnTo>
                  <a:lnTo>
                    <a:pt x="61099" y="2463546"/>
                  </a:lnTo>
                  <a:lnTo>
                    <a:pt x="39827" y="2422398"/>
                  </a:lnTo>
                  <a:lnTo>
                    <a:pt x="22809" y="2379091"/>
                  </a:lnTo>
                  <a:lnTo>
                    <a:pt x="10325" y="2333625"/>
                  </a:lnTo>
                  <a:lnTo>
                    <a:pt x="2628" y="2286381"/>
                  </a:lnTo>
                  <a:lnTo>
                    <a:pt x="0" y="2237613"/>
                  </a:lnTo>
                  <a:lnTo>
                    <a:pt x="0" y="447548"/>
                  </a:lnTo>
                  <a:close/>
                </a:path>
              </a:pathLst>
            </a:custGeom>
            <a:ln w="9144">
              <a:solidFill>
                <a:srgbClr val="FCB83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219301" y="3098113"/>
            <a:ext cx="62045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Frontend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development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refers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constructing what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users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see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when they load a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web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– the 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content,</a:t>
            </a:r>
            <a:r>
              <a:rPr dirty="0" sz="2400" spc="-5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design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how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 they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interact</a:t>
            </a:r>
            <a:r>
              <a:rPr dirty="0" sz="2400" spc="-9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506456" y="6411654"/>
            <a:ext cx="6840220" cy="2764790"/>
            <a:chOff x="10506456" y="6411654"/>
            <a:chExt cx="6840220" cy="276479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6456" y="6411654"/>
              <a:ext cx="6839711" cy="27643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527792" y="6417564"/>
              <a:ext cx="6746875" cy="2686685"/>
            </a:xfrm>
            <a:custGeom>
              <a:avLst/>
              <a:gdLst/>
              <a:ahLst/>
              <a:cxnLst/>
              <a:rect l="l" t="t" r="r" b="b"/>
              <a:pathLst>
                <a:path w="6746875" h="2686684">
                  <a:moveTo>
                    <a:pt x="6298819" y="0"/>
                  </a:moveTo>
                  <a:lnTo>
                    <a:pt x="447801" y="0"/>
                  </a:lnTo>
                  <a:lnTo>
                    <a:pt x="399033" y="2666"/>
                  </a:lnTo>
                  <a:lnTo>
                    <a:pt x="351789" y="10287"/>
                  </a:lnTo>
                  <a:lnTo>
                    <a:pt x="306324" y="22860"/>
                  </a:lnTo>
                  <a:lnTo>
                    <a:pt x="262889" y="39877"/>
                  </a:lnTo>
                  <a:lnTo>
                    <a:pt x="221741" y="61087"/>
                  </a:lnTo>
                  <a:lnTo>
                    <a:pt x="183387" y="86360"/>
                  </a:lnTo>
                  <a:lnTo>
                    <a:pt x="147827" y="115315"/>
                  </a:lnTo>
                  <a:lnTo>
                    <a:pt x="115442" y="147700"/>
                  </a:lnTo>
                  <a:lnTo>
                    <a:pt x="86359" y="183261"/>
                  </a:lnTo>
                  <a:lnTo>
                    <a:pt x="61086" y="221741"/>
                  </a:lnTo>
                  <a:lnTo>
                    <a:pt x="39877" y="262763"/>
                  </a:lnTo>
                  <a:lnTo>
                    <a:pt x="22859" y="306197"/>
                  </a:lnTo>
                  <a:lnTo>
                    <a:pt x="10286" y="351663"/>
                  </a:lnTo>
                  <a:lnTo>
                    <a:pt x="2666" y="398907"/>
                  </a:lnTo>
                  <a:lnTo>
                    <a:pt x="0" y="447675"/>
                  </a:lnTo>
                  <a:lnTo>
                    <a:pt x="0" y="2238629"/>
                  </a:lnTo>
                  <a:lnTo>
                    <a:pt x="2666" y="2287397"/>
                  </a:lnTo>
                  <a:lnTo>
                    <a:pt x="10286" y="2334641"/>
                  </a:lnTo>
                  <a:lnTo>
                    <a:pt x="22859" y="2380107"/>
                  </a:lnTo>
                  <a:lnTo>
                    <a:pt x="39877" y="2423541"/>
                  </a:lnTo>
                  <a:lnTo>
                    <a:pt x="61086" y="2464562"/>
                  </a:lnTo>
                  <a:lnTo>
                    <a:pt x="86359" y="2503043"/>
                  </a:lnTo>
                  <a:lnTo>
                    <a:pt x="115442" y="2538603"/>
                  </a:lnTo>
                  <a:lnTo>
                    <a:pt x="147827" y="2570988"/>
                  </a:lnTo>
                  <a:lnTo>
                    <a:pt x="183387" y="2599905"/>
                  </a:lnTo>
                  <a:lnTo>
                    <a:pt x="221741" y="2625166"/>
                  </a:lnTo>
                  <a:lnTo>
                    <a:pt x="262889" y="2646451"/>
                  </a:lnTo>
                  <a:lnTo>
                    <a:pt x="306324" y="2663469"/>
                  </a:lnTo>
                  <a:lnTo>
                    <a:pt x="351789" y="2675978"/>
                  </a:lnTo>
                  <a:lnTo>
                    <a:pt x="399033" y="2683675"/>
                  </a:lnTo>
                  <a:lnTo>
                    <a:pt x="447801" y="2686304"/>
                  </a:lnTo>
                  <a:lnTo>
                    <a:pt x="6298819" y="2686304"/>
                  </a:lnTo>
                  <a:lnTo>
                    <a:pt x="6347586" y="2683675"/>
                  </a:lnTo>
                  <a:lnTo>
                    <a:pt x="6394831" y="2675978"/>
                  </a:lnTo>
                  <a:lnTo>
                    <a:pt x="6440296" y="2663469"/>
                  </a:lnTo>
                  <a:lnTo>
                    <a:pt x="6483731" y="2646451"/>
                  </a:lnTo>
                  <a:lnTo>
                    <a:pt x="6524879" y="2625166"/>
                  </a:lnTo>
                  <a:lnTo>
                    <a:pt x="6563233" y="2599905"/>
                  </a:lnTo>
                  <a:lnTo>
                    <a:pt x="6598792" y="2570988"/>
                  </a:lnTo>
                  <a:lnTo>
                    <a:pt x="6631177" y="2538603"/>
                  </a:lnTo>
                  <a:lnTo>
                    <a:pt x="6660261" y="2503043"/>
                  </a:lnTo>
                  <a:lnTo>
                    <a:pt x="6685534" y="2464562"/>
                  </a:lnTo>
                  <a:lnTo>
                    <a:pt x="6706742" y="2423541"/>
                  </a:lnTo>
                  <a:lnTo>
                    <a:pt x="6723761" y="2380107"/>
                  </a:lnTo>
                  <a:lnTo>
                    <a:pt x="6736334" y="2334641"/>
                  </a:lnTo>
                  <a:lnTo>
                    <a:pt x="6743954" y="2287397"/>
                  </a:lnTo>
                  <a:lnTo>
                    <a:pt x="6746621" y="2238629"/>
                  </a:lnTo>
                  <a:lnTo>
                    <a:pt x="6746621" y="447675"/>
                  </a:lnTo>
                  <a:lnTo>
                    <a:pt x="6743954" y="398907"/>
                  </a:lnTo>
                  <a:lnTo>
                    <a:pt x="6736334" y="351663"/>
                  </a:lnTo>
                  <a:lnTo>
                    <a:pt x="6723761" y="306197"/>
                  </a:lnTo>
                  <a:lnTo>
                    <a:pt x="6706742" y="262763"/>
                  </a:lnTo>
                  <a:lnTo>
                    <a:pt x="6685534" y="221741"/>
                  </a:lnTo>
                  <a:lnTo>
                    <a:pt x="6660261" y="183261"/>
                  </a:lnTo>
                  <a:lnTo>
                    <a:pt x="6631177" y="147700"/>
                  </a:lnTo>
                  <a:lnTo>
                    <a:pt x="6598792" y="115315"/>
                  </a:lnTo>
                  <a:lnTo>
                    <a:pt x="6563233" y="86360"/>
                  </a:lnTo>
                  <a:lnTo>
                    <a:pt x="6524879" y="61087"/>
                  </a:lnTo>
                  <a:lnTo>
                    <a:pt x="6483731" y="39877"/>
                  </a:lnTo>
                  <a:lnTo>
                    <a:pt x="6440296" y="22860"/>
                  </a:lnTo>
                  <a:lnTo>
                    <a:pt x="6394831" y="10287"/>
                  </a:lnTo>
                  <a:lnTo>
                    <a:pt x="6347586" y="2666"/>
                  </a:lnTo>
                  <a:lnTo>
                    <a:pt x="62988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527792" y="6417564"/>
              <a:ext cx="6746875" cy="2686685"/>
            </a:xfrm>
            <a:custGeom>
              <a:avLst/>
              <a:gdLst/>
              <a:ahLst/>
              <a:cxnLst/>
              <a:rect l="l" t="t" r="r" b="b"/>
              <a:pathLst>
                <a:path w="6746875" h="2686684">
                  <a:moveTo>
                    <a:pt x="0" y="447675"/>
                  </a:moveTo>
                  <a:lnTo>
                    <a:pt x="2666" y="398907"/>
                  </a:lnTo>
                  <a:lnTo>
                    <a:pt x="10286" y="351663"/>
                  </a:lnTo>
                  <a:lnTo>
                    <a:pt x="22859" y="306197"/>
                  </a:lnTo>
                  <a:lnTo>
                    <a:pt x="39877" y="262763"/>
                  </a:lnTo>
                  <a:lnTo>
                    <a:pt x="61086" y="221741"/>
                  </a:lnTo>
                  <a:lnTo>
                    <a:pt x="86359" y="183261"/>
                  </a:lnTo>
                  <a:lnTo>
                    <a:pt x="115442" y="147700"/>
                  </a:lnTo>
                  <a:lnTo>
                    <a:pt x="147827" y="115315"/>
                  </a:lnTo>
                  <a:lnTo>
                    <a:pt x="183387" y="86360"/>
                  </a:lnTo>
                  <a:lnTo>
                    <a:pt x="221741" y="61087"/>
                  </a:lnTo>
                  <a:lnTo>
                    <a:pt x="262889" y="39877"/>
                  </a:lnTo>
                  <a:lnTo>
                    <a:pt x="306324" y="22860"/>
                  </a:lnTo>
                  <a:lnTo>
                    <a:pt x="351789" y="10287"/>
                  </a:lnTo>
                  <a:lnTo>
                    <a:pt x="399033" y="2666"/>
                  </a:lnTo>
                  <a:lnTo>
                    <a:pt x="447801" y="0"/>
                  </a:lnTo>
                  <a:lnTo>
                    <a:pt x="6298819" y="0"/>
                  </a:lnTo>
                  <a:lnTo>
                    <a:pt x="6347586" y="2666"/>
                  </a:lnTo>
                  <a:lnTo>
                    <a:pt x="6394831" y="10287"/>
                  </a:lnTo>
                  <a:lnTo>
                    <a:pt x="6440296" y="22860"/>
                  </a:lnTo>
                  <a:lnTo>
                    <a:pt x="6483731" y="39877"/>
                  </a:lnTo>
                  <a:lnTo>
                    <a:pt x="6524879" y="61087"/>
                  </a:lnTo>
                  <a:lnTo>
                    <a:pt x="6563233" y="86360"/>
                  </a:lnTo>
                  <a:lnTo>
                    <a:pt x="6598792" y="115315"/>
                  </a:lnTo>
                  <a:lnTo>
                    <a:pt x="6631177" y="147700"/>
                  </a:lnTo>
                  <a:lnTo>
                    <a:pt x="6660261" y="183261"/>
                  </a:lnTo>
                  <a:lnTo>
                    <a:pt x="6685534" y="221741"/>
                  </a:lnTo>
                  <a:lnTo>
                    <a:pt x="6706742" y="262763"/>
                  </a:lnTo>
                  <a:lnTo>
                    <a:pt x="6723761" y="306197"/>
                  </a:lnTo>
                  <a:lnTo>
                    <a:pt x="6736334" y="351663"/>
                  </a:lnTo>
                  <a:lnTo>
                    <a:pt x="6743954" y="398907"/>
                  </a:lnTo>
                  <a:lnTo>
                    <a:pt x="6746621" y="447675"/>
                  </a:lnTo>
                  <a:lnTo>
                    <a:pt x="6746621" y="2238629"/>
                  </a:lnTo>
                  <a:lnTo>
                    <a:pt x="6743954" y="2287397"/>
                  </a:lnTo>
                  <a:lnTo>
                    <a:pt x="6736334" y="2334641"/>
                  </a:lnTo>
                  <a:lnTo>
                    <a:pt x="6723761" y="2380107"/>
                  </a:lnTo>
                  <a:lnTo>
                    <a:pt x="6706742" y="2423541"/>
                  </a:lnTo>
                  <a:lnTo>
                    <a:pt x="6685534" y="2464562"/>
                  </a:lnTo>
                  <a:lnTo>
                    <a:pt x="6660261" y="2503043"/>
                  </a:lnTo>
                  <a:lnTo>
                    <a:pt x="6631177" y="2538603"/>
                  </a:lnTo>
                  <a:lnTo>
                    <a:pt x="6598792" y="2570988"/>
                  </a:lnTo>
                  <a:lnTo>
                    <a:pt x="6563233" y="2599905"/>
                  </a:lnTo>
                  <a:lnTo>
                    <a:pt x="6524879" y="2625166"/>
                  </a:lnTo>
                  <a:lnTo>
                    <a:pt x="6483731" y="2646451"/>
                  </a:lnTo>
                  <a:lnTo>
                    <a:pt x="6440296" y="2663469"/>
                  </a:lnTo>
                  <a:lnTo>
                    <a:pt x="6394831" y="2675978"/>
                  </a:lnTo>
                  <a:lnTo>
                    <a:pt x="6347586" y="2683675"/>
                  </a:lnTo>
                  <a:lnTo>
                    <a:pt x="6298819" y="2686304"/>
                  </a:lnTo>
                  <a:lnTo>
                    <a:pt x="447801" y="2686304"/>
                  </a:lnTo>
                  <a:lnTo>
                    <a:pt x="399033" y="2683675"/>
                  </a:lnTo>
                  <a:lnTo>
                    <a:pt x="351789" y="2675978"/>
                  </a:lnTo>
                  <a:lnTo>
                    <a:pt x="306324" y="2663469"/>
                  </a:lnTo>
                  <a:lnTo>
                    <a:pt x="262889" y="2646451"/>
                  </a:lnTo>
                  <a:lnTo>
                    <a:pt x="221741" y="2625166"/>
                  </a:lnTo>
                  <a:lnTo>
                    <a:pt x="183387" y="2599905"/>
                  </a:lnTo>
                  <a:lnTo>
                    <a:pt x="147827" y="2570988"/>
                  </a:lnTo>
                  <a:lnTo>
                    <a:pt x="115442" y="2538603"/>
                  </a:lnTo>
                  <a:lnTo>
                    <a:pt x="86359" y="2503043"/>
                  </a:lnTo>
                  <a:lnTo>
                    <a:pt x="61086" y="2464562"/>
                  </a:lnTo>
                  <a:lnTo>
                    <a:pt x="39877" y="2423541"/>
                  </a:lnTo>
                  <a:lnTo>
                    <a:pt x="22859" y="2380107"/>
                  </a:lnTo>
                  <a:lnTo>
                    <a:pt x="10286" y="2334641"/>
                  </a:lnTo>
                  <a:lnTo>
                    <a:pt x="2666" y="2287397"/>
                  </a:lnTo>
                  <a:lnTo>
                    <a:pt x="0" y="2238629"/>
                  </a:lnTo>
                  <a:lnTo>
                    <a:pt x="0" y="447675"/>
                  </a:lnTo>
                  <a:close/>
                </a:path>
              </a:pathLst>
            </a:custGeom>
            <a:ln w="9144">
              <a:solidFill>
                <a:srgbClr val="FF3D5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0866501" y="6795896"/>
            <a:ext cx="608139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Backend</a:t>
            </a:r>
            <a:r>
              <a:rPr dirty="0" sz="2400" spc="-6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development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refers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side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dirty="0" sz="2400" spc="-5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application,</a:t>
            </a:r>
            <a:r>
              <a:rPr dirty="0" sz="2400" spc="-6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where</a:t>
            </a:r>
            <a:r>
              <a:rPr dirty="0" sz="2400" spc="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dirty="0" sz="2400" spc="-3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develop</a:t>
            </a:r>
            <a:endParaRPr sz="2400">
              <a:latin typeface="Calibri"/>
              <a:cs typeface="Calibri"/>
            </a:endParaRPr>
          </a:p>
          <a:p>
            <a:pPr algn="ctr" marL="457200" marR="450850" indent="69215">
              <a:lnSpc>
                <a:spcPct val="100000"/>
              </a:lnSpc>
            </a:pP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business logic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manage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5F5F5F"/>
                </a:solidFill>
                <a:latin typeface="Calibri"/>
                <a:cs typeface="Calibri"/>
              </a:rPr>
              <a:t>content,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along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4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security</a:t>
            </a:r>
            <a:r>
              <a:rPr dirty="0" sz="24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 structure,</a:t>
            </a:r>
            <a:r>
              <a:rPr dirty="0" sz="2400" spc="-4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dirty="0" sz="2400" spc="-5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ensure</a:t>
            </a:r>
            <a:r>
              <a:rPr dirty="0" sz="24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dirty="0" sz="24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F5F5F"/>
                </a:solidFill>
                <a:latin typeface="Calibri"/>
                <a:cs typeface="Calibri"/>
              </a:rPr>
              <a:t>application</a:t>
            </a:r>
            <a:r>
              <a:rPr dirty="0" sz="2400" spc="-8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Calibri"/>
                <a:cs typeface="Calibri"/>
              </a:rPr>
              <a:t>remains</a:t>
            </a:r>
            <a:r>
              <a:rPr dirty="0" sz="2400" spc="-7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5F5F5F"/>
                </a:solidFill>
                <a:latin typeface="Calibri"/>
                <a:cs typeface="Calibri"/>
              </a:rPr>
              <a:t>operational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89560" y="1825243"/>
            <a:ext cx="2788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 b="1" i="1">
                <a:solidFill>
                  <a:srgbClr val="5F5F5F"/>
                </a:solidFill>
                <a:latin typeface="Calibri"/>
                <a:cs typeface="Calibri"/>
              </a:rPr>
              <a:t>F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ro</a:t>
            </a:r>
            <a:r>
              <a:rPr dirty="0" sz="2400" spc="-45" b="1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d</a:t>
            </a:r>
            <a:r>
              <a:rPr dirty="0" sz="2400" spc="-7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40" b="1" i="1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chno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l</a:t>
            </a: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o</a:t>
            </a:r>
            <a:r>
              <a:rPr dirty="0" sz="2400" spc="-10" b="1" i="1">
                <a:solidFill>
                  <a:srgbClr val="5F5F5F"/>
                </a:solidFill>
                <a:latin typeface="Calibri"/>
                <a:cs typeface="Calibri"/>
              </a:rPr>
              <a:t>g</a:t>
            </a:r>
            <a:r>
              <a:rPr dirty="0" sz="2400" spc="-15" b="1" i="1">
                <a:solidFill>
                  <a:srgbClr val="5F5F5F"/>
                </a:solidFill>
                <a:latin typeface="Calibri"/>
                <a:cs typeface="Calibri"/>
              </a:rPr>
              <a:t>ie</a:t>
            </a:r>
            <a:r>
              <a:rPr dirty="0" sz="2400" b="1" i="1">
                <a:solidFill>
                  <a:srgbClr val="5F5F5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71545" y="5426709"/>
            <a:ext cx="2661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 i="1">
                <a:solidFill>
                  <a:srgbClr val="5F5F5F"/>
                </a:solidFill>
                <a:latin typeface="Calibri"/>
                <a:cs typeface="Calibri"/>
              </a:rPr>
              <a:t>Functions</a:t>
            </a:r>
            <a:r>
              <a:rPr dirty="0" sz="2400" spc="-3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dirty="0" sz="2400" spc="-80" b="1" i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400" spc="-25" b="1" i="1">
                <a:solidFill>
                  <a:srgbClr val="5F5F5F"/>
                </a:solidFill>
                <a:latin typeface="Calibri"/>
                <a:cs typeface="Calibri"/>
              </a:rPr>
              <a:t>Backend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4626" y="6239382"/>
            <a:ext cx="246062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solidFill>
                  <a:srgbClr val="5F5F5F"/>
                </a:solidFill>
                <a:latin typeface="Calibri"/>
                <a:cs typeface="Calibri"/>
              </a:rPr>
              <a:t>Communicates</a:t>
            </a:r>
            <a:r>
              <a:rPr dirty="0" sz="2000" spc="-1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dirty="0" sz="20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algn="ctr" marL="19050">
              <a:lnSpc>
                <a:spcPct val="100000"/>
              </a:lnSpc>
            </a:pPr>
            <a:r>
              <a:rPr dirty="0" sz="2000" spc="-5">
                <a:solidFill>
                  <a:srgbClr val="5F5F5F"/>
                </a:solidFill>
                <a:latin typeface="Calibri"/>
                <a:cs typeface="Calibri"/>
              </a:rPr>
              <a:t>database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44541" y="7572882"/>
            <a:ext cx="22320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5F5F5F"/>
                </a:solidFill>
                <a:latin typeface="Calibri"/>
                <a:cs typeface="Calibri"/>
              </a:rPr>
              <a:t>Read</a:t>
            </a:r>
            <a:r>
              <a:rPr dirty="0" sz="2000" spc="-3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5F5F5F"/>
                </a:solidFill>
                <a:latin typeface="Calibri"/>
                <a:cs typeface="Calibri"/>
              </a:rPr>
              <a:t>or</a:t>
            </a:r>
            <a:r>
              <a:rPr dirty="0" sz="20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5F5F5F"/>
                </a:solidFill>
                <a:latin typeface="Calibri"/>
                <a:cs typeface="Calibri"/>
              </a:rPr>
              <a:t>write</a:t>
            </a:r>
            <a:r>
              <a:rPr dirty="0" sz="200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5F5F5F"/>
                </a:solidFill>
                <a:latin typeface="Calibri"/>
                <a:cs typeface="Calibri"/>
              </a:rPr>
              <a:t>into</a:t>
            </a:r>
            <a:r>
              <a:rPr dirty="0" sz="20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5F5F5F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35778" y="8716771"/>
            <a:ext cx="24790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F5F5F"/>
                </a:solidFill>
                <a:latin typeface="Calibri"/>
                <a:cs typeface="Calibri"/>
              </a:rPr>
              <a:t>Builds</a:t>
            </a:r>
            <a:r>
              <a:rPr dirty="0" sz="20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dirty="0" sz="2000" spc="-45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5F5F5F"/>
                </a:solidFill>
                <a:latin typeface="Calibri"/>
                <a:cs typeface="Calibri"/>
              </a:rPr>
              <a:t>Secure</a:t>
            </a:r>
            <a:r>
              <a:rPr dirty="0" sz="2000" spc="-7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5F5F5F"/>
                </a:solidFill>
                <a:latin typeface="Calibri"/>
                <a:cs typeface="Calibri"/>
              </a:rPr>
              <a:t>network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46992" y="2554223"/>
            <a:ext cx="4517136" cy="259080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0" name="object 3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rajesh</dc:creator>
  <cp:keywords>OU7 PowerPoint Template</cp:keywords>
  <dc:subject>OU7_July2016</dc:subject>
  <dc:title>PowerPoint Presentation</dc:title>
  <dcterms:created xsi:type="dcterms:W3CDTF">2023-04-27T06:54:25Z</dcterms:created>
  <dcterms:modified xsi:type="dcterms:W3CDTF">2023-04-27T06:54:25Z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2023-04-27T00:00:00Z</vt:filetime>
  </property>
</Properties>
</file>