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361" y="599312"/>
            <a:ext cx="16413276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30" y="3850589"/>
            <a:ext cx="16912539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091" y="2541778"/>
            <a:ext cx="15545816" cy="578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Relationship Id="rId8" Type="http://schemas.openxmlformats.org/officeDocument/2006/relationships/image" Target="../media/image35.png"/><Relationship Id="rId9" Type="http://schemas.openxmlformats.org/officeDocument/2006/relationships/image" Target="../media/image3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Relationship Id="rId9" Type="http://schemas.openxmlformats.org/officeDocument/2006/relationships/image" Target="../media/image3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10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38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38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7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16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8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89.png"/><Relationship Id="rId5" Type="http://schemas.openxmlformats.org/officeDocument/2006/relationships/image" Target="../media/image93.png"/><Relationship Id="rId6" Type="http://schemas.openxmlformats.org/officeDocument/2006/relationships/image" Target="../media/image9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1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3" Type="http://schemas.openxmlformats.org/officeDocument/2006/relationships/image" Target="../media/image12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35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5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62.png"/><Relationship Id="rId4" Type="http://schemas.openxmlformats.org/officeDocument/2006/relationships/image" Target="../media/image161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5.jpg"/><Relationship Id="rId3" Type="http://schemas.openxmlformats.org/officeDocument/2006/relationships/image" Target="../media/image196.png"/><Relationship Id="rId4" Type="http://schemas.openxmlformats.org/officeDocument/2006/relationships/image" Target="../media/image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7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9162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How</a:t>
            </a:r>
            <a:r>
              <a:rPr dirty="0" sz="5600" spc="-15"/>
              <a:t> </a:t>
            </a:r>
            <a:r>
              <a:rPr dirty="0" sz="5600" spc="-10"/>
              <a:t>Authentication</a:t>
            </a:r>
            <a:r>
              <a:rPr dirty="0" sz="5600" spc="-95"/>
              <a:t> </a:t>
            </a:r>
            <a:r>
              <a:rPr dirty="0" sz="5600" spc="-5"/>
              <a:t>Works?</a:t>
            </a:r>
            <a:r>
              <a:rPr dirty="0" sz="5600" spc="-40"/>
              <a:t> </a:t>
            </a:r>
            <a:r>
              <a:rPr dirty="0" sz="5600" spc="-5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97156" y="6446520"/>
            <a:ext cx="2382520" cy="2787650"/>
            <a:chOff x="12297156" y="6446520"/>
            <a:chExt cx="2382520" cy="2787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5924" y="6518148"/>
              <a:ext cx="2333243" cy="27157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7156" y="6446520"/>
              <a:ext cx="2334767" cy="272643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52016" y="4054030"/>
            <a:ext cx="4848225" cy="2961005"/>
            <a:chOff x="1652016" y="4054030"/>
            <a:chExt cx="4848225" cy="29610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6" y="4054030"/>
              <a:ext cx="4847844" cy="29609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82496" y="4069079"/>
              <a:ext cx="4736465" cy="2865120"/>
            </a:xfrm>
            <a:custGeom>
              <a:avLst/>
              <a:gdLst/>
              <a:ahLst/>
              <a:cxnLst/>
              <a:rect l="l" t="t" r="r" b="b"/>
              <a:pathLst>
                <a:path w="4736465" h="2865120">
                  <a:moveTo>
                    <a:pt x="4259072" y="0"/>
                  </a:moveTo>
                  <a:lnTo>
                    <a:pt x="477393" y="0"/>
                  </a:lnTo>
                  <a:lnTo>
                    <a:pt x="428625" y="2412"/>
                  </a:lnTo>
                  <a:lnTo>
                    <a:pt x="381254" y="9652"/>
                  </a:lnTo>
                  <a:lnTo>
                    <a:pt x="335406" y="21462"/>
                  </a:lnTo>
                  <a:lnTo>
                    <a:pt x="291592" y="37592"/>
                  </a:lnTo>
                  <a:lnTo>
                    <a:pt x="249936" y="57658"/>
                  </a:lnTo>
                  <a:lnTo>
                    <a:pt x="210566" y="81534"/>
                  </a:lnTo>
                  <a:lnTo>
                    <a:pt x="173736" y="109093"/>
                  </a:lnTo>
                  <a:lnTo>
                    <a:pt x="139827" y="139827"/>
                  </a:lnTo>
                  <a:lnTo>
                    <a:pt x="109093" y="173736"/>
                  </a:lnTo>
                  <a:lnTo>
                    <a:pt x="81534" y="210566"/>
                  </a:lnTo>
                  <a:lnTo>
                    <a:pt x="57658" y="249936"/>
                  </a:lnTo>
                  <a:lnTo>
                    <a:pt x="37465" y="291592"/>
                  </a:lnTo>
                  <a:lnTo>
                    <a:pt x="21462" y="335534"/>
                  </a:lnTo>
                  <a:lnTo>
                    <a:pt x="9652" y="381254"/>
                  </a:lnTo>
                  <a:lnTo>
                    <a:pt x="2412" y="428625"/>
                  </a:lnTo>
                  <a:lnTo>
                    <a:pt x="0" y="477520"/>
                  </a:lnTo>
                  <a:lnTo>
                    <a:pt x="0" y="2387346"/>
                  </a:lnTo>
                  <a:lnTo>
                    <a:pt x="2412" y="2436241"/>
                  </a:lnTo>
                  <a:lnTo>
                    <a:pt x="9652" y="2483612"/>
                  </a:lnTo>
                  <a:lnTo>
                    <a:pt x="21462" y="2529332"/>
                  </a:lnTo>
                  <a:lnTo>
                    <a:pt x="37465" y="2573274"/>
                  </a:lnTo>
                  <a:lnTo>
                    <a:pt x="57658" y="2614930"/>
                  </a:lnTo>
                  <a:lnTo>
                    <a:pt x="81534" y="2654300"/>
                  </a:lnTo>
                  <a:lnTo>
                    <a:pt x="109093" y="2691130"/>
                  </a:lnTo>
                  <a:lnTo>
                    <a:pt x="139827" y="2725039"/>
                  </a:lnTo>
                  <a:lnTo>
                    <a:pt x="173736" y="2755773"/>
                  </a:lnTo>
                  <a:lnTo>
                    <a:pt x="210566" y="2783332"/>
                  </a:lnTo>
                  <a:lnTo>
                    <a:pt x="249936" y="2807208"/>
                  </a:lnTo>
                  <a:lnTo>
                    <a:pt x="291592" y="2827274"/>
                  </a:lnTo>
                  <a:lnTo>
                    <a:pt x="335406" y="2843403"/>
                  </a:lnTo>
                  <a:lnTo>
                    <a:pt x="381254" y="2855214"/>
                  </a:lnTo>
                  <a:lnTo>
                    <a:pt x="428625" y="2862453"/>
                  </a:lnTo>
                  <a:lnTo>
                    <a:pt x="477393" y="2864866"/>
                  </a:lnTo>
                  <a:lnTo>
                    <a:pt x="4259072" y="2864866"/>
                  </a:lnTo>
                  <a:lnTo>
                    <a:pt x="4307840" y="2862453"/>
                  </a:lnTo>
                  <a:lnTo>
                    <a:pt x="4355211" y="2855214"/>
                  </a:lnTo>
                  <a:lnTo>
                    <a:pt x="4401058" y="2843403"/>
                  </a:lnTo>
                  <a:lnTo>
                    <a:pt x="4444873" y="2827274"/>
                  </a:lnTo>
                  <a:lnTo>
                    <a:pt x="4486529" y="2807208"/>
                  </a:lnTo>
                  <a:lnTo>
                    <a:pt x="4525899" y="2783332"/>
                  </a:lnTo>
                  <a:lnTo>
                    <a:pt x="4562729" y="2755773"/>
                  </a:lnTo>
                  <a:lnTo>
                    <a:pt x="4596638" y="2725039"/>
                  </a:lnTo>
                  <a:lnTo>
                    <a:pt x="4627372" y="2691130"/>
                  </a:lnTo>
                  <a:lnTo>
                    <a:pt x="4654931" y="2654300"/>
                  </a:lnTo>
                  <a:lnTo>
                    <a:pt x="4678807" y="2614930"/>
                  </a:lnTo>
                  <a:lnTo>
                    <a:pt x="4699000" y="2573274"/>
                  </a:lnTo>
                  <a:lnTo>
                    <a:pt x="4715002" y="2529332"/>
                  </a:lnTo>
                  <a:lnTo>
                    <a:pt x="4726813" y="2483612"/>
                  </a:lnTo>
                  <a:lnTo>
                    <a:pt x="4734052" y="2436241"/>
                  </a:lnTo>
                  <a:lnTo>
                    <a:pt x="4736465" y="2387346"/>
                  </a:lnTo>
                  <a:lnTo>
                    <a:pt x="4736465" y="477520"/>
                  </a:lnTo>
                  <a:lnTo>
                    <a:pt x="4734052" y="428625"/>
                  </a:lnTo>
                  <a:lnTo>
                    <a:pt x="4726813" y="381254"/>
                  </a:lnTo>
                  <a:lnTo>
                    <a:pt x="4715002" y="335534"/>
                  </a:lnTo>
                  <a:lnTo>
                    <a:pt x="4699000" y="291592"/>
                  </a:lnTo>
                  <a:lnTo>
                    <a:pt x="4678807" y="249936"/>
                  </a:lnTo>
                  <a:lnTo>
                    <a:pt x="4654931" y="210566"/>
                  </a:lnTo>
                  <a:lnTo>
                    <a:pt x="4627372" y="173736"/>
                  </a:lnTo>
                  <a:lnTo>
                    <a:pt x="4596638" y="139827"/>
                  </a:lnTo>
                  <a:lnTo>
                    <a:pt x="4562729" y="109093"/>
                  </a:lnTo>
                  <a:lnTo>
                    <a:pt x="4525899" y="81534"/>
                  </a:lnTo>
                  <a:lnTo>
                    <a:pt x="4486529" y="57658"/>
                  </a:lnTo>
                  <a:lnTo>
                    <a:pt x="4444873" y="37592"/>
                  </a:lnTo>
                  <a:lnTo>
                    <a:pt x="4401058" y="21462"/>
                  </a:lnTo>
                  <a:lnTo>
                    <a:pt x="4355211" y="9652"/>
                  </a:lnTo>
                  <a:lnTo>
                    <a:pt x="4307840" y="2412"/>
                  </a:lnTo>
                  <a:lnTo>
                    <a:pt x="425907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83258" y="4069841"/>
              <a:ext cx="4736465" cy="2865120"/>
            </a:xfrm>
            <a:custGeom>
              <a:avLst/>
              <a:gdLst/>
              <a:ahLst/>
              <a:cxnLst/>
              <a:rect l="l" t="t" r="r" b="b"/>
              <a:pathLst>
                <a:path w="4736465" h="2865120">
                  <a:moveTo>
                    <a:pt x="0" y="477520"/>
                  </a:moveTo>
                  <a:lnTo>
                    <a:pt x="2412" y="428625"/>
                  </a:lnTo>
                  <a:lnTo>
                    <a:pt x="9652" y="381254"/>
                  </a:lnTo>
                  <a:lnTo>
                    <a:pt x="21462" y="335534"/>
                  </a:lnTo>
                  <a:lnTo>
                    <a:pt x="37465" y="291592"/>
                  </a:lnTo>
                  <a:lnTo>
                    <a:pt x="57658" y="249936"/>
                  </a:lnTo>
                  <a:lnTo>
                    <a:pt x="81534" y="210566"/>
                  </a:lnTo>
                  <a:lnTo>
                    <a:pt x="109093" y="173736"/>
                  </a:lnTo>
                  <a:lnTo>
                    <a:pt x="139827" y="139827"/>
                  </a:lnTo>
                  <a:lnTo>
                    <a:pt x="173736" y="109093"/>
                  </a:lnTo>
                  <a:lnTo>
                    <a:pt x="210566" y="81534"/>
                  </a:lnTo>
                  <a:lnTo>
                    <a:pt x="249936" y="57658"/>
                  </a:lnTo>
                  <a:lnTo>
                    <a:pt x="291592" y="37592"/>
                  </a:lnTo>
                  <a:lnTo>
                    <a:pt x="335406" y="21462"/>
                  </a:lnTo>
                  <a:lnTo>
                    <a:pt x="381254" y="9652"/>
                  </a:lnTo>
                  <a:lnTo>
                    <a:pt x="428625" y="2412"/>
                  </a:lnTo>
                  <a:lnTo>
                    <a:pt x="477393" y="0"/>
                  </a:lnTo>
                  <a:lnTo>
                    <a:pt x="4259072" y="0"/>
                  </a:lnTo>
                  <a:lnTo>
                    <a:pt x="4307840" y="2412"/>
                  </a:lnTo>
                  <a:lnTo>
                    <a:pt x="4355211" y="9652"/>
                  </a:lnTo>
                  <a:lnTo>
                    <a:pt x="4401058" y="21462"/>
                  </a:lnTo>
                  <a:lnTo>
                    <a:pt x="4444873" y="37592"/>
                  </a:lnTo>
                  <a:lnTo>
                    <a:pt x="4486529" y="57658"/>
                  </a:lnTo>
                  <a:lnTo>
                    <a:pt x="4525899" y="81534"/>
                  </a:lnTo>
                  <a:lnTo>
                    <a:pt x="4562729" y="109093"/>
                  </a:lnTo>
                  <a:lnTo>
                    <a:pt x="4596638" y="139827"/>
                  </a:lnTo>
                  <a:lnTo>
                    <a:pt x="4627372" y="173736"/>
                  </a:lnTo>
                  <a:lnTo>
                    <a:pt x="4654931" y="210566"/>
                  </a:lnTo>
                  <a:lnTo>
                    <a:pt x="4678807" y="249936"/>
                  </a:lnTo>
                  <a:lnTo>
                    <a:pt x="4699000" y="291592"/>
                  </a:lnTo>
                  <a:lnTo>
                    <a:pt x="4715002" y="335534"/>
                  </a:lnTo>
                  <a:lnTo>
                    <a:pt x="4726813" y="381254"/>
                  </a:lnTo>
                  <a:lnTo>
                    <a:pt x="4734052" y="428625"/>
                  </a:lnTo>
                  <a:lnTo>
                    <a:pt x="4736465" y="477520"/>
                  </a:lnTo>
                  <a:lnTo>
                    <a:pt x="4736465" y="2387346"/>
                  </a:lnTo>
                  <a:lnTo>
                    <a:pt x="4734052" y="2436241"/>
                  </a:lnTo>
                  <a:lnTo>
                    <a:pt x="4726813" y="2483612"/>
                  </a:lnTo>
                  <a:lnTo>
                    <a:pt x="4715002" y="2529332"/>
                  </a:lnTo>
                  <a:lnTo>
                    <a:pt x="4699000" y="2573274"/>
                  </a:lnTo>
                  <a:lnTo>
                    <a:pt x="4678807" y="2614930"/>
                  </a:lnTo>
                  <a:lnTo>
                    <a:pt x="4654931" y="2654300"/>
                  </a:lnTo>
                  <a:lnTo>
                    <a:pt x="4627372" y="2691130"/>
                  </a:lnTo>
                  <a:lnTo>
                    <a:pt x="4596638" y="2725039"/>
                  </a:lnTo>
                  <a:lnTo>
                    <a:pt x="4562729" y="2755773"/>
                  </a:lnTo>
                  <a:lnTo>
                    <a:pt x="4525899" y="2783332"/>
                  </a:lnTo>
                  <a:lnTo>
                    <a:pt x="4486529" y="2807208"/>
                  </a:lnTo>
                  <a:lnTo>
                    <a:pt x="4444873" y="2827274"/>
                  </a:lnTo>
                  <a:lnTo>
                    <a:pt x="4401058" y="2843403"/>
                  </a:lnTo>
                  <a:lnTo>
                    <a:pt x="4355211" y="2855214"/>
                  </a:lnTo>
                  <a:lnTo>
                    <a:pt x="4307840" y="2862453"/>
                  </a:lnTo>
                  <a:lnTo>
                    <a:pt x="4259072" y="2864866"/>
                  </a:lnTo>
                  <a:lnTo>
                    <a:pt x="477393" y="2864866"/>
                  </a:lnTo>
                  <a:lnTo>
                    <a:pt x="428625" y="2862453"/>
                  </a:lnTo>
                  <a:lnTo>
                    <a:pt x="381254" y="2855214"/>
                  </a:lnTo>
                  <a:lnTo>
                    <a:pt x="335406" y="2843403"/>
                  </a:lnTo>
                  <a:lnTo>
                    <a:pt x="291592" y="2827274"/>
                  </a:lnTo>
                  <a:lnTo>
                    <a:pt x="249936" y="2807208"/>
                  </a:lnTo>
                  <a:lnTo>
                    <a:pt x="210566" y="2783332"/>
                  </a:lnTo>
                  <a:lnTo>
                    <a:pt x="173736" y="2755773"/>
                  </a:lnTo>
                  <a:lnTo>
                    <a:pt x="139827" y="2725039"/>
                  </a:lnTo>
                  <a:lnTo>
                    <a:pt x="109093" y="2691130"/>
                  </a:lnTo>
                  <a:lnTo>
                    <a:pt x="81534" y="2654300"/>
                  </a:lnTo>
                  <a:lnTo>
                    <a:pt x="57658" y="2614930"/>
                  </a:lnTo>
                  <a:lnTo>
                    <a:pt x="37465" y="2573274"/>
                  </a:lnTo>
                  <a:lnTo>
                    <a:pt x="21462" y="2529332"/>
                  </a:lnTo>
                  <a:lnTo>
                    <a:pt x="9652" y="2483612"/>
                  </a:lnTo>
                  <a:lnTo>
                    <a:pt x="2412" y="2436241"/>
                  </a:lnTo>
                  <a:lnTo>
                    <a:pt x="0" y="2387346"/>
                  </a:lnTo>
                  <a:lnTo>
                    <a:pt x="0" y="4775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59610" y="4901565"/>
            <a:ext cx="41459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2. When 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authorization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granted,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endParaRPr sz="24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grants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2364" y="4155947"/>
            <a:ext cx="3035808" cy="8534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2364" y="3112007"/>
            <a:ext cx="3017520" cy="8473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45068" y="5716523"/>
            <a:ext cx="3063239" cy="24185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96643" y="3008376"/>
            <a:ext cx="2895600" cy="24795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73923" y="2202179"/>
            <a:ext cx="2526792" cy="31302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49761" y="5060060"/>
            <a:ext cx="184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9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9162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How</a:t>
            </a:r>
            <a:r>
              <a:rPr dirty="0" sz="5600" spc="-15"/>
              <a:t> </a:t>
            </a:r>
            <a:r>
              <a:rPr dirty="0" sz="5600" spc="-10"/>
              <a:t>Authentication</a:t>
            </a:r>
            <a:r>
              <a:rPr dirty="0" sz="5600" spc="-95"/>
              <a:t> </a:t>
            </a:r>
            <a:r>
              <a:rPr dirty="0" sz="5600" spc="-5"/>
              <a:t>Works?</a:t>
            </a:r>
            <a:r>
              <a:rPr dirty="0" sz="5600" spc="-40"/>
              <a:t> </a:t>
            </a:r>
            <a:r>
              <a:rPr dirty="0" sz="5600" spc="-5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97156" y="6446520"/>
            <a:ext cx="2391410" cy="2806065"/>
            <a:chOff x="12297156" y="6446520"/>
            <a:chExt cx="2391410" cy="2806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7636" y="6509004"/>
              <a:ext cx="2360676" cy="2743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7156" y="6446520"/>
              <a:ext cx="2334767" cy="272643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52016" y="4054030"/>
            <a:ext cx="4848225" cy="2961005"/>
            <a:chOff x="1652016" y="4054030"/>
            <a:chExt cx="4848225" cy="29610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6" y="4054030"/>
              <a:ext cx="4847844" cy="29609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82496" y="4069079"/>
              <a:ext cx="4736465" cy="2865120"/>
            </a:xfrm>
            <a:custGeom>
              <a:avLst/>
              <a:gdLst/>
              <a:ahLst/>
              <a:cxnLst/>
              <a:rect l="l" t="t" r="r" b="b"/>
              <a:pathLst>
                <a:path w="4736465" h="2865120">
                  <a:moveTo>
                    <a:pt x="4259072" y="0"/>
                  </a:moveTo>
                  <a:lnTo>
                    <a:pt x="477393" y="0"/>
                  </a:lnTo>
                  <a:lnTo>
                    <a:pt x="428625" y="2412"/>
                  </a:lnTo>
                  <a:lnTo>
                    <a:pt x="381254" y="9652"/>
                  </a:lnTo>
                  <a:lnTo>
                    <a:pt x="335406" y="21462"/>
                  </a:lnTo>
                  <a:lnTo>
                    <a:pt x="291592" y="37592"/>
                  </a:lnTo>
                  <a:lnTo>
                    <a:pt x="249936" y="57658"/>
                  </a:lnTo>
                  <a:lnTo>
                    <a:pt x="210566" y="81534"/>
                  </a:lnTo>
                  <a:lnTo>
                    <a:pt x="173736" y="109093"/>
                  </a:lnTo>
                  <a:lnTo>
                    <a:pt x="139827" y="139827"/>
                  </a:lnTo>
                  <a:lnTo>
                    <a:pt x="109093" y="173736"/>
                  </a:lnTo>
                  <a:lnTo>
                    <a:pt x="81534" y="210566"/>
                  </a:lnTo>
                  <a:lnTo>
                    <a:pt x="57658" y="249936"/>
                  </a:lnTo>
                  <a:lnTo>
                    <a:pt x="37465" y="291592"/>
                  </a:lnTo>
                  <a:lnTo>
                    <a:pt x="21462" y="335534"/>
                  </a:lnTo>
                  <a:lnTo>
                    <a:pt x="9652" y="381254"/>
                  </a:lnTo>
                  <a:lnTo>
                    <a:pt x="2412" y="428625"/>
                  </a:lnTo>
                  <a:lnTo>
                    <a:pt x="0" y="477520"/>
                  </a:lnTo>
                  <a:lnTo>
                    <a:pt x="0" y="2387346"/>
                  </a:lnTo>
                  <a:lnTo>
                    <a:pt x="2412" y="2436241"/>
                  </a:lnTo>
                  <a:lnTo>
                    <a:pt x="9652" y="2483612"/>
                  </a:lnTo>
                  <a:lnTo>
                    <a:pt x="21462" y="2529332"/>
                  </a:lnTo>
                  <a:lnTo>
                    <a:pt x="37465" y="2573274"/>
                  </a:lnTo>
                  <a:lnTo>
                    <a:pt x="57658" y="2614930"/>
                  </a:lnTo>
                  <a:lnTo>
                    <a:pt x="81534" y="2654300"/>
                  </a:lnTo>
                  <a:lnTo>
                    <a:pt x="109093" y="2691130"/>
                  </a:lnTo>
                  <a:lnTo>
                    <a:pt x="139827" y="2725039"/>
                  </a:lnTo>
                  <a:lnTo>
                    <a:pt x="173736" y="2755773"/>
                  </a:lnTo>
                  <a:lnTo>
                    <a:pt x="210566" y="2783332"/>
                  </a:lnTo>
                  <a:lnTo>
                    <a:pt x="249936" y="2807208"/>
                  </a:lnTo>
                  <a:lnTo>
                    <a:pt x="291592" y="2827274"/>
                  </a:lnTo>
                  <a:lnTo>
                    <a:pt x="335406" y="2843403"/>
                  </a:lnTo>
                  <a:lnTo>
                    <a:pt x="381254" y="2855214"/>
                  </a:lnTo>
                  <a:lnTo>
                    <a:pt x="428625" y="2862453"/>
                  </a:lnTo>
                  <a:lnTo>
                    <a:pt x="477393" y="2864866"/>
                  </a:lnTo>
                  <a:lnTo>
                    <a:pt x="4259072" y="2864866"/>
                  </a:lnTo>
                  <a:lnTo>
                    <a:pt x="4307840" y="2862453"/>
                  </a:lnTo>
                  <a:lnTo>
                    <a:pt x="4355211" y="2855214"/>
                  </a:lnTo>
                  <a:lnTo>
                    <a:pt x="4401058" y="2843403"/>
                  </a:lnTo>
                  <a:lnTo>
                    <a:pt x="4444873" y="2827274"/>
                  </a:lnTo>
                  <a:lnTo>
                    <a:pt x="4486529" y="2807208"/>
                  </a:lnTo>
                  <a:lnTo>
                    <a:pt x="4525899" y="2783332"/>
                  </a:lnTo>
                  <a:lnTo>
                    <a:pt x="4562729" y="2755773"/>
                  </a:lnTo>
                  <a:lnTo>
                    <a:pt x="4596638" y="2725039"/>
                  </a:lnTo>
                  <a:lnTo>
                    <a:pt x="4627372" y="2691130"/>
                  </a:lnTo>
                  <a:lnTo>
                    <a:pt x="4654931" y="2654300"/>
                  </a:lnTo>
                  <a:lnTo>
                    <a:pt x="4678807" y="2614930"/>
                  </a:lnTo>
                  <a:lnTo>
                    <a:pt x="4699000" y="2573274"/>
                  </a:lnTo>
                  <a:lnTo>
                    <a:pt x="4715002" y="2529332"/>
                  </a:lnTo>
                  <a:lnTo>
                    <a:pt x="4726813" y="2483612"/>
                  </a:lnTo>
                  <a:lnTo>
                    <a:pt x="4734052" y="2436241"/>
                  </a:lnTo>
                  <a:lnTo>
                    <a:pt x="4736465" y="2387346"/>
                  </a:lnTo>
                  <a:lnTo>
                    <a:pt x="4736465" y="477520"/>
                  </a:lnTo>
                  <a:lnTo>
                    <a:pt x="4734052" y="428625"/>
                  </a:lnTo>
                  <a:lnTo>
                    <a:pt x="4726813" y="381254"/>
                  </a:lnTo>
                  <a:lnTo>
                    <a:pt x="4715002" y="335534"/>
                  </a:lnTo>
                  <a:lnTo>
                    <a:pt x="4699000" y="291592"/>
                  </a:lnTo>
                  <a:lnTo>
                    <a:pt x="4678807" y="249936"/>
                  </a:lnTo>
                  <a:lnTo>
                    <a:pt x="4654931" y="210566"/>
                  </a:lnTo>
                  <a:lnTo>
                    <a:pt x="4627372" y="173736"/>
                  </a:lnTo>
                  <a:lnTo>
                    <a:pt x="4596638" y="139827"/>
                  </a:lnTo>
                  <a:lnTo>
                    <a:pt x="4562729" y="109093"/>
                  </a:lnTo>
                  <a:lnTo>
                    <a:pt x="4525899" y="81534"/>
                  </a:lnTo>
                  <a:lnTo>
                    <a:pt x="4486529" y="57658"/>
                  </a:lnTo>
                  <a:lnTo>
                    <a:pt x="4444873" y="37592"/>
                  </a:lnTo>
                  <a:lnTo>
                    <a:pt x="4401058" y="21462"/>
                  </a:lnTo>
                  <a:lnTo>
                    <a:pt x="4355211" y="9652"/>
                  </a:lnTo>
                  <a:lnTo>
                    <a:pt x="4307840" y="2412"/>
                  </a:lnTo>
                  <a:lnTo>
                    <a:pt x="425907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83258" y="4069841"/>
              <a:ext cx="4736465" cy="2865120"/>
            </a:xfrm>
            <a:custGeom>
              <a:avLst/>
              <a:gdLst/>
              <a:ahLst/>
              <a:cxnLst/>
              <a:rect l="l" t="t" r="r" b="b"/>
              <a:pathLst>
                <a:path w="4736465" h="2865120">
                  <a:moveTo>
                    <a:pt x="0" y="477520"/>
                  </a:moveTo>
                  <a:lnTo>
                    <a:pt x="2412" y="428625"/>
                  </a:lnTo>
                  <a:lnTo>
                    <a:pt x="9652" y="381254"/>
                  </a:lnTo>
                  <a:lnTo>
                    <a:pt x="21462" y="335534"/>
                  </a:lnTo>
                  <a:lnTo>
                    <a:pt x="37465" y="291592"/>
                  </a:lnTo>
                  <a:lnTo>
                    <a:pt x="57658" y="249936"/>
                  </a:lnTo>
                  <a:lnTo>
                    <a:pt x="81534" y="210566"/>
                  </a:lnTo>
                  <a:lnTo>
                    <a:pt x="109093" y="173736"/>
                  </a:lnTo>
                  <a:lnTo>
                    <a:pt x="139827" y="139827"/>
                  </a:lnTo>
                  <a:lnTo>
                    <a:pt x="173736" y="109093"/>
                  </a:lnTo>
                  <a:lnTo>
                    <a:pt x="210566" y="81534"/>
                  </a:lnTo>
                  <a:lnTo>
                    <a:pt x="249936" y="57658"/>
                  </a:lnTo>
                  <a:lnTo>
                    <a:pt x="291592" y="37592"/>
                  </a:lnTo>
                  <a:lnTo>
                    <a:pt x="335406" y="21462"/>
                  </a:lnTo>
                  <a:lnTo>
                    <a:pt x="381254" y="9652"/>
                  </a:lnTo>
                  <a:lnTo>
                    <a:pt x="428625" y="2412"/>
                  </a:lnTo>
                  <a:lnTo>
                    <a:pt x="477393" y="0"/>
                  </a:lnTo>
                  <a:lnTo>
                    <a:pt x="4259072" y="0"/>
                  </a:lnTo>
                  <a:lnTo>
                    <a:pt x="4307840" y="2412"/>
                  </a:lnTo>
                  <a:lnTo>
                    <a:pt x="4355211" y="9652"/>
                  </a:lnTo>
                  <a:lnTo>
                    <a:pt x="4401058" y="21462"/>
                  </a:lnTo>
                  <a:lnTo>
                    <a:pt x="4444873" y="37592"/>
                  </a:lnTo>
                  <a:lnTo>
                    <a:pt x="4486529" y="57658"/>
                  </a:lnTo>
                  <a:lnTo>
                    <a:pt x="4525899" y="81534"/>
                  </a:lnTo>
                  <a:lnTo>
                    <a:pt x="4562729" y="109093"/>
                  </a:lnTo>
                  <a:lnTo>
                    <a:pt x="4596638" y="139827"/>
                  </a:lnTo>
                  <a:lnTo>
                    <a:pt x="4627372" y="173736"/>
                  </a:lnTo>
                  <a:lnTo>
                    <a:pt x="4654931" y="210566"/>
                  </a:lnTo>
                  <a:lnTo>
                    <a:pt x="4678807" y="249936"/>
                  </a:lnTo>
                  <a:lnTo>
                    <a:pt x="4699000" y="291592"/>
                  </a:lnTo>
                  <a:lnTo>
                    <a:pt x="4715002" y="335534"/>
                  </a:lnTo>
                  <a:lnTo>
                    <a:pt x="4726813" y="381254"/>
                  </a:lnTo>
                  <a:lnTo>
                    <a:pt x="4734052" y="428625"/>
                  </a:lnTo>
                  <a:lnTo>
                    <a:pt x="4736465" y="477520"/>
                  </a:lnTo>
                  <a:lnTo>
                    <a:pt x="4736465" y="2387346"/>
                  </a:lnTo>
                  <a:lnTo>
                    <a:pt x="4734052" y="2436241"/>
                  </a:lnTo>
                  <a:lnTo>
                    <a:pt x="4726813" y="2483612"/>
                  </a:lnTo>
                  <a:lnTo>
                    <a:pt x="4715002" y="2529332"/>
                  </a:lnTo>
                  <a:lnTo>
                    <a:pt x="4699000" y="2573274"/>
                  </a:lnTo>
                  <a:lnTo>
                    <a:pt x="4678807" y="2614930"/>
                  </a:lnTo>
                  <a:lnTo>
                    <a:pt x="4654931" y="2654300"/>
                  </a:lnTo>
                  <a:lnTo>
                    <a:pt x="4627372" y="2691130"/>
                  </a:lnTo>
                  <a:lnTo>
                    <a:pt x="4596638" y="2725039"/>
                  </a:lnTo>
                  <a:lnTo>
                    <a:pt x="4562729" y="2755773"/>
                  </a:lnTo>
                  <a:lnTo>
                    <a:pt x="4525899" y="2783332"/>
                  </a:lnTo>
                  <a:lnTo>
                    <a:pt x="4486529" y="2807208"/>
                  </a:lnTo>
                  <a:lnTo>
                    <a:pt x="4444873" y="2827274"/>
                  </a:lnTo>
                  <a:lnTo>
                    <a:pt x="4401058" y="2843403"/>
                  </a:lnTo>
                  <a:lnTo>
                    <a:pt x="4355211" y="2855214"/>
                  </a:lnTo>
                  <a:lnTo>
                    <a:pt x="4307840" y="2862453"/>
                  </a:lnTo>
                  <a:lnTo>
                    <a:pt x="4259072" y="2864866"/>
                  </a:lnTo>
                  <a:lnTo>
                    <a:pt x="477393" y="2864866"/>
                  </a:lnTo>
                  <a:lnTo>
                    <a:pt x="428625" y="2862453"/>
                  </a:lnTo>
                  <a:lnTo>
                    <a:pt x="381254" y="2855214"/>
                  </a:lnTo>
                  <a:lnTo>
                    <a:pt x="335406" y="2843403"/>
                  </a:lnTo>
                  <a:lnTo>
                    <a:pt x="291592" y="2827274"/>
                  </a:lnTo>
                  <a:lnTo>
                    <a:pt x="249936" y="2807208"/>
                  </a:lnTo>
                  <a:lnTo>
                    <a:pt x="210566" y="2783332"/>
                  </a:lnTo>
                  <a:lnTo>
                    <a:pt x="173736" y="2755773"/>
                  </a:lnTo>
                  <a:lnTo>
                    <a:pt x="139827" y="2725039"/>
                  </a:lnTo>
                  <a:lnTo>
                    <a:pt x="109093" y="2691130"/>
                  </a:lnTo>
                  <a:lnTo>
                    <a:pt x="81534" y="2654300"/>
                  </a:lnTo>
                  <a:lnTo>
                    <a:pt x="57658" y="2614930"/>
                  </a:lnTo>
                  <a:lnTo>
                    <a:pt x="37465" y="2573274"/>
                  </a:lnTo>
                  <a:lnTo>
                    <a:pt x="21462" y="2529332"/>
                  </a:lnTo>
                  <a:lnTo>
                    <a:pt x="9652" y="2483612"/>
                  </a:lnTo>
                  <a:lnTo>
                    <a:pt x="2412" y="2436241"/>
                  </a:lnTo>
                  <a:lnTo>
                    <a:pt x="0" y="2387346"/>
                  </a:lnTo>
                  <a:lnTo>
                    <a:pt x="0" y="4775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97710" y="4901565"/>
            <a:ext cx="407860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marR="5080" indent="-1981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accesses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protected</a:t>
            </a:r>
            <a:endParaRPr sz="24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8459" y="4162044"/>
            <a:ext cx="3023615" cy="8412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2364" y="3112007"/>
            <a:ext cx="3017520" cy="8473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8971" y="5716523"/>
            <a:ext cx="3076955" cy="24262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96643" y="3008376"/>
            <a:ext cx="2895600" cy="24795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73923" y="2202179"/>
            <a:ext cx="2526792" cy="31302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82733" y="6146419"/>
            <a:ext cx="1452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uses</a:t>
            </a:r>
            <a:r>
              <a:rPr dirty="0" sz="2400" spc="-114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1028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Authentication</a:t>
            </a:r>
            <a:r>
              <a:rPr dirty="0" sz="5600" spc="-100"/>
              <a:t> </a:t>
            </a:r>
            <a:r>
              <a:rPr dirty="0" sz="5600"/>
              <a:t>Sequence</a:t>
            </a:r>
            <a:r>
              <a:rPr dirty="0" sz="5600" spc="-95"/>
              <a:t> </a:t>
            </a:r>
            <a:r>
              <a:rPr dirty="0" sz="5600" spc="-5"/>
              <a:t>Diagram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86255" y="2731236"/>
            <a:ext cx="4575175" cy="5951220"/>
            <a:chOff x="1286255" y="2731236"/>
            <a:chExt cx="4575175" cy="5951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2731236"/>
              <a:ext cx="4575048" cy="59509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7591" y="2746248"/>
              <a:ext cx="4472940" cy="5855335"/>
            </a:xfrm>
            <a:custGeom>
              <a:avLst/>
              <a:gdLst/>
              <a:ahLst/>
              <a:cxnLst/>
              <a:rect l="l" t="t" r="r" b="b"/>
              <a:pathLst>
                <a:path w="4472940" h="5855334">
                  <a:moveTo>
                    <a:pt x="3727196" y="0"/>
                  </a:moveTo>
                  <a:lnTo>
                    <a:pt x="745490" y="0"/>
                  </a:lnTo>
                  <a:lnTo>
                    <a:pt x="696468" y="1524"/>
                  </a:lnTo>
                  <a:lnTo>
                    <a:pt x="648208" y="6223"/>
                  </a:lnTo>
                  <a:lnTo>
                    <a:pt x="601091" y="13970"/>
                  </a:lnTo>
                  <a:lnTo>
                    <a:pt x="554863" y="24637"/>
                  </a:lnTo>
                  <a:lnTo>
                    <a:pt x="509778" y="37973"/>
                  </a:lnTo>
                  <a:lnTo>
                    <a:pt x="465963" y="54101"/>
                  </a:lnTo>
                  <a:lnTo>
                    <a:pt x="423545" y="72898"/>
                  </a:lnTo>
                  <a:lnTo>
                    <a:pt x="382524" y="94106"/>
                  </a:lnTo>
                  <a:lnTo>
                    <a:pt x="343027" y="117855"/>
                  </a:lnTo>
                  <a:lnTo>
                    <a:pt x="305181" y="143763"/>
                  </a:lnTo>
                  <a:lnTo>
                    <a:pt x="269113" y="172084"/>
                  </a:lnTo>
                  <a:lnTo>
                    <a:pt x="234696" y="202310"/>
                  </a:lnTo>
                  <a:lnTo>
                    <a:pt x="202438" y="234696"/>
                  </a:lnTo>
                  <a:lnTo>
                    <a:pt x="172085" y="268985"/>
                  </a:lnTo>
                  <a:lnTo>
                    <a:pt x="143764" y="305180"/>
                  </a:lnTo>
                  <a:lnTo>
                    <a:pt x="117856" y="343026"/>
                  </a:lnTo>
                  <a:lnTo>
                    <a:pt x="94107" y="382524"/>
                  </a:lnTo>
                  <a:lnTo>
                    <a:pt x="72898" y="423545"/>
                  </a:lnTo>
                  <a:lnTo>
                    <a:pt x="54102" y="465962"/>
                  </a:lnTo>
                  <a:lnTo>
                    <a:pt x="37973" y="509777"/>
                  </a:lnTo>
                  <a:lnTo>
                    <a:pt x="24638" y="554862"/>
                  </a:lnTo>
                  <a:lnTo>
                    <a:pt x="13970" y="600963"/>
                  </a:lnTo>
                  <a:lnTo>
                    <a:pt x="6223" y="648207"/>
                  </a:lnTo>
                  <a:lnTo>
                    <a:pt x="1524" y="696341"/>
                  </a:lnTo>
                  <a:lnTo>
                    <a:pt x="0" y="745362"/>
                  </a:lnTo>
                  <a:lnTo>
                    <a:pt x="0" y="5109464"/>
                  </a:lnTo>
                  <a:lnTo>
                    <a:pt x="1524" y="5158485"/>
                  </a:lnTo>
                  <a:lnTo>
                    <a:pt x="6223" y="5206619"/>
                  </a:lnTo>
                  <a:lnTo>
                    <a:pt x="13970" y="5253863"/>
                  </a:lnTo>
                  <a:lnTo>
                    <a:pt x="24638" y="5299964"/>
                  </a:lnTo>
                  <a:lnTo>
                    <a:pt x="37973" y="5345049"/>
                  </a:lnTo>
                  <a:lnTo>
                    <a:pt x="54102" y="5388864"/>
                  </a:lnTo>
                  <a:lnTo>
                    <a:pt x="72898" y="5431282"/>
                  </a:lnTo>
                  <a:lnTo>
                    <a:pt x="94107" y="5472303"/>
                  </a:lnTo>
                  <a:lnTo>
                    <a:pt x="117856" y="5511800"/>
                  </a:lnTo>
                  <a:lnTo>
                    <a:pt x="143764" y="5549646"/>
                  </a:lnTo>
                  <a:lnTo>
                    <a:pt x="172085" y="5585841"/>
                  </a:lnTo>
                  <a:lnTo>
                    <a:pt x="202438" y="5620131"/>
                  </a:lnTo>
                  <a:lnTo>
                    <a:pt x="234696" y="5652516"/>
                  </a:lnTo>
                  <a:lnTo>
                    <a:pt x="269113" y="5682742"/>
                  </a:lnTo>
                  <a:lnTo>
                    <a:pt x="305181" y="5711063"/>
                  </a:lnTo>
                  <a:lnTo>
                    <a:pt x="343027" y="5736971"/>
                  </a:lnTo>
                  <a:lnTo>
                    <a:pt x="382524" y="5760720"/>
                  </a:lnTo>
                  <a:lnTo>
                    <a:pt x="423545" y="5781929"/>
                  </a:lnTo>
                  <a:lnTo>
                    <a:pt x="465963" y="5800725"/>
                  </a:lnTo>
                  <a:lnTo>
                    <a:pt x="509778" y="5816854"/>
                  </a:lnTo>
                  <a:lnTo>
                    <a:pt x="554863" y="5830189"/>
                  </a:lnTo>
                  <a:lnTo>
                    <a:pt x="601091" y="5840857"/>
                  </a:lnTo>
                  <a:lnTo>
                    <a:pt x="648208" y="5848604"/>
                  </a:lnTo>
                  <a:lnTo>
                    <a:pt x="696468" y="5853176"/>
                  </a:lnTo>
                  <a:lnTo>
                    <a:pt x="745490" y="5854827"/>
                  </a:lnTo>
                  <a:lnTo>
                    <a:pt x="3727196" y="5854827"/>
                  </a:lnTo>
                  <a:lnTo>
                    <a:pt x="3776218" y="5853176"/>
                  </a:lnTo>
                  <a:lnTo>
                    <a:pt x="3824478" y="5848604"/>
                  </a:lnTo>
                  <a:lnTo>
                    <a:pt x="3871595" y="5840857"/>
                  </a:lnTo>
                  <a:lnTo>
                    <a:pt x="3917823" y="5830189"/>
                  </a:lnTo>
                  <a:lnTo>
                    <a:pt x="3962908" y="5816854"/>
                  </a:lnTo>
                  <a:lnTo>
                    <a:pt x="4006723" y="5800725"/>
                  </a:lnTo>
                  <a:lnTo>
                    <a:pt x="4049141" y="5781929"/>
                  </a:lnTo>
                  <a:lnTo>
                    <a:pt x="4090162" y="5760720"/>
                  </a:lnTo>
                  <a:lnTo>
                    <a:pt x="4129659" y="5736971"/>
                  </a:lnTo>
                  <a:lnTo>
                    <a:pt x="4167505" y="5711063"/>
                  </a:lnTo>
                  <a:lnTo>
                    <a:pt x="4203573" y="5682742"/>
                  </a:lnTo>
                  <a:lnTo>
                    <a:pt x="4237863" y="5652516"/>
                  </a:lnTo>
                  <a:lnTo>
                    <a:pt x="4270248" y="5620131"/>
                  </a:lnTo>
                  <a:lnTo>
                    <a:pt x="4300601" y="5585841"/>
                  </a:lnTo>
                  <a:lnTo>
                    <a:pt x="4328922" y="5549646"/>
                  </a:lnTo>
                  <a:lnTo>
                    <a:pt x="4354830" y="5511800"/>
                  </a:lnTo>
                  <a:lnTo>
                    <a:pt x="4378579" y="5472303"/>
                  </a:lnTo>
                  <a:lnTo>
                    <a:pt x="4399788" y="5431282"/>
                  </a:lnTo>
                  <a:lnTo>
                    <a:pt x="4418584" y="5388864"/>
                  </a:lnTo>
                  <a:lnTo>
                    <a:pt x="4434713" y="5345049"/>
                  </a:lnTo>
                  <a:lnTo>
                    <a:pt x="4448048" y="5299964"/>
                  </a:lnTo>
                  <a:lnTo>
                    <a:pt x="4458716" y="5253863"/>
                  </a:lnTo>
                  <a:lnTo>
                    <a:pt x="4466463" y="5206619"/>
                  </a:lnTo>
                  <a:lnTo>
                    <a:pt x="4471162" y="5158485"/>
                  </a:lnTo>
                  <a:lnTo>
                    <a:pt x="4472686" y="5109464"/>
                  </a:lnTo>
                  <a:lnTo>
                    <a:pt x="4472686" y="745362"/>
                  </a:lnTo>
                  <a:lnTo>
                    <a:pt x="4471162" y="696341"/>
                  </a:lnTo>
                  <a:lnTo>
                    <a:pt x="4466463" y="648207"/>
                  </a:lnTo>
                  <a:lnTo>
                    <a:pt x="4458716" y="600963"/>
                  </a:lnTo>
                  <a:lnTo>
                    <a:pt x="4448048" y="554862"/>
                  </a:lnTo>
                  <a:lnTo>
                    <a:pt x="4434713" y="509777"/>
                  </a:lnTo>
                  <a:lnTo>
                    <a:pt x="4418584" y="465962"/>
                  </a:lnTo>
                  <a:lnTo>
                    <a:pt x="4399788" y="423545"/>
                  </a:lnTo>
                  <a:lnTo>
                    <a:pt x="4378579" y="382524"/>
                  </a:lnTo>
                  <a:lnTo>
                    <a:pt x="4354830" y="343026"/>
                  </a:lnTo>
                  <a:lnTo>
                    <a:pt x="4328922" y="305180"/>
                  </a:lnTo>
                  <a:lnTo>
                    <a:pt x="4300601" y="268985"/>
                  </a:lnTo>
                  <a:lnTo>
                    <a:pt x="4270248" y="234696"/>
                  </a:lnTo>
                  <a:lnTo>
                    <a:pt x="4237863" y="202310"/>
                  </a:lnTo>
                  <a:lnTo>
                    <a:pt x="4203573" y="172084"/>
                  </a:lnTo>
                  <a:lnTo>
                    <a:pt x="4167505" y="143763"/>
                  </a:lnTo>
                  <a:lnTo>
                    <a:pt x="4129659" y="117855"/>
                  </a:lnTo>
                  <a:lnTo>
                    <a:pt x="4090162" y="94106"/>
                  </a:lnTo>
                  <a:lnTo>
                    <a:pt x="4049141" y="72898"/>
                  </a:lnTo>
                  <a:lnTo>
                    <a:pt x="4006723" y="54101"/>
                  </a:lnTo>
                  <a:lnTo>
                    <a:pt x="3962908" y="37973"/>
                  </a:lnTo>
                  <a:lnTo>
                    <a:pt x="3917823" y="24637"/>
                  </a:lnTo>
                  <a:lnTo>
                    <a:pt x="3871595" y="13970"/>
                  </a:lnTo>
                  <a:lnTo>
                    <a:pt x="3824478" y="6223"/>
                  </a:lnTo>
                  <a:lnTo>
                    <a:pt x="3776218" y="1524"/>
                  </a:lnTo>
                  <a:lnTo>
                    <a:pt x="3727196" y="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8353" y="2747010"/>
              <a:ext cx="4472940" cy="5855335"/>
            </a:xfrm>
            <a:custGeom>
              <a:avLst/>
              <a:gdLst/>
              <a:ahLst/>
              <a:cxnLst/>
              <a:rect l="l" t="t" r="r" b="b"/>
              <a:pathLst>
                <a:path w="4472940" h="5855334">
                  <a:moveTo>
                    <a:pt x="0" y="745363"/>
                  </a:moveTo>
                  <a:lnTo>
                    <a:pt x="1524" y="696341"/>
                  </a:lnTo>
                  <a:lnTo>
                    <a:pt x="6223" y="648208"/>
                  </a:lnTo>
                  <a:lnTo>
                    <a:pt x="13970" y="600964"/>
                  </a:lnTo>
                  <a:lnTo>
                    <a:pt x="24637" y="554863"/>
                  </a:lnTo>
                  <a:lnTo>
                    <a:pt x="37973" y="509778"/>
                  </a:lnTo>
                  <a:lnTo>
                    <a:pt x="54102" y="465963"/>
                  </a:lnTo>
                  <a:lnTo>
                    <a:pt x="72898" y="423545"/>
                  </a:lnTo>
                  <a:lnTo>
                    <a:pt x="94107" y="382524"/>
                  </a:lnTo>
                  <a:lnTo>
                    <a:pt x="117856" y="343026"/>
                  </a:lnTo>
                  <a:lnTo>
                    <a:pt x="143764" y="305181"/>
                  </a:lnTo>
                  <a:lnTo>
                    <a:pt x="172084" y="268986"/>
                  </a:lnTo>
                  <a:lnTo>
                    <a:pt x="202437" y="234696"/>
                  </a:lnTo>
                  <a:lnTo>
                    <a:pt x="234823" y="202311"/>
                  </a:lnTo>
                  <a:lnTo>
                    <a:pt x="269113" y="172085"/>
                  </a:lnTo>
                  <a:lnTo>
                    <a:pt x="305181" y="143764"/>
                  </a:lnTo>
                  <a:lnTo>
                    <a:pt x="343027" y="117856"/>
                  </a:lnTo>
                  <a:lnTo>
                    <a:pt x="382523" y="94107"/>
                  </a:lnTo>
                  <a:lnTo>
                    <a:pt x="423545" y="72898"/>
                  </a:lnTo>
                  <a:lnTo>
                    <a:pt x="465963" y="54101"/>
                  </a:lnTo>
                  <a:lnTo>
                    <a:pt x="509778" y="37973"/>
                  </a:lnTo>
                  <a:lnTo>
                    <a:pt x="554863" y="24638"/>
                  </a:lnTo>
                  <a:lnTo>
                    <a:pt x="601091" y="13970"/>
                  </a:lnTo>
                  <a:lnTo>
                    <a:pt x="648208" y="6223"/>
                  </a:lnTo>
                  <a:lnTo>
                    <a:pt x="696468" y="1524"/>
                  </a:lnTo>
                  <a:lnTo>
                    <a:pt x="745490" y="0"/>
                  </a:lnTo>
                  <a:lnTo>
                    <a:pt x="3727196" y="0"/>
                  </a:lnTo>
                  <a:lnTo>
                    <a:pt x="3776218" y="1524"/>
                  </a:lnTo>
                  <a:lnTo>
                    <a:pt x="3824478" y="6223"/>
                  </a:lnTo>
                  <a:lnTo>
                    <a:pt x="3871595" y="13970"/>
                  </a:lnTo>
                  <a:lnTo>
                    <a:pt x="3917823" y="24638"/>
                  </a:lnTo>
                  <a:lnTo>
                    <a:pt x="3962908" y="37973"/>
                  </a:lnTo>
                  <a:lnTo>
                    <a:pt x="4006723" y="54101"/>
                  </a:lnTo>
                  <a:lnTo>
                    <a:pt x="4049141" y="72898"/>
                  </a:lnTo>
                  <a:lnTo>
                    <a:pt x="4090162" y="94107"/>
                  </a:lnTo>
                  <a:lnTo>
                    <a:pt x="4129659" y="117856"/>
                  </a:lnTo>
                  <a:lnTo>
                    <a:pt x="4167505" y="143764"/>
                  </a:lnTo>
                  <a:lnTo>
                    <a:pt x="4203573" y="172085"/>
                  </a:lnTo>
                  <a:lnTo>
                    <a:pt x="4237863" y="202311"/>
                  </a:lnTo>
                  <a:lnTo>
                    <a:pt x="4270248" y="234696"/>
                  </a:lnTo>
                  <a:lnTo>
                    <a:pt x="4300601" y="268986"/>
                  </a:lnTo>
                  <a:lnTo>
                    <a:pt x="4328922" y="305181"/>
                  </a:lnTo>
                  <a:lnTo>
                    <a:pt x="4354830" y="343026"/>
                  </a:lnTo>
                  <a:lnTo>
                    <a:pt x="4378579" y="382524"/>
                  </a:lnTo>
                  <a:lnTo>
                    <a:pt x="4399788" y="423545"/>
                  </a:lnTo>
                  <a:lnTo>
                    <a:pt x="4418584" y="465963"/>
                  </a:lnTo>
                  <a:lnTo>
                    <a:pt x="4434713" y="509778"/>
                  </a:lnTo>
                  <a:lnTo>
                    <a:pt x="4448048" y="554863"/>
                  </a:lnTo>
                  <a:lnTo>
                    <a:pt x="4458716" y="600964"/>
                  </a:lnTo>
                  <a:lnTo>
                    <a:pt x="4466463" y="648208"/>
                  </a:lnTo>
                  <a:lnTo>
                    <a:pt x="4471162" y="696341"/>
                  </a:lnTo>
                  <a:lnTo>
                    <a:pt x="4472686" y="745363"/>
                  </a:lnTo>
                  <a:lnTo>
                    <a:pt x="4472686" y="5109464"/>
                  </a:lnTo>
                  <a:lnTo>
                    <a:pt x="4471162" y="5158486"/>
                  </a:lnTo>
                  <a:lnTo>
                    <a:pt x="4466463" y="5206619"/>
                  </a:lnTo>
                  <a:lnTo>
                    <a:pt x="4458716" y="5253863"/>
                  </a:lnTo>
                  <a:lnTo>
                    <a:pt x="4448048" y="5299964"/>
                  </a:lnTo>
                  <a:lnTo>
                    <a:pt x="4434713" y="5345049"/>
                  </a:lnTo>
                  <a:lnTo>
                    <a:pt x="4418584" y="5388864"/>
                  </a:lnTo>
                  <a:lnTo>
                    <a:pt x="4399788" y="5431282"/>
                  </a:lnTo>
                  <a:lnTo>
                    <a:pt x="4378579" y="5472303"/>
                  </a:lnTo>
                  <a:lnTo>
                    <a:pt x="4354830" y="5511800"/>
                  </a:lnTo>
                  <a:lnTo>
                    <a:pt x="4328922" y="5549646"/>
                  </a:lnTo>
                  <a:lnTo>
                    <a:pt x="4300601" y="5585841"/>
                  </a:lnTo>
                  <a:lnTo>
                    <a:pt x="4270248" y="5620131"/>
                  </a:lnTo>
                  <a:lnTo>
                    <a:pt x="4237863" y="5652516"/>
                  </a:lnTo>
                  <a:lnTo>
                    <a:pt x="4203573" y="5682742"/>
                  </a:lnTo>
                  <a:lnTo>
                    <a:pt x="4167505" y="5711063"/>
                  </a:lnTo>
                  <a:lnTo>
                    <a:pt x="4129659" y="5736971"/>
                  </a:lnTo>
                  <a:lnTo>
                    <a:pt x="4090162" y="5760720"/>
                  </a:lnTo>
                  <a:lnTo>
                    <a:pt x="4049141" y="5781929"/>
                  </a:lnTo>
                  <a:lnTo>
                    <a:pt x="4006723" y="5800725"/>
                  </a:lnTo>
                  <a:lnTo>
                    <a:pt x="3962908" y="5816854"/>
                  </a:lnTo>
                  <a:lnTo>
                    <a:pt x="3917823" y="5830189"/>
                  </a:lnTo>
                  <a:lnTo>
                    <a:pt x="3871595" y="5840857"/>
                  </a:lnTo>
                  <a:lnTo>
                    <a:pt x="3824478" y="5848604"/>
                  </a:lnTo>
                  <a:lnTo>
                    <a:pt x="3776218" y="5853303"/>
                  </a:lnTo>
                  <a:lnTo>
                    <a:pt x="3727196" y="5854827"/>
                  </a:lnTo>
                  <a:lnTo>
                    <a:pt x="745490" y="5854827"/>
                  </a:lnTo>
                  <a:lnTo>
                    <a:pt x="696468" y="5853303"/>
                  </a:lnTo>
                  <a:lnTo>
                    <a:pt x="648208" y="5848604"/>
                  </a:lnTo>
                  <a:lnTo>
                    <a:pt x="601091" y="5840857"/>
                  </a:lnTo>
                  <a:lnTo>
                    <a:pt x="554863" y="5830189"/>
                  </a:lnTo>
                  <a:lnTo>
                    <a:pt x="509778" y="5816854"/>
                  </a:lnTo>
                  <a:lnTo>
                    <a:pt x="465963" y="5800725"/>
                  </a:lnTo>
                  <a:lnTo>
                    <a:pt x="423545" y="5781929"/>
                  </a:lnTo>
                  <a:lnTo>
                    <a:pt x="382523" y="5760720"/>
                  </a:lnTo>
                  <a:lnTo>
                    <a:pt x="343027" y="5736971"/>
                  </a:lnTo>
                  <a:lnTo>
                    <a:pt x="305181" y="5711063"/>
                  </a:lnTo>
                  <a:lnTo>
                    <a:pt x="269113" y="5682742"/>
                  </a:lnTo>
                  <a:lnTo>
                    <a:pt x="234823" y="5652516"/>
                  </a:lnTo>
                  <a:lnTo>
                    <a:pt x="202437" y="5620131"/>
                  </a:lnTo>
                  <a:lnTo>
                    <a:pt x="172084" y="5585841"/>
                  </a:lnTo>
                  <a:lnTo>
                    <a:pt x="143764" y="5549646"/>
                  </a:lnTo>
                  <a:lnTo>
                    <a:pt x="117856" y="5511800"/>
                  </a:lnTo>
                  <a:lnTo>
                    <a:pt x="94107" y="5472303"/>
                  </a:lnTo>
                  <a:lnTo>
                    <a:pt x="72898" y="5431282"/>
                  </a:lnTo>
                  <a:lnTo>
                    <a:pt x="54102" y="5388864"/>
                  </a:lnTo>
                  <a:lnTo>
                    <a:pt x="37973" y="5345049"/>
                  </a:lnTo>
                  <a:lnTo>
                    <a:pt x="24637" y="5299964"/>
                  </a:lnTo>
                  <a:lnTo>
                    <a:pt x="13970" y="5253863"/>
                  </a:lnTo>
                  <a:lnTo>
                    <a:pt x="6223" y="5206619"/>
                  </a:lnTo>
                  <a:lnTo>
                    <a:pt x="1524" y="5158486"/>
                  </a:lnTo>
                  <a:lnTo>
                    <a:pt x="0" y="5109464"/>
                  </a:lnTo>
                  <a:lnTo>
                    <a:pt x="0" y="74536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4701" y="5438902"/>
            <a:ext cx="2442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Appli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313919" y="2668713"/>
            <a:ext cx="4598035" cy="2476500"/>
            <a:chOff x="12313919" y="2668713"/>
            <a:chExt cx="4598035" cy="2476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19" y="2668713"/>
              <a:ext cx="4597908" cy="24763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336779" y="2683764"/>
              <a:ext cx="4494530" cy="2380615"/>
            </a:xfrm>
            <a:custGeom>
              <a:avLst/>
              <a:gdLst/>
              <a:ahLst/>
              <a:cxnLst/>
              <a:rect l="l" t="t" r="r" b="b"/>
              <a:pathLst>
                <a:path w="4494530" h="2380615">
                  <a:moveTo>
                    <a:pt x="4097528" y="0"/>
                  </a:moveTo>
                  <a:lnTo>
                    <a:pt x="396494" y="0"/>
                  </a:lnTo>
                  <a:lnTo>
                    <a:pt x="350266" y="2666"/>
                  </a:lnTo>
                  <a:lnTo>
                    <a:pt x="305562" y="10540"/>
                  </a:lnTo>
                  <a:lnTo>
                    <a:pt x="262763" y="23113"/>
                  </a:lnTo>
                  <a:lnTo>
                    <a:pt x="222123" y="40385"/>
                  </a:lnTo>
                  <a:lnTo>
                    <a:pt x="183896" y="61721"/>
                  </a:lnTo>
                  <a:lnTo>
                    <a:pt x="148463" y="87121"/>
                  </a:lnTo>
                  <a:lnTo>
                    <a:pt x="116077" y="116204"/>
                  </a:lnTo>
                  <a:lnTo>
                    <a:pt x="87122" y="148589"/>
                  </a:lnTo>
                  <a:lnTo>
                    <a:pt x="61722" y="184022"/>
                  </a:lnTo>
                  <a:lnTo>
                    <a:pt x="40259" y="222250"/>
                  </a:lnTo>
                  <a:lnTo>
                    <a:pt x="23114" y="262889"/>
                  </a:lnTo>
                  <a:lnTo>
                    <a:pt x="10414" y="305688"/>
                  </a:lnTo>
                  <a:lnTo>
                    <a:pt x="2667" y="350392"/>
                  </a:lnTo>
                  <a:lnTo>
                    <a:pt x="0" y="396620"/>
                  </a:lnTo>
                  <a:lnTo>
                    <a:pt x="0" y="1983358"/>
                  </a:lnTo>
                  <a:lnTo>
                    <a:pt x="2667" y="2029713"/>
                  </a:lnTo>
                  <a:lnTo>
                    <a:pt x="10414" y="2074417"/>
                  </a:lnTo>
                  <a:lnTo>
                    <a:pt x="23114" y="2117216"/>
                  </a:lnTo>
                  <a:lnTo>
                    <a:pt x="40259" y="2157856"/>
                  </a:lnTo>
                  <a:lnTo>
                    <a:pt x="61722" y="2196083"/>
                  </a:lnTo>
                  <a:lnTo>
                    <a:pt x="87122" y="2231516"/>
                  </a:lnTo>
                  <a:lnTo>
                    <a:pt x="116077" y="2263901"/>
                  </a:lnTo>
                  <a:lnTo>
                    <a:pt x="148463" y="2292984"/>
                  </a:lnTo>
                  <a:lnTo>
                    <a:pt x="183896" y="2318384"/>
                  </a:lnTo>
                  <a:lnTo>
                    <a:pt x="222123" y="2339720"/>
                  </a:lnTo>
                  <a:lnTo>
                    <a:pt x="262763" y="2356992"/>
                  </a:lnTo>
                  <a:lnTo>
                    <a:pt x="305562" y="2369565"/>
                  </a:lnTo>
                  <a:lnTo>
                    <a:pt x="350266" y="2377439"/>
                  </a:lnTo>
                  <a:lnTo>
                    <a:pt x="396494" y="2380106"/>
                  </a:lnTo>
                  <a:lnTo>
                    <a:pt x="4097528" y="2380106"/>
                  </a:lnTo>
                  <a:lnTo>
                    <a:pt x="4143756" y="2377439"/>
                  </a:lnTo>
                  <a:lnTo>
                    <a:pt x="4188460" y="2369565"/>
                  </a:lnTo>
                  <a:lnTo>
                    <a:pt x="4231258" y="2356992"/>
                  </a:lnTo>
                  <a:lnTo>
                    <a:pt x="4271899" y="2339720"/>
                  </a:lnTo>
                  <a:lnTo>
                    <a:pt x="4310126" y="2318384"/>
                  </a:lnTo>
                  <a:lnTo>
                    <a:pt x="4345558" y="2292984"/>
                  </a:lnTo>
                  <a:lnTo>
                    <a:pt x="4377943" y="2263901"/>
                  </a:lnTo>
                  <a:lnTo>
                    <a:pt x="4406900" y="2231516"/>
                  </a:lnTo>
                  <a:lnTo>
                    <a:pt x="4432300" y="2196083"/>
                  </a:lnTo>
                  <a:lnTo>
                    <a:pt x="4453762" y="2157856"/>
                  </a:lnTo>
                  <a:lnTo>
                    <a:pt x="4470908" y="2117216"/>
                  </a:lnTo>
                  <a:lnTo>
                    <a:pt x="4483608" y="2074417"/>
                  </a:lnTo>
                  <a:lnTo>
                    <a:pt x="4491355" y="2029713"/>
                  </a:lnTo>
                  <a:lnTo>
                    <a:pt x="4494022" y="1983358"/>
                  </a:lnTo>
                  <a:lnTo>
                    <a:pt x="4494022" y="396620"/>
                  </a:lnTo>
                  <a:lnTo>
                    <a:pt x="4491355" y="350392"/>
                  </a:lnTo>
                  <a:lnTo>
                    <a:pt x="4483608" y="305688"/>
                  </a:lnTo>
                  <a:lnTo>
                    <a:pt x="4470908" y="262889"/>
                  </a:lnTo>
                  <a:lnTo>
                    <a:pt x="4453762" y="222250"/>
                  </a:lnTo>
                  <a:lnTo>
                    <a:pt x="4432300" y="184022"/>
                  </a:lnTo>
                  <a:lnTo>
                    <a:pt x="4406900" y="148589"/>
                  </a:lnTo>
                  <a:lnTo>
                    <a:pt x="4377943" y="116204"/>
                  </a:lnTo>
                  <a:lnTo>
                    <a:pt x="4345558" y="87121"/>
                  </a:lnTo>
                  <a:lnTo>
                    <a:pt x="4310126" y="61721"/>
                  </a:lnTo>
                  <a:lnTo>
                    <a:pt x="4271899" y="40385"/>
                  </a:lnTo>
                  <a:lnTo>
                    <a:pt x="4231258" y="23113"/>
                  </a:lnTo>
                  <a:lnTo>
                    <a:pt x="4188460" y="10540"/>
                  </a:lnTo>
                  <a:lnTo>
                    <a:pt x="4143756" y="2666"/>
                  </a:lnTo>
                  <a:lnTo>
                    <a:pt x="4097528" y="0"/>
                  </a:lnTo>
                  <a:close/>
                </a:path>
              </a:pathLst>
            </a:custGeom>
            <a:solidFill>
              <a:srgbClr val="0050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337541" y="2684526"/>
              <a:ext cx="4494530" cy="2380615"/>
            </a:xfrm>
            <a:custGeom>
              <a:avLst/>
              <a:gdLst/>
              <a:ahLst/>
              <a:cxnLst/>
              <a:rect l="l" t="t" r="r" b="b"/>
              <a:pathLst>
                <a:path w="4494530" h="2380615">
                  <a:moveTo>
                    <a:pt x="0" y="396621"/>
                  </a:moveTo>
                  <a:lnTo>
                    <a:pt x="2666" y="350393"/>
                  </a:lnTo>
                  <a:lnTo>
                    <a:pt x="10413" y="305689"/>
                  </a:lnTo>
                  <a:lnTo>
                    <a:pt x="23113" y="262890"/>
                  </a:lnTo>
                  <a:lnTo>
                    <a:pt x="40258" y="222250"/>
                  </a:lnTo>
                  <a:lnTo>
                    <a:pt x="61722" y="184023"/>
                  </a:lnTo>
                  <a:lnTo>
                    <a:pt x="87122" y="148590"/>
                  </a:lnTo>
                  <a:lnTo>
                    <a:pt x="116077" y="116204"/>
                  </a:lnTo>
                  <a:lnTo>
                    <a:pt x="148462" y="87122"/>
                  </a:lnTo>
                  <a:lnTo>
                    <a:pt x="183896" y="61722"/>
                  </a:lnTo>
                  <a:lnTo>
                    <a:pt x="222123" y="40385"/>
                  </a:lnTo>
                  <a:lnTo>
                    <a:pt x="262762" y="23114"/>
                  </a:lnTo>
                  <a:lnTo>
                    <a:pt x="305561" y="10541"/>
                  </a:lnTo>
                  <a:lnTo>
                    <a:pt x="350265" y="2667"/>
                  </a:lnTo>
                  <a:lnTo>
                    <a:pt x="396493" y="0"/>
                  </a:lnTo>
                  <a:lnTo>
                    <a:pt x="4097527" y="0"/>
                  </a:lnTo>
                  <a:lnTo>
                    <a:pt x="4143755" y="2667"/>
                  </a:lnTo>
                  <a:lnTo>
                    <a:pt x="4188459" y="10541"/>
                  </a:lnTo>
                  <a:lnTo>
                    <a:pt x="4231259" y="23114"/>
                  </a:lnTo>
                  <a:lnTo>
                    <a:pt x="4271898" y="40385"/>
                  </a:lnTo>
                  <a:lnTo>
                    <a:pt x="4310125" y="61722"/>
                  </a:lnTo>
                  <a:lnTo>
                    <a:pt x="4345559" y="87122"/>
                  </a:lnTo>
                  <a:lnTo>
                    <a:pt x="4377944" y="116204"/>
                  </a:lnTo>
                  <a:lnTo>
                    <a:pt x="4406900" y="148590"/>
                  </a:lnTo>
                  <a:lnTo>
                    <a:pt x="4432300" y="184023"/>
                  </a:lnTo>
                  <a:lnTo>
                    <a:pt x="4453763" y="222250"/>
                  </a:lnTo>
                  <a:lnTo>
                    <a:pt x="4470908" y="262890"/>
                  </a:lnTo>
                  <a:lnTo>
                    <a:pt x="4483608" y="305689"/>
                  </a:lnTo>
                  <a:lnTo>
                    <a:pt x="4491354" y="350393"/>
                  </a:lnTo>
                  <a:lnTo>
                    <a:pt x="4494021" y="396621"/>
                  </a:lnTo>
                  <a:lnTo>
                    <a:pt x="4494021" y="1983359"/>
                  </a:lnTo>
                  <a:lnTo>
                    <a:pt x="4491354" y="2029714"/>
                  </a:lnTo>
                  <a:lnTo>
                    <a:pt x="4483608" y="2074418"/>
                  </a:lnTo>
                  <a:lnTo>
                    <a:pt x="4470908" y="2117216"/>
                  </a:lnTo>
                  <a:lnTo>
                    <a:pt x="4453763" y="2157857"/>
                  </a:lnTo>
                  <a:lnTo>
                    <a:pt x="4432300" y="2196084"/>
                  </a:lnTo>
                  <a:lnTo>
                    <a:pt x="4406900" y="2231516"/>
                  </a:lnTo>
                  <a:lnTo>
                    <a:pt x="4377944" y="2263902"/>
                  </a:lnTo>
                  <a:lnTo>
                    <a:pt x="4345559" y="2292985"/>
                  </a:lnTo>
                  <a:lnTo>
                    <a:pt x="4310125" y="2318385"/>
                  </a:lnTo>
                  <a:lnTo>
                    <a:pt x="4271898" y="2339721"/>
                  </a:lnTo>
                  <a:lnTo>
                    <a:pt x="4231259" y="2356993"/>
                  </a:lnTo>
                  <a:lnTo>
                    <a:pt x="4188459" y="2369566"/>
                  </a:lnTo>
                  <a:lnTo>
                    <a:pt x="4143755" y="2377440"/>
                  </a:lnTo>
                  <a:lnTo>
                    <a:pt x="4097527" y="2380107"/>
                  </a:lnTo>
                  <a:lnTo>
                    <a:pt x="396493" y="2380107"/>
                  </a:lnTo>
                  <a:lnTo>
                    <a:pt x="350265" y="2377440"/>
                  </a:lnTo>
                  <a:lnTo>
                    <a:pt x="305561" y="2369566"/>
                  </a:lnTo>
                  <a:lnTo>
                    <a:pt x="262762" y="2356993"/>
                  </a:lnTo>
                  <a:lnTo>
                    <a:pt x="222123" y="2339721"/>
                  </a:lnTo>
                  <a:lnTo>
                    <a:pt x="183896" y="2318385"/>
                  </a:lnTo>
                  <a:lnTo>
                    <a:pt x="148462" y="2292985"/>
                  </a:lnTo>
                  <a:lnTo>
                    <a:pt x="116077" y="2263902"/>
                  </a:lnTo>
                  <a:lnTo>
                    <a:pt x="87122" y="2231516"/>
                  </a:lnTo>
                  <a:lnTo>
                    <a:pt x="61722" y="2196084"/>
                  </a:lnTo>
                  <a:lnTo>
                    <a:pt x="40258" y="2157857"/>
                  </a:lnTo>
                  <a:lnTo>
                    <a:pt x="23113" y="2117216"/>
                  </a:lnTo>
                  <a:lnTo>
                    <a:pt x="10413" y="2074418"/>
                  </a:lnTo>
                  <a:lnTo>
                    <a:pt x="2666" y="2029714"/>
                  </a:lnTo>
                  <a:lnTo>
                    <a:pt x="0" y="1983359"/>
                  </a:lnTo>
                  <a:lnTo>
                    <a:pt x="0" y="39662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296137" y="3639439"/>
            <a:ext cx="2557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Authori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22491" y="4445508"/>
            <a:ext cx="5832475" cy="789940"/>
            <a:chOff x="6222491" y="4445508"/>
            <a:chExt cx="5832475" cy="7899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2491" y="4773168"/>
              <a:ext cx="5832348" cy="1584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42304" y="4770119"/>
              <a:ext cx="5783580" cy="114300"/>
            </a:xfrm>
            <a:custGeom>
              <a:avLst/>
              <a:gdLst/>
              <a:ahLst/>
              <a:cxnLst/>
              <a:rect l="l" t="t" r="r" b="b"/>
              <a:pathLst>
                <a:path w="5783580" h="114300">
                  <a:moveTo>
                    <a:pt x="5783453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783453" y="76200"/>
                  </a:lnTo>
                  <a:lnTo>
                    <a:pt x="5783453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2567" y="4445508"/>
              <a:ext cx="3174492" cy="7894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18475" y="4471416"/>
              <a:ext cx="3072765" cy="687705"/>
            </a:xfrm>
            <a:custGeom>
              <a:avLst/>
              <a:gdLst/>
              <a:ahLst/>
              <a:cxnLst/>
              <a:rect l="l" t="t" r="r" b="b"/>
              <a:pathLst>
                <a:path w="3072765" h="687704">
                  <a:moveTo>
                    <a:pt x="3072383" y="0"/>
                  </a:moveTo>
                  <a:lnTo>
                    <a:pt x="0" y="0"/>
                  </a:lnTo>
                  <a:lnTo>
                    <a:pt x="0" y="687324"/>
                  </a:lnTo>
                  <a:lnTo>
                    <a:pt x="3072383" y="687324"/>
                  </a:lnTo>
                  <a:lnTo>
                    <a:pt x="307238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2313919" y="6205916"/>
            <a:ext cx="4598035" cy="2476500"/>
            <a:chOff x="12313919" y="6205916"/>
            <a:chExt cx="4598035" cy="24765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19" y="6205916"/>
              <a:ext cx="4597908" cy="24763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336779" y="6220967"/>
              <a:ext cx="4494530" cy="2380615"/>
            </a:xfrm>
            <a:custGeom>
              <a:avLst/>
              <a:gdLst/>
              <a:ahLst/>
              <a:cxnLst/>
              <a:rect l="l" t="t" r="r" b="b"/>
              <a:pathLst>
                <a:path w="4494530" h="2380615">
                  <a:moveTo>
                    <a:pt x="4097528" y="0"/>
                  </a:moveTo>
                  <a:lnTo>
                    <a:pt x="396494" y="0"/>
                  </a:lnTo>
                  <a:lnTo>
                    <a:pt x="350266" y="2667"/>
                  </a:lnTo>
                  <a:lnTo>
                    <a:pt x="305562" y="10541"/>
                  </a:lnTo>
                  <a:lnTo>
                    <a:pt x="262763" y="23114"/>
                  </a:lnTo>
                  <a:lnTo>
                    <a:pt x="222123" y="40386"/>
                  </a:lnTo>
                  <a:lnTo>
                    <a:pt x="183896" y="61722"/>
                  </a:lnTo>
                  <a:lnTo>
                    <a:pt x="148463" y="87122"/>
                  </a:lnTo>
                  <a:lnTo>
                    <a:pt x="116077" y="116205"/>
                  </a:lnTo>
                  <a:lnTo>
                    <a:pt x="87122" y="148590"/>
                  </a:lnTo>
                  <a:lnTo>
                    <a:pt x="61722" y="184023"/>
                  </a:lnTo>
                  <a:lnTo>
                    <a:pt x="40259" y="222250"/>
                  </a:lnTo>
                  <a:lnTo>
                    <a:pt x="23114" y="262890"/>
                  </a:lnTo>
                  <a:lnTo>
                    <a:pt x="10414" y="305689"/>
                  </a:lnTo>
                  <a:lnTo>
                    <a:pt x="2667" y="350393"/>
                  </a:lnTo>
                  <a:lnTo>
                    <a:pt x="0" y="396621"/>
                  </a:lnTo>
                  <a:lnTo>
                    <a:pt x="0" y="1983359"/>
                  </a:lnTo>
                  <a:lnTo>
                    <a:pt x="2667" y="2029714"/>
                  </a:lnTo>
                  <a:lnTo>
                    <a:pt x="10414" y="2074418"/>
                  </a:lnTo>
                  <a:lnTo>
                    <a:pt x="23114" y="2117217"/>
                  </a:lnTo>
                  <a:lnTo>
                    <a:pt x="40259" y="2157857"/>
                  </a:lnTo>
                  <a:lnTo>
                    <a:pt x="61722" y="2196084"/>
                  </a:lnTo>
                  <a:lnTo>
                    <a:pt x="87122" y="2231517"/>
                  </a:lnTo>
                  <a:lnTo>
                    <a:pt x="116077" y="2263902"/>
                  </a:lnTo>
                  <a:lnTo>
                    <a:pt x="148463" y="2292985"/>
                  </a:lnTo>
                  <a:lnTo>
                    <a:pt x="183896" y="2318385"/>
                  </a:lnTo>
                  <a:lnTo>
                    <a:pt x="222123" y="2339721"/>
                  </a:lnTo>
                  <a:lnTo>
                    <a:pt x="262763" y="2356993"/>
                  </a:lnTo>
                  <a:lnTo>
                    <a:pt x="305562" y="2369566"/>
                  </a:lnTo>
                  <a:lnTo>
                    <a:pt x="350266" y="2377440"/>
                  </a:lnTo>
                  <a:lnTo>
                    <a:pt x="396494" y="2380107"/>
                  </a:lnTo>
                  <a:lnTo>
                    <a:pt x="4097528" y="2380107"/>
                  </a:lnTo>
                  <a:lnTo>
                    <a:pt x="4143756" y="2377440"/>
                  </a:lnTo>
                  <a:lnTo>
                    <a:pt x="4188460" y="2369566"/>
                  </a:lnTo>
                  <a:lnTo>
                    <a:pt x="4231258" y="2356993"/>
                  </a:lnTo>
                  <a:lnTo>
                    <a:pt x="4271899" y="2339721"/>
                  </a:lnTo>
                  <a:lnTo>
                    <a:pt x="4310126" y="2318385"/>
                  </a:lnTo>
                  <a:lnTo>
                    <a:pt x="4345558" y="2292985"/>
                  </a:lnTo>
                  <a:lnTo>
                    <a:pt x="4377943" y="2263902"/>
                  </a:lnTo>
                  <a:lnTo>
                    <a:pt x="4406900" y="2231517"/>
                  </a:lnTo>
                  <a:lnTo>
                    <a:pt x="4432300" y="2196084"/>
                  </a:lnTo>
                  <a:lnTo>
                    <a:pt x="4453762" y="2157857"/>
                  </a:lnTo>
                  <a:lnTo>
                    <a:pt x="4470908" y="2117217"/>
                  </a:lnTo>
                  <a:lnTo>
                    <a:pt x="4483608" y="2074418"/>
                  </a:lnTo>
                  <a:lnTo>
                    <a:pt x="4491355" y="2029714"/>
                  </a:lnTo>
                  <a:lnTo>
                    <a:pt x="4494022" y="1983359"/>
                  </a:lnTo>
                  <a:lnTo>
                    <a:pt x="4494022" y="396621"/>
                  </a:lnTo>
                  <a:lnTo>
                    <a:pt x="4491355" y="350393"/>
                  </a:lnTo>
                  <a:lnTo>
                    <a:pt x="4483608" y="305689"/>
                  </a:lnTo>
                  <a:lnTo>
                    <a:pt x="4470908" y="262890"/>
                  </a:lnTo>
                  <a:lnTo>
                    <a:pt x="4453762" y="222250"/>
                  </a:lnTo>
                  <a:lnTo>
                    <a:pt x="4432300" y="184023"/>
                  </a:lnTo>
                  <a:lnTo>
                    <a:pt x="4406900" y="148590"/>
                  </a:lnTo>
                  <a:lnTo>
                    <a:pt x="4377943" y="116205"/>
                  </a:lnTo>
                  <a:lnTo>
                    <a:pt x="4345558" y="87122"/>
                  </a:lnTo>
                  <a:lnTo>
                    <a:pt x="4310126" y="61722"/>
                  </a:lnTo>
                  <a:lnTo>
                    <a:pt x="4271899" y="40386"/>
                  </a:lnTo>
                  <a:lnTo>
                    <a:pt x="4231258" y="23114"/>
                  </a:lnTo>
                  <a:lnTo>
                    <a:pt x="4188460" y="10541"/>
                  </a:lnTo>
                  <a:lnTo>
                    <a:pt x="4143756" y="2667"/>
                  </a:lnTo>
                  <a:lnTo>
                    <a:pt x="4097528" y="0"/>
                  </a:lnTo>
                  <a:close/>
                </a:path>
              </a:pathLst>
            </a:custGeom>
            <a:solidFill>
              <a:srgbClr val="091D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337541" y="6221729"/>
              <a:ext cx="4494530" cy="2380615"/>
            </a:xfrm>
            <a:custGeom>
              <a:avLst/>
              <a:gdLst/>
              <a:ahLst/>
              <a:cxnLst/>
              <a:rect l="l" t="t" r="r" b="b"/>
              <a:pathLst>
                <a:path w="4494530" h="2380615">
                  <a:moveTo>
                    <a:pt x="0" y="396621"/>
                  </a:moveTo>
                  <a:lnTo>
                    <a:pt x="2666" y="350393"/>
                  </a:lnTo>
                  <a:lnTo>
                    <a:pt x="10413" y="305689"/>
                  </a:lnTo>
                  <a:lnTo>
                    <a:pt x="23113" y="262890"/>
                  </a:lnTo>
                  <a:lnTo>
                    <a:pt x="40258" y="222250"/>
                  </a:lnTo>
                  <a:lnTo>
                    <a:pt x="61722" y="184023"/>
                  </a:lnTo>
                  <a:lnTo>
                    <a:pt x="87122" y="148590"/>
                  </a:lnTo>
                  <a:lnTo>
                    <a:pt x="116077" y="116205"/>
                  </a:lnTo>
                  <a:lnTo>
                    <a:pt x="148462" y="87122"/>
                  </a:lnTo>
                  <a:lnTo>
                    <a:pt x="183896" y="61722"/>
                  </a:lnTo>
                  <a:lnTo>
                    <a:pt x="222123" y="40386"/>
                  </a:lnTo>
                  <a:lnTo>
                    <a:pt x="262762" y="23114"/>
                  </a:lnTo>
                  <a:lnTo>
                    <a:pt x="305561" y="10541"/>
                  </a:lnTo>
                  <a:lnTo>
                    <a:pt x="350265" y="2667"/>
                  </a:lnTo>
                  <a:lnTo>
                    <a:pt x="396493" y="0"/>
                  </a:lnTo>
                  <a:lnTo>
                    <a:pt x="4097527" y="0"/>
                  </a:lnTo>
                  <a:lnTo>
                    <a:pt x="4143755" y="2667"/>
                  </a:lnTo>
                  <a:lnTo>
                    <a:pt x="4188459" y="10541"/>
                  </a:lnTo>
                  <a:lnTo>
                    <a:pt x="4231259" y="23114"/>
                  </a:lnTo>
                  <a:lnTo>
                    <a:pt x="4271898" y="40386"/>
                  </a:lnTo>
                  <a:lnTo>
                    <a:pt x="4310125" y="61722"/>
                  </a:lnTo>
                  <a:lnTo>
                    <a:pt x="4345559" y="87122"/>
                  </a:lnTo>
                  <a:lnTo>
                    <a:pt x="4377944" y="116205"/>
                  </a:lnTo>
                  <a:lnTo>
                    <a:pt x="4406900" y="148590"/>
                  </a:lnTo>
                  <a:lnTo>
                    <a:pt x="4432300" y="184023"/>
                  </a:lnTo>
                  <a:lnTo>
                    <a:pt x="4453763" y="222250"/>
                  </a:lnTo>
                  <a:lnTo>
                    <a:pt x="4470908" y="262890"/>
                  </a:lnTo>
                  <a:lnTo>
                    <a:pt x="4483608" y="305689"/>
                  </a:lnTo>
                  <a:lnTo>
                    <a:pt x="4491354" y="350393"/>
                  </a:lnTo>
                  <a:lnTo>
                    <a:pt x="4494021" y="396621"/>
                  </a:lnTo>
                  <a:lnTo>
                    <a:pt x="4494021" y="1983359"/>
                  </a:lnTo>
                  <a:lnTo>
                    <a:pt x="4491354" y="2029714"/>
                  </a:lnTo>
                  <a:lnTo>
                    <a:pt x="4483608" y="2074418"/>
                  </a:lnTo>
                  <a:lnTo>
                    <a:pt x="4470908" y="2117217"/>
                  </a:lnTo>
                  <a:lnTo>
                    <a:pt x="4453763" y="2157857"/>
                  </a:lnTo>
                  <a:lnTo>
                    <a:pt x="4432300" y="2196084"/>
                  </a:lnTo>
                  <a:lnTo>
                    <a:pt x="4406900" y="2231517"/>
                  </a:lnTo>
                  <a:lnTo>
                    <a:pt x="4377944" y="2263902"/>
                  </a:lnTo>
                  <a:lnTo>
                    <a:pt x="4345559" y="2292985"/>
                  </a:lnTo>
                  <a:lnTo>
                    <a:pt x="4310125" y="2318385"/>
                  </a:lnTo>
                  <a:lnTo>
                    <a:pt x="4271898" y="2339721"/>
                  </a:lnTo>
                  <a:lnTo>
                    <a:pt x="4231259" y="2356993"/>
                  </a:lnTo>
                  <a:lnTo>
                    <a:pt x="4188459" y="2369566"/>
                  </a:lnTo>
                  <a:lnTo>
                    <a:pt x="4143755" y="2377440"/>
                  </a:lnTo>
                  <a:lnTo>
                    <a:pt x="4097527" y="2380107"/>
                  </a:lnTo>
                  <a:lnTo>
                    <a:pt x="396493" y="2380107"/>
                  </a:lnTo>
                  <a:lnTo>
                    <a:pt x="350265" y="2377440"/>
                  </a:lnTo>
                  <a:lnTo>
                    <a:pt x="305561" y="2369566"/>
                  </a:lnTo>
                  <a:lnTo>
                    <a:pt x="262762" y="2356993"/>
                  </a:lnTo>
                  <a:lnTo>
                    <a:pt x="222123" y="2339721"/>
                  </a:lnTo>
                  <a:lnTo>
                    <a:pt x="183896" y="2318385"/>
                  </a:lnTo>
                  <a:lnTo>
                    <a:pt x="148462" y="2292985"/>
                  </a:lnTo>
                  <a:lnTo>
                    <a:pt x="116077" y="2263902"/>
                  </a:lnTo>
                  <a:lnTo>
                    <a:pt x="87122" y="2231517"/>
                  </a:lnTo>
                  <a:lnTo>
                    <a:pt x="61722" y="2196084"/>
                  </a:lnTo>
                  <a:lnTo>
                    <a:pt x="40258" y="2157857"/>
                  </a:lnTo>
                  <a:lnTo>
                    <a:pt x="23113" y="2117217"/>
                  </a:lnTo>
                  <a:lnTo>
                    <a:pt x="10413" y="2074418"/>
                  </a:lnTo>
                  <a:lnTo>
                    <a:pt x="2666" y="2029714"/>
                  </a:lnTo>
                  <a:lnTo>
                    <a:pt x="0" y="1983359"/>
                  </a:lnTo>
                  <a:lnTo>
                    <a:pt x="0" y="39662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944091" y="7176592"/>
            <a:ext cx="1270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008095" y="4027932"/>
            <a:ext cx="1409700" cy="1409700"/>
            <a:chOff x="16008095" y="4027932"/>
            <a:chExt cx="1409700" cy="140970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95" y="4027932"/>
              <a:ext cx="1409700" cy="14097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85819" y="4105656"/>
              <a:ext cx="1258823" cy="12588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191881" y="4580331"/>
            <a:ext cx="19081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08776" y="2901695"/>
            <a:ext cx="5842000" cy="789940"/>
            <a:chOff x="6208776" y="2901695"/>
            <a:chExt cx="5842000" cy="78994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8776" y="3218687"/>
              <a:ext cx="5841491" cy="1584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11457" y="3215639"/>
              <a:ext cx="76200" cy="1143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43828" y="3253739"/>
              <a:ext cx="5782310" cy="38100"/>
            </a:xfrm>
            <a:custGeom>
              <a:avLst/>
              <a:gdLst/>
              <a:ahLst/>
              <a:cxnLst/>
              <a:rect l="l" t="t" r="r" b="b"/>
              <a:pathLst>
                <a:path w="5782309" h="38100">
                  <a:moveTo>
                    <a:pt x="566762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667629" y="38100"/>
                  </a:lnTo>
                  <a:lnTo>
                    <a:pt x="5667629" y="0"/>
                  </a:lnTo>
                  <a:close/>
                </a:path>
                <a:path w="5782309" h="38100">
                  <a:moveTo>
                    <a:pt x="5781929" y="19050"/>
                  </a:moveTo>
                  <a:lnTo>
                    <a:pt x="5743829" y="0"/>
                  </a:lnTo>
                  <a:lnTo>
                    <a:pt x="5686679" y="0"/>
                  </a:lnTo>
                  <a:lnTo>
                    <a:pt x="5686679" y="38100"/>
                  </a:lnTo>
                  <a:lnTo>
                    <a:pt x="5743829" y="38100"/>
                  </a:lnTo>
                  <a:lnTo>
                    <a:pt x="5781929" y="1905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2568" y="2901695"/>
              <a:ext cx="3174492" cy="7894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618476" y="2927603"/>
              <a:ext cx="3072765" cy="687705"/>
            </a:xfrm>
            <a:custGeom>
              <a:avLst/>
              <a:gdLst/>
              <a:ahLst/>
              <a:cxnLst/>
              <a:rect l="l" t="t" r="r" b="b"/>
              <a:pathLst>
                <a:path w="3072765" h="687704">
                  <a:moveTo>
                    <a:pt x="3072383" y="0"/>
                  </a:moveTo>
                  <a:lnTo>
                    <a:pt x="0" y="0"/>
                  </a:lnTo>
                  <a:lnTo>
                    <a:pt x="0" y="687324"/>
                  </a:lnTo>
                  <a:lnTo>
                    <a:pt x="3072383" y="687324"/>
                  </a:lnTo>
                  <a:lnTo>
                    <a:pt x="3072383" y="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412860" y="3036189"/>
            <a:ext cx="1467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31635" y="6007608"/>
            <a:ext cx="5842000" cy="789940"/>
            <a:chOff x="6231635" y="6007608"/>
            <a:chExt cx="5842000" cy="78994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1635" y="6324600"/>
              <a:ext cx="5841492" cy="1584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34316" y="6321552"/>
              <a:ext cx="76200" cy="1143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265164" y="6359651"/>
              <a:ext cx="5783580" cy="38100"/>
            </a:xfrm>
            <a:custGeom>
              <a:avLst/>
              <a:gdLst/>
              <a:ahLst/>
              <a:cxnLst/>
              <a:rect l="l" t="t" r="r" b="b"/>
              <a:pathLst>
                <a:path w="5783580" h="38100">
                  <a:moveTo>
                    <a:pt x="566915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669153" y="38100"/>
                  </a:lnTo>
                  <a:lnTo>
                    <a:pt x="5669153" y="0"/>
                  </a:lnTo>
                  <a:close/>
                </a:path>
                <a:path w="5783580" h="38100">
                  <a:moveTo>
                    <a:pt x="5783453" y="19050"/>
                  </a:moveTo>
                  <a:lnTo>
                    <a:pt x="5745353" y="0"/>
                  </a:lnTo>
                  <a:lnTo>
                    <a:pt x="5688203" y="0"/>
                  </a:lnTo>
                  <a:lnTo>
                    <a:pt x="5688203" y="38100"/>
                  </a:lnTo>
                  <a:lnTo>
                    <a:pt x="5745353" y="38100"/>
                  </a:lnTo>
                  <a:lnTo>
                    <a:pt x="5783453" y="1905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5427" y="6007608"/>
              <a:ext cx="3176016" cy="78943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41335" y="6033516"/>
              <a:ext cx="3074035" cy="687705"/>
            </a:xfrm>
            <a:custGeom>
              <a:avLst/>
              <a:gdLst/>
              <a:ahLst/>
              <a:cxnLst/>
              <a:rect l="l" t="t" r="r" b="b"/>
              <a:pathLst>
                <a:path w="3074034" h="687704">
                  <a:moveTo>
                    <a:pt x="3073907" y="0"/>
                  </a:moveTo>
                  <a:lnTo>
                    <a:pt x="0" y="0"/>
                  </a:lnTo>
                  <a:lnTo>
                    <a:pt x="0" y="687324"/>
                  </a:lnTo>
                  <a:lnTo>
                    <a:pt x="3073907" y="687324"/>
                  </a:lnTo>
                  <a:lnTo>
                    <a:pt x="3073907" y="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010525" y="6142990"/>
            <a:ext cx="2307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cookie/token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22491" y="7551419"/>
            <a:ext cx="5832475" cy="789940"/>
            <a:chOff x="6222491" y="7551419"/>
            <a:chExt cx="5832475" cy="789940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2491" y="7879079"/>
              <a:ext cx="5832348" cy="15849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42304" y="7876031"/>
              <a:ext cx="5783580" cy="114300"/>
            </a:xfrm>
            <a:custGeom>
              <a:avLst/>
              <a:gdLst/>
              <a:ahLst/>
              <a:cxnLst/>
              <a:rect l="l" t="t" r="r" b="b"/>
              <a:pathLst>
                <a:path w="5783580" h="114300">
                  <a:moveTo>
                    <a:pt x="5783453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783453" y="76200"/>
                  </a:lnTo>
                  <a:lnTo>
                    <a:pt x="5783453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2567" y="7551419"/>
              <a:ext cx="3174492" cy="78943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618475" y="7577327"/>
              <a:ext cx="3072765" cy="687705"/>
            </a:xfrm>
            <a:custGeom>
              <a:avLst/>
              <a:gdLst/>
              <a:ahLst/>
              <a:cxnLst/>
              <a:rect l="l" t="t" r="r" b="b"/>
              <a:pathLst>
                <a:path w="3072765" h="687704">
                  <a:moveTo>
                    <a:pt x="3072383" y="0"/>
                  </a:moveTo>
                  <a:lnTo>
                    <a:pt x="0" y="0"/>
                  </a:lnTo>
                  <a:lnTo>
                    <a:pt x="0" y="687324"/>
                  </a:lnTo>
                  <a:lnTo>
                    <a:pt x="3072383" y="687324"/>
                  </a:lnTo>
                  <a:lnTo>
                    <a:pt x="307238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161401" y="7687817"/>
            <a:ext cx="19615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716268" y="4361688"/>
            <a:ext cx="797560" cy="797560"/>
            <a:chOff x="6716268" y="4361688"/>
            <a:chExt cx="797560" cy="79756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6268" y="4361688"/>
              <a:ext cx="797051" cy="7970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6" y="4433316"/>
              <a:ext cx="658368" cy="658367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0664190" y="7031482"/>
            <a:ext cx="1574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2" name="object 5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525" y="4552264"/>
            <a:ext cx="91090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Types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5"/>
              <a:t>Authentication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090409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Types</a:t>
            </a:r>
            <a:r>
              <a:rPr dirty="0" sz="5600" spc="-120"/>
              <a:t> </a:t>
            </a:r>
            <a:r>
              <a:rPr dirty="0" sz="5600" spc="-5"/>
              <a:t>of</a:t>
            </a:r>
            <a:r>
              <a:rPr dirty="0" sz="5600" spc="-75"/>
              <a:t> </a:t>
            </a:r>
            <a:r>
              <a:rPr dirty="0" sz="5600"/>
              <a:t>Authentication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514088" y="2034587"/>
            <a:ext cx="10256520" cy="786765"/>
            <a:chOff x="4514088" y="2034587"/>
            <a:chExt cx="10256520" cy="786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088" y="2034587"/>
              <a:ext cx="10256519" cy="786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6948" y="2049779"/>
              <a:ext cx="10153015" cy="690245"/>
            </a:xfrm>
            <a:custGeom>
              <a:avLst/>
              <a:gdLst/>
              <a:ahLst/>
              <a:cxnLst/>
              <a:rect l="l" t="t" r="r" b="b"/>
              <a:pathLst>
                <a:path w="10153015" h="690244">
                  <a:moveTo>
                    <a:pt x="10037953" y="0"/>
                  </a:moveTo>
                  <a:lnTo>
                    <a:pt x="114807" y="0"/>
                  </a:lnTo>
                  <a:lnTo>
                    <a:pt x="70103" y="9017"/>
                  </a:lnTo>
                  <a:lnTo>
                    <a:pt x="33654" y="33654"/>
                  </a:lnTo>
                  <a:lnTo>
                    <a:pt x="9016" y="70230"/>
                  </a:lnTo>
                  <a:lnTo>
                    <a:pt x="0" y="115062"/>
                  </a:lnTo>
                  <a:lnTo>
                    <a:pt x="0" y="575183"/>
                  </a:lnTo>
                  <a:lnTo>
                    <a:pt x="9016" y="620014"/>
                  </a:lnTo>
                  <a:lnTo>
                    <a:pt x="33654" y="656590"/>
                  </a:lnTo>
                  <a:lnTo>
                    <a:pt x="70103" y="681227"/>
                  </a:lnTo>
                  <a:lnTo>
                    <a:pt x="114807" y="690245"/>
                  </a:lnTo>
                  <a:lnTo>
                    <a:pt x="10037953" y="690245"/>
                  </a:lnTo>
                  <a:lnTo>
                    <a:pt x="10082657" y="681227"/>
                  </a:lnTo>
                  <a:lnTo>
                    <a:pt x="10119106" y="656590"/>
                  </a:lnTo>
                  <a:lnTo>
                    <a:pt x="10143744" y="620014"/>
                  </a:lnTo>
                  <a:lnTo>
                    <a:pt x="10152761" y="575183"/>
                  </a:lnTo>
                  <a:lnTo>
                    <a:pt x="10152761" y="115062"/>
                  </a:lnTo>
                  <a:lnTo>
                    <a:pt x="10143744" y="70230"/>
                  </a:lnTo>
                  <a:lnTo>
                    <a:pt x="10119106" y="33654"/>
                  </a:lnTo>
                  <a:lnTo>
                    <a:pt x="10082657" y="9017"/>
                  </a:lnTo>
                  <a:lnTo>
                    <a:pt x="10037953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37710" y="2050541"/>
              <a:ext cx="10153015" cy="690245"/>
            </a:xfrm>
            <a:custGeom>
              <a:avLst/>
              <a:gdLst/>
              <a:ahLst/>
              <a:cxnLst/>
              <a:rect l="l" t="t" r="r" b="b"/>
              <a:pathLst>
                <a:path w="10153015" h="690244">
                  <a:moveTo>
                    <a:pt x="0" y="115061"/>
                  </a:moveTo>
                  <a:lnTo>
                    <a:pt x="9016" y="70230"/>
                  </a:lnTo>
                  <a:lnTo>
                    <a:pt x="33654" y="33654"/>
                  </a:lnTo>
                  <a:lnTo>
                    <a:pt x="70103" y="9016"/>
                  </a:lnTo>
                  <a:lnTo>
                    <a:pt x="114807" y="0"/>
                  </a:lnTo>
                  <a:lnTo>
                    <a:pt x="10037953" y="0"/>
                  </a:lnTo>
                  <a:lnTo>
                    <a:pt x="10082657" y="9016"/>
                  </a:lnTo>
                  <a:lnTo>
                    <a:pt x="10119106" y="33654"/>
                  </a:lnTo>
                  <a:lnTo>
                    <a:pt x="10143744" y="70230"/>
                  </a:lnTo>
                  <a:lnTo>
                    <a:pt x="10152761" y="115061"/>
                  </a:lnTo>
                  <a:lnTo>
                    <a:pt x="10152761" y="575182"/>
                  </a:lnTo>
                  <a:lnTo>
                    <a:pt x="10143744" y="620013"/>
                  </a:lnTo>
                  <a:lnTo>
                    <a:pt x="10119106" y="656589"/>
                  </a:lnTo>
                  <a:lnTo>
                    <a:pt x="10082657" y="681227"/>
                  </a:lnTo>
                  <a:lnTo>
                    <a:pt x="10037953" y="690244"/>
                  </a:lnTo>
                  <a:lnTo>
                    <a:pt x="114807" y="690244"/>
                  </a:lnTo>
                  <a:lnTo>
                    <a:pt x="70103" y="681227"/>
                  </a:lnTo>
                  <a:lnTo>
                    <a:pt x="33654" y="656589"/>
                  </a:lnTo>
                  <a:lnTo>
                    <a:pt x="9016" y="620013"/>
                  </a:lnTo>
                  <a:lnTo>
                    <a:pt x="0" y="575182"/>
                  </a:lnTo>
                  <a:lnTo>
                    <a:pt x="0" y="11506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67883" y="2159889"/>
            <a:ext cx="78301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4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broad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approaches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18759" y="7286254"/>
            <a:ext cx="885825" cy="879475"/>
            <a:chOff x="5318759" y="7286254"/>
            <a:chExt cx="885825" cy="8794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759" y="7286254"/>
              <a:ext cx="885443" cy="8793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79719" y="7341107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3920" y="0"/>
                  </a:moveTo>
                  <a:lnTo>
                    <a:pt x="335788" y="3048"/>
                  </a:lnTo>
                  <a:lnTo>
                    <a:pt x="289432" y="11684"/>
                  </a:lnTo>
                  <a:lnTo>
                    <a:pt x="245109" y="25781"/>
                  </a:lnTo>
                  <a:lnTo>
                    <a:pt x="203453" y="44958"/>
                  </a:lnTo>
                  <a:lnTo>
                    <a:pt x="164591" y="68834"/>
                  </a:lnTo>
                  <a:lnTo>
                    <a:pt x="128904" y="96901"/>
                  </a:lnTo>
                  <a:lnTo>
                    <a:pt x="96900" y="128905"/>
                  </a:lnTo>
                  <a:lnTo>
                    <a:pt x="68833" y="164592"/>
                  </a:lnTo>
                  <a:lnTo>
                    <a:pt x="44957" y="203454"/>
                  </a:lnTo>
                  <a:lnTo>
                    <a:pt x="25780" y="245110"/>
                  </a:lnTo>
                  <a:lnTo>
                    <a:pt x="11683" y="289433"/>
                  </a:lnTo>
                  <a:lnTo>
                    <a:pt x="3047" y="335788"/>
                  </a:lnTo>
                  <a:lnTo>
                    <a:pt x="0" y="383921"/>
                  </a:lnTo>
                  <a:lnTo>
                    <a:pt x="3047" y="432054"/>
                  </a:lnTo>
                  <a:lnTo>
                    <a:pt x="11683" y="478409"/>
                  </a:lnTo>
                  <a:lnTo>
                    <a:pt x="25780" y="522732"/>
                  </a:lnTo>
                  <a:lnTo>
                    <a:pt x="44957" y="564388"/>
                  </a:lnTo>
                  <a:lnTo>
                    <a:pt x="68833" y="603250"/>
                  </a:lnTo>
                  <a:lnTo>
                    <a:pt x="96900" y="638937"/>
                  </a:lnTo>
                  <a:lnTo>
                    <a:pt x="128904" y="670941"/>
                  </a:lnTo>
                  <a:lnTo>
                    <a:pt x="164591" y="699008"/>
                  </a:lnTo>
                  <a:lnTo>
                    <a:pt x="203453" y="722884"/>
                  </a:lnTo>
                  <a:lnTo>
                    <a:pt x="245109" y="741934"/>
                  </a:lnTo>
                  <a:lnTo>
                    <a:pt x="289432" y="756158"/>
                  </a:lnTo>
                  <a:lnTo>
                    <a:pt x="335788" y="764794"/>
                  </a:lnTo>
                  <a:lnTo>
                    <a:pt x="383920" y="767842"/>
                  </a:lnTo>
                  <a:lnTo>
                    <a:pt x="432053" y="764794"/>
                  </a:lnTo>
                  <a:lnTo>
                    <a:pt x="478408" y="756158"/>
                  </a:lnTo>
                  <a:lnTo>
                    <a:pt x="522731" y="741934"/>
                  </a:lnTo>
                  <a:lnTo>
                    <a:pt x="564388" y="722884"/>
                  </a:lnTo>
                  <a:lnTo>
                    <a:pt x="603250" y="699008"/>
                  </a:lnTo>
                  <a:lnTo>
                    <a:pt x="638937" y="670941"/>
                  </a:lnTo>
                  <a:lnTo>
                    <a:pt x="670940" y="638937"/>
                  </a:lnTo>
                  <a:lnTo>
                    <a:pt x="699007" y="603250"/>
                  </a:lnTo>
                  <a:lnTo>
                    <a:pt x="722883" y="564388"/>
                  </a:lnTo>
                  <a:lnTo>
                    <a:pt x="741933" y="522732"/>
                  </a:lnTo>
                  <a:lnTo>
                    <a:pt x="756157" y="478409"/>
                  </a:lnTo>
                  <a:lnTo>
                    <a:pt x="764793" y="432054"/>
                  </a:lnTo>
                  <a:lnTo>
                    <a:pt x="767841" y="383921"/>
                  </a:lnTo>
                  <a:lnTo>
                    <a:pt x="764793" y="335788"/>
                  </a:lnTo>
                  <a:lnTo>
                    <a:pt x="756157" y="289433"/>
                  </a:lnTo>
                  <a:lnTo>
                    <a:pt x="741933" y="245110"/>
                  </a:lnTo>
                  <a:lnTo>
                    <a:pt x="722883" y="203454"/>
                  </a:lnTo>
                  <a:lnTo>
                    <a:pt x="699007" y="164592"/>
                  </a:lnTo>
                  <a:lnTo>
                    <a:pt x="670940" y="128905"/>
                  </a:lnTo>
                  <a:lnTo>
                    <a:pt x="638937" y="96901"/>
                  </a:lnTo>
                  <a:lnTo>
                    <a:pt x="603250" y="68834"/>
                  </a:lnTo>
                  <a:lnTo>
                    <a:pt x="564388" y="44958"/>
                  </a:lnTo>
                  <a:lnTo>
                    <a:pt x="522731" y="25781"/>
                  </a:lnTo>
                  <a:lnTo>
                    <a:pt x="478408" y="11684"/>
                  </a:lnTo>
                  <a:lnTo>
                    <a:pt x="432053" y="3048"/>
                  </a:lnTo>
                  <a:lnTo>
                    <a:pt x="38392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79719" y="7341107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3921"/>
                  </a:moveTo>
                  <a:lnTo>
                    <a:pt x="3047" y="335788"/>
                  </a:lnTo>
                  <a:lnTo>
                    <a:pt x="11683" y="289433"/>
                  </a:lnTo>
                  <a:lnTo>
                    <a:pt x="25780" y="245110"/>
                  </a:lnTo>
                  <a:lnTo>
                    <a:pt x="44957" y="203454"/>
                  </a:lnTo>
                  <a:lnTo>
                    <a:pt x="68833" y="164592"/>
                  </a:lnTo>
                  <a:lnTo>
                    <a:pt x="96900" y="128905"/>
                  </a:lnTo>
                  <a:lnTo>
                    <a:pt x="128904" y="96901"/>
                  </a:lnTo>
                  <a:lnTo>
                    <a:pt x="164591" y="68834"/>
                  </a:lnTo>
                  <a:lnTo>
                    <a:pt x="203453" y="44958"/>
                  </a:lnTo>
                  <a:lnTo>
                    <a:pt x="245109" y="25781"/>
                  </a:lnTo>
                  <a:lnTo>
                    <a:pt x="289432" y="11684"/>
                  </a:lnTo>
                  <a:lnTo>
                    <a:pt x="335788" y="3048"/>
                  </a:lnTo>
                  <a:lnTo>
                    <a:pt x="383920" y="0"/>
                  </a:lnTo>
                  <a:lnTo>
                    <a:pt x="432053" y="3048"/>
                  </a:lnTo>
                  <a:lnTo>
                    <a:pt x="478408" y="11684"/>
                  </a:lnTo>
                  <a:lnTo>
                    <a:pt x="522731" y="25781"/>
                  </a:lnTo>
                  <a:lnTo>
                    <a:pt x="564388" y="44958"/>
                  </a:lnTo>
                  <a:lnTo>
                    <a:pt x="603250" y="68834"/>
                  </a:lnTo>
                  <a:lnTo>
                    <a:pt x="638937" y="96901"/>
                  </a:lnTo>
                  <a:lnTo>
                    <a:pt x="670940" y="128905"/>
                  </a:lnTo>
                  <a:lnTo>
                    <a:pt x="699007" y="164592"/>
                  </a:lnTo>
                  <a:lnTo>
                    <a:pt x="722883" y="203454"/>
                  </a:lnTo>
                  <a:lnTo>
                    <a:pt x="741933" y="245110"/>
                  </a:lnTo>
                  <a:lnTo>
                    <a:pt x="756157" y="289433"/>
                  </a:lnTo>
                  <a:lnTo>
                    <a:pt x="764793" y="335788"/>
                  </a:lnTo>
                  <a:lnTo>
                    <a:pt x="767841" y="383921"/>
                  </a:lnTo>
                  <a:lnTo>
                    <a:pt x="764793" y="432054"/>
                  </a:lnTo>
                  <a:lnTo>
                    <a:pt x="756157" y="478409"/>
                  </a:lnTo>
                  <a:lnTo>
                    <a:pt x="741933" y="522732"/>
                  </a:lnTo>
                  <a:lnTo>
                    <a:pt x="722883" y="564388"/>
                  </a:lnTo>
                  <a:lnTo>
                    <a:pt x="699007" y="603250"/>
                  </a:lnTo>
                  <a:lnTo>
                    <a:pt x="670940" y="638937"/>
                  </a:lnTo>
                  <a:lnTo>
                    <a:pt x="638937" y="670941"/>
                  </a:lnTo>
                  <a:lnTo>
                    <a:pt x="603250" y="699008"/>
                  </a:lnTo>
                  <a:lnTo>
                    <a:pt x="564388" y="722884"/>
                  </a:lnTo>
                  <a:lnTo>
                    <a:pt x="522731" y="741934"/>
                  </a:lnTo>
                  <a:lnTo>
                    <a:pt x="478408" y="756158"/>
                  </a:lnTo>
                  <a:lnTo>
                    <a:pt x="432053" y="764794"/>
                  </a:lnTo>
                  <a:lnTo>
                    <a:pt x="383920" y="767842"/>
                  </a:lnTo>
                  <a:lnTo>
                    <a:pt x="335788" y="764794"/>
                  </a:lnTo>
                  <a:lnTo>
                    <a:pt x="289432" y="756158"/>
                  </a:lnTo>
                  <a:lnTo>
                    <a:pt x="245109" y="741934"/>
                  </a:lnTo>
                  <a:lnTo>
                    <a:pt x="203453" y="722884"/>
                  </a:lnTo>
                  <a:lnTo>
                    <a:pt x="164591" y="699008"/>
                  </a:lnTo>
                  <a:lnTo>
                    <a:pt x="128904" y="670941"/>
                  </a:lnTo>
                  <a:lnTo>
                    <a:pt x="96900" y="638937"/>
                  </a:lnTo>
                  <a:lnTo>
                    <a:pt x="68833" y="603250"/>
                  </a:lnTo>
                  <a:lnTo>
                    <a:pt x="44957" y="564388"/>
                  </a:lnTo>
                  <a:lnTo>
                    <a:pt x="25780" y="522732"/>
                  </a:lnTo>
                  <a:lnTo>
                    <a:pt x="11683" y="478409"/>
                  </a:lnTo>
                  <a:lnTo>
                    <a:pt x="3047" y="432054"/>
                  </a:lnTo>
                  <a:lnTo>
                    <a:pt x="0" y="38392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547740" y="7470140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1724" y="6588252"/>
            <a:ext cx="3948429" cy="2259965"/>
            <a:chOff x="1601724" y="6588252"/>
            <a:chExt cx="3948429" cy="2259965"/>
          </a:xfrm>
        </p:grpSpPr>
        <p:sp>
          <p:nvSpPr>
            <p:cNvPr id="14" name="object 14"/>
            <p:cNvSpPr/>
            <p:nvPr/>
          </p:nvSpPr>
          <p:spPr>
            <a:xfrm>
              <a:off x="1601724" y="7223760"/>
              <a:ext cx="903605" cy="1624330"/>
            </a:xfrm>
            <a:custGeom>
              <a:avLst/>
              <a:gdLst/>
              <a:ahLst/>
              <a:cxnLst/>
              <a:rect l="l" t="t" r="r" b="b"/>
              <a:pathLst>
                <a:path w="903605" h="1624329">
                  <a:moveTo>
                    <a:pt x="0" y="0"/>
                  </a:moveTo>
                  <a:lnTo>
                    <a:pt x="0" y="992886"/>
                  </a:lnTo>
                  <a:lnTo>
                    <a:pt x="903224" y="1624203"/>
                  </a:lnTo>
                  <a:lnTo>
                    <a:pt x="903224" y="631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05456" y="7223760"/>
              <a:ext cx="905510" cy="1624330"/>
            </a:xfrm>
            <a:custGeom>
              <a:avLst/>
              <a:gdLst/>
              <a:ahLst/>
              <a:cxnLst/>
              <a:rect l="l" t="t" r="r" b="b"/>
              <a:pathLst>
                <a:path w="905510" h="1624329">
                  <a:moveTo>
                    <a:pt x="905002" y="0"/>
                  </a:moveTo>
                  <a:lnTo>
                    <a:pt x="0" y="631317"/>
                  </a:lnTo>
                  <a:lnTo>
                    <a:pt x="0" y="1624203"/>
                  </a:lnTo>
                  <a:lnTo>
                    <a:pt x="905002" y="992886"/>
                  </a:lnTo>
                  <a:lnTo>
                    <a:pt x="905002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01724" y="6588251"/>
              <a:ext cx="3948429" cy="1635125"/>
            </a:xfrm>
            <a:custGeom>
              <a:avLst/>
              <a:gdLst/>
              <a:ahLst/>
              <a:cxnLst/>
              <a:rect l="l" t="t" r="r" b="b"/>
              <a:pathLst>
                <a:path w="3948429" h="1635125">
                  <a:moveTo>
                    <a:pt x="1808861" y="634492"/>
                  </a:moveTo>
                  <a:lnTo>
                    <a:pt x="904367" y="0"/>
                  </a:lnTo>
                  <a:lnTo>
                    <a:pt x="0" y="634492"/>
                  </a:lnTo>
                  <a:lnTo>
                    <a:pt x="904367" y="1266063"/>
                  </a:lnTo>
                  <a:lnTo>
                    <a:pt x="1808861" y="634492"/>
                  </a:lnTo>
                  <a:close/>
                </a:path>
                <a:path w="3948429" h="1635125">
                  <a:moveTo>
                    <a:pt x="3948303" y="638302"/>
                  </a:moveTo>
                  <a:lnTo>
                    <a:pt x="1811909" y="638302"/>
                  </a:lnTo>
                  <a:lnTo>
                    <a:pt x="1811909" y="1634744"/>
                  </a:lnTo>
                  <a:lnTo>
                    <a:pt x="3948303" y="1634744"/>
                  </a:lnTo>
                  <a:lnTo>
                    <a:pt x="3446653" y="1133348"/>
                  </a:lnTo>
                  <a:lnTo>
                    <a:pt x="3948303" y="638302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04815" y="7226808"/>
              <a:ext cx="545465" cy="996950"/>
            </a:xfrm>
            <a:custGeom>
              <a:avLst/>
              <a:gdLst/>
              <a:ahLst/>
              <a:cxnLst/>
              <a:rect l="l" t="t" r="r" b="b"/>
              <a:pathLst>
                <a:path w="545464" h="996950">
                  <a:moveTo>
                    <a:pt x="545084" y="0"/>
                  </a:moveTo>
                  <a:lnTo>
                    <a:pt x="500634" y="0"/>
                  </a:lnTo>
                  <a:lnTo>
                    <a:pt x="0" y="495046"/>
                  </a:lnTo>
                  <a:lnTo>
                    <a:pt x="500634" y="996442"/>
                  </a:lnTo>
                  <a:lnTo>
                    <a:pt x="545084" y="996442"/>
                  </a:lnTo>
                  <a:lnTo>
                    <a:pt x="44450" y="495046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31208" y="7458456"/>
              <a:ext cx="473709" cy="534670"/>
            </a:xfrm>
            <a:custGeom>
              <a:avLst/>
              <a:gdLst/>
              <a:ahLst/>
              <a:cxnLst/>
              <a:rect l="l" t="t" r="r" b="b"/>
              <a:pathLst>
                <a:path w="473710" h="534670">
                  <a:moveTo>
                    <a:pt x="34543" y="0"/>
                  </a:moveTo>
                  <a:lnTo>
                    <a:pt x="1142" y="24257"/>
                  </a:lnTo>
                  <a:lnTo>
                    <a:pt x="0" y="33020"/>
                  </a:lnTo>
                  <a:lnTo>
                    <a:pt x="0" y="499999"/>
                  </a:lnTo>
                  <a:lnTo>
                    <a:pt x="22351" y="532511"/>
                  </a:lnTo>
                  <a:lnTo>
                    <a:pt x="28447" y="534543"/>
                  </a:lnTo>
                  <a:lnTo>
                    <a:pt x="40639" y="534543"/>
                  </a:lnTo>
                  <a:lnTo>
                    <a:pt x="457326" y="296926"/>
                  </a:lnTo>
                  <a:lnTo>
                    <a:pt x="473582" y="266573"/>
                  </a:lnTo>
                  <a:lnTo>
                    <a:pt x="472439" y="257810"/>
                  </a:lnTo>
                  <a:lnTo>
                    <a:pt x="50800" y="4572"/>
                  </a:lnTo>
                  <a:lnTo>
                    <a:pt x="42799" y="1143"/>
                  </a:lnTo>
                  <a:lnTo>
                    <a:pt x="34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70475" y="7662672"/>
              <a:ext cx="105410" cy="125095"/>
            </a:xfrm>
            <a:custGeom>
              <a:avLst/>
              <a:gdLst/>
              <a:ahLst/>
              <a:cxnLst/>
              <a:rect l="l" t="t" r="r" b="b"/>
              <a:pathLst>
                <a:path w="105410" h="125095">
                  <a:moveTo>
                    <a:pt x="0" y="0"/>
                  </a:moveTo>
                  <a:lnTo>
                    <a:pt x="0" y="124840"/>
                  </a:lnTo>
                  <a:lnTo>
                    <a:pt x="104901" y="62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337047" y="4285498"/>
            <a:ext cx="885825" cy="879475"/>
            <a:chOff x="5337047" y="4285498"/>
            <a:chExt cx="885825" cy="87947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7047" y="4285498"/>
              <a:ext cx="885444" cy="8793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98007" y="4340351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3920" y="0"/>
                  </a:moveTo>
                  <a:lnTo>
                    <a:pt x="335788" y="3048"/>
                  </a:lnTo>
                  <a:lnTo>
                    <a:pt x="289432" y="11684"/>
                  </a:lnTo>
                  <a:lnTo>
                    <a:pt x="245109" y="25781"/>
                  </a:lnTo>
                  <a:lnTo>
                    <a:pt x="203453" y="44958"/>
                  </a:lnTo>
                  <a:lnTo>
                    <a:pt x="164591" y="68834"/>
                  </a:lnTo>
                  <a:lnTo>
                    <a:pt x="128904" y="96900"/>
                  </a:lnTo>
                  <a:lnTo>
                    <a:pt x="96900" y="128905"/>
                  </a:lnTo>
                  <a:lnTo>
                    <a:pt x="68833" y="164592"/>
                  </a:lnTo>
                  <a:lnTo>
                    <a:pt x="44957" y="203453"/>
                  </a:lnTo>
                  <a:lnTo>
                    <a:pt x="25780" y="245110"/>
                  </a:lnTo>
                  <a:lnTo>
                    <a:pt x="11683" y="289433"/>
                  </a:lnTo>
                  <a:lnTo>
                    <a:pt x="3047" y="335788"/>
                  </a:lnTo>
                  <a:lnTo>
                    <a:pt x="0" y="383921"/>
                  </a:lnTo>
                  <a:lnTo>
                    <a:pt x="3047" y="432053"/>
                  </a:lnTo>
                  <a:lnTo>
                    <a:pt x="11683" y="478409"/>
                  </a:lnTo>
                  <a:lnTo>
                    <a:pt x="25780" y="522732"/>
                  </a:lnTo>
                  <a:lnTo>
                    <a:pt x="44957" y="564388"/>
                  </a:lnTo>
                  <a:lnTo>
                    <a:pt x="68833" y="603250"/>
                  </a:lnTo>
                  <a:lnTo>
                    <a:pt x="96900" y="638937"/>
                  </a:lnTo>
                  <a:lnTo>
                    <a:pt x="128904" y="670940"/>
                  </a:lnTo>
                  <a:lnTo>
                    <a:pt x="164591" y="699008"/>
                  </a:lnTo>
                  <a:lnTo>
                    <a:pt x="203453" y="722884"/>
                  </a:lnTo>
                  <a:lnTo>
                    <a:pt x="245109" y="741934"/>
                  </a:lnTo>
                  <a:lnTo>
                    <a:pt x="289432" y="756158"/>
                  </a:lnTo>
                  <a:lnTo>
                    <a:pt x="335788" y="764794"/>
                  </a:lnTo>
                  <a:lnTo>
                    <a:pt x="383920" y="767842"/>
                  </a:lnTo>
                  <a:lnTo>
                    <a:pt x="432053" y="764794"/>
                  </a:lnTo>
                  <a:lnTo>
                    <a:pt x="478408" y="756158"/>
                  </a:lnTo>
                  <a:lnTo>
                    <a:pt x="522731" y="741934"/>
                  </a:lnTo>
                  <a:lnTo>
                    <a:pt x="564388" y="722884"/>
                  </a:lnTo>
                  <a:lnTo>
                    <a:pt x="603250" y="699008"/>
                  </a:lnTo>
                  <a:lnTo>
                    <a:pt x="638937" y="670940"/>
                  </a:lnTo>
                  <a:lnTo>
                    <a:pt x="670940" y="638937"/>
                  </a:lnTo>
                  <a:lnTo>
                    <a:pt x="699007" y="603250"/>
                  </a:lnTo>
                  <a:lnTo>
                    <a:pt x="722883" y="564388"/>
                  </a:lnTo>
                  <a:lnTo>
                    <a:pt x="742061" y="522732"/>
                  </a:lnTo>
                  <a:lnTo>
                    <a:pt x="756157" y="478409"/>
                  </a:lnTo>
                  <a:lnTo>
                    <a:pt x="764793" y="432053"/>
                  </a:lnTo>
                  <a:lnTo>
                    <a:pt x="767841" y="383921"/>
                  </a:lnTo>
                  <a:lnTo>
                    <a:pt x="764793" y="335788"/>
                  </a:lnTo>
                  <a:lnTo>
                    <a:pt x="756157" y="289433"/>
                  </a:lnTo>
                  <a:lnTo>
                    <a:pt x="742061" y="245110"/>
                  </a:lnTo>
                  <a:lnTo>
                    <a:pt x="722883" y="203453"/>
                  </a:lnTo>
                  <a:lnTo>
                    <a:pt x="699007" y="164592"/>
                  </a:lnTo>
                  <a:lnTo>
                    <a:pt x="670940" y="128905"/>
                  </a:lnTo>
                  <a:lnTo>
                    <a:pt x="638937" y="96900"/>
                  </a:lnTo>
                  <a:lnTo>
                    <a:pt x="603250" y="68834"/>
                  </a:lnTo>
                  <a:lnTo>
                    <a:pt x="564388" y="44958"/>
                  </a:lnTo>
                  <a:lnTo>
                    <a:pt x="522731" y="25781"/>
                  </a:lnTo>
                  <a:lnTo>
                    <a:pt x="478408" y="11684"/>
                  </a:lnTo>
                  <a:lnTo>
                    <a:pt x="432053" y="3048"/>
                  </a:lnTo>
                  <a:lnTo>
                    <a:pt x="38392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98007" y="4340351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3921"/>
                  </a:moveTo>
                  <a:lnTo>
                    <a:pt x="3047" y="335788"/>
                  </a:lnTo>
                  <a:lnTo>
                    <a:pt x="11683" y="289433"/>
                  </a:lnTo>
                  <a:lnTo>
                    <a:pt x="25780" y="245110"/>
                  </a:lnTo>
                  <a:lnTo>
                    <a:pt x="44957" y="203453"/>
                  </a:lnTo>
                  <a:lnTo>
                    <a:pt x="68833" y="164592"/>
                  </a:lnTo>
                  <a:lnTo>
                    <a:pt x="96900" y="128905"/>
                  </a:lnTo>
                  <a:lnTo>
                    <a:pt x="128904" y="96900"/>
                  </a:lnTo>
                  <a:lnTo>
                    <a:pt x="164591" y="68834"/>
                  </a:lnTo>
                  <a:lnTo>
                    <a:pt x="203453" y="44958"/>
                  </a:lnTo>
                  <a:lnTo>
                    <a:pt x="245109" y="25781"/>
                  </a:lnTo>
                  <a:lnTo>
                    <a:pt x="289432" y="11684"/>
                  </a:lnTo>
                  <a:lnTo>
                    <a:pt x="335788" y="3048"/>
                  </a:lnTo>
                  <a:lnTo>
                    <a:pt x="383920" y="0"/>
                  </a:lnTo>
                  <a:lnTo>
                    <a:pt x="432053" y="3048"/>
                  </a:lnTo>
                  <a:lnTo>
                    <a:pt x="478408" y="11684"/>
                  </a:lnTo>
                  <a:lnTo>
                    <a:pt x="522731" y="25781"/>
                  </a:lnTo>
                  <a:lnTo>
                    <a:pt x="564388" y="44958"/>
                  </a:lnTo>
                  <a:lnTo>
                    <a:pt x="603250" y="68834"/>
                  </a:lnTo>
                  <a:lnTo>
                    <a:pt x="638937" y="96900"/>
                  </a:lnTo>
                  <a:lnTo>
                    <a:pt x="670940" y="128905"/>
                  </a:lnTo>
                  <a:lnTo>
                    <a:pt x="699007" y="164592"/>
                  </a:lnTo>
                  <a:lnTo>
                    <a:pt x="722883" y="203453"/>
                  </a:lnTo>
                  <a:lnTo>
                    <a:pt x="742061" y="245110"/>
                  </a:lnTo>
                  <a:lnTo>
                    <a:pt x="756157" y="289433"/>
                  </a:lnTo>
                  <a:lnTo>
                    <a:pt x="764793" y="335788"/>
                  </a:lnTo>
                  <a:lnTo>
                    <a:pt x="767841" y="383921"/>
                  </a:lnTo>
                  <a:lnTo>
                    <a:pt x="764793" y="432053"/>
                  </a:lnTo>
                  <a:lnTo>
                    <a:pt x="756157" y="478409"/>
                  </a:lnTo>
                  <a:lnTo>
                    <a:pt x="742061" y="522732"/>
                  </a:lnTo>
                  <a:lnTo>
                    <a:pt x="722883" y="564388"/>
                  </a:lnTo>
                  <a:lnTo>
                    <a:pt x="699007" y="603250"/>
                  </a:lnTo>
                  <a:lnTo>
                    <a:pt x="670940" y="638937"/>
                  </a:lnTo>
                  <a:lnTo>
                    <a:pt x="638937" y="670940"/>
                  </a:lnTo>
                  <a:lnTo>
                    <a:pt x="603250" y="699008"/>
                  </a:lnTo>
                  <a:lnTo>
                    <a:pt x="564388" y="722884"/>
                  </a:lnTo>
                  <a:lnTo>
                    <a:pt x="522731" y="741934"/>
                  </a:lnTo>
                  <a:lnTo>
                    <a:pt x="478408" y="756158"/>
                  </a:lnTo>
                  <a:lnTo>
                    <a:pt x="432053" y="764794"/>
                  </a:lnTo>
                  <a:lnTo>
                    <a:pt x="383920" y="767842"/>
                  </a:lnTo>
                  <a:lnTo>
                    <a:pt x="335788" y="764794"/>
                  </a:lnTo>
                  <a:lnTo>
                    <a:pt x="289432" y="756158"/>
                  </a:lnTo>
                  <a:lnTo>
                    <a:pt x="245109" y="741934"/>
                  </a:lnTo>
                  <a:lnTo>
                    <a:pt x="203453" y="722884"/>
                  </a:lnTo>
                  <a:lnTo>
                    <a:pt x="164591" y="699008"/>
                  </a:lnTo>
                  <a:lnTo>
                    <a:pt x="128904" y="670940"/>
                  </a:lnTo>
                  <a:lnTo>
                    <a:pt x="96900" y="638937"/>
                  </a:lnTo>
                  <a:lnTo>
                    <a:pt x="68833" y="603250"/>
                  </a:lnTo>
                  <a:lnTo>
                    <a:pt x="44957" y="564388"/>
                  </a:lnTo>
                  <a:lnTo>
                    <a:pt x="25780" y="522732"/>
                  </a:lnTo>
                  <a:lnTo>
                    <a:pt x="11683" y="478409"/>
                  </a:lnTo>
                  <a:lnTo>
                    <a:pt x="3047" y="432053"/>
                  </a:lnTo>
                  <a:lnTo>
                    <a:pt x="0" y="38392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66664" y="4468824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01724" y="3601211"/>
            <a:ext cx="3945890" cy="2259965"/>
            <a:chOff x="1601724" y="3601211"/>
            <a:chExt cx="3945890" cy="2259965"/>
          </a:xfrm>
        </p:grpSpPr>
        <p:sp>
          <p:nvSpPr>
            <p:cNvPr id="26" name="object 26"/>
            <p:cNvSpPr/>
            <p:nvPr/>
          </p:nvSpPr>
          <p:spPr>
            <a:xfrm>
              <a:off x="1601724" y="4232147"/>
              <a:ext cx="903605" cy="1629410"/>
            </a:xfrm>
            <a:custGeom>
              <a:avLst/>
              <a:gdLst/>
              <a:ahLst/>
              <a:cxnLst/>
              <a:rect l="l" t="t" r="r" b="b"/>
              <a:pathLst>
                <a:path w="903605" h="1629410">
                  <a:moveTo>
                    <a:pt x="0" y="0"/>
                  </a:moveTo>
                  <a:lnTo>
                    <a:pt x="0" y="997076"/>
                  </a:lnTo>
                  <a:lnTo>
                    <a:pt x="903224" y="1628902"/>
                  </a:lnTo>
                  <a:lnTo>
                    <a:pt x="903224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05456" y="4232147"/>
              <a:ext cx="905510" cy="1629410"/>
            </a:xfrm>
            <a:custGeom>
              <a:avLst/>
              <a:gdLst/>
              <a:ahLst/>
              <a:cxnLst/>
              <a:rect l="l" t="t" r="r" b="b"/>
              <a:pathLst>
                <a:path w="905510" h="1629410">
                  <a:moveTo>
                    <a:pt x="905002" y="0"/>
                  </a:moveTo>
                  <a:lnTo>
                    <a:pt x="0" y="635000"/>
                  </a:lnTo>
                  <a:lnTo>
                    <a:pt x="0" y="1628902"/>
                  </a:lnTo>
                  <a:lnTo>
                    <a:pt x="905002" y="997076"/>
                  </a:lnTo>
                  <a:lnTo>
                    <a:pt x="905002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01724" y="3601211"/>
              <a:ext cx="3945890" cy="1631950"/>
            </a:xfrm>
            <a:custGeom>
              <a:avLst/>
              <a:gdLst/>
              <a:ahLst/>
              <a:cxnLst/>
              <a:rect l="l" t="t" r="r" b="b"/>
              <a:pathLst>
                <a:path w="3945890" h="1631950">
                  <a:moveTo>
                    <a:pt x="1808861" y="631571"/>
                  </a:moveTo>
                  <a:lnTo>
                    <a:pt x="904494" y="0"/>
                  </a:lnTo>
                  <a:lnTo>
                    <a:pt x="0" y="631571"/>
                  </a:lnTo>
                  <a:lnTo>
                    <a:pt x="904494" y="1266190"/>
                  </a:lnTo>
                  <a:lnTo>
                    <a:pt x="1808861" y="631571"/>
                  </a:lnTo>
                  <a:close/>
                </a:path>
                <a:path w="3945890" h="1631950">
                  <a:moveTo>
                    <a:pt x="3945382" y="630809"/>
                  </a:moveTo>
                  <a:lnTo>
                    <a:pt x="1808861" y="630809"/>
                  </a:lnTo>
                  <a:lnTo>
                    <a:pt x="1808861" y="631571"/>
                  </a:lnTo>
                  <a:lnTo>
                    <a:pt x="1808861" y="1631823"/>
                  </a:lnTo>
                  <a:lnTo>
                    <a:pt x="3945382" y="1631823"/>
                  </a:lnTo>
                  <a:lnTo>
                    <a:pt x="3446907" y="1129665"/>
                  </a:lnTo>
                  <a:lnTo>
                    <a:pt x="3945382" y="630809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04815" y="4232147"/>
              <a:ext cx="542290" cy="1001394"/>
            </a:xfrm>
            <a:custGeom>
              <a:avLst/>
              <a:gdLst/>
              <a:ahLst/>
              <a:cxnLst/>
              <a:rect l="l" t="t" r="r" b="b"/>
              <a:pathLst>
                <a:path w="542289" h="1001395">
                  <a:moveTo>
                    <a:pt x="542163" y="0"/>
                  </a:moveTo>
                  <a:lnTo>
                    <a:pt x="500888" y="0"/>
                  </a:lnTo>
                  <a:lnTo>
                    <a:pt x="0" y="498855"/>
                  </a:lnTo>
                  <a:lnTo>
                    <a:pt x="500888" y="1001140"/>
                  </a:lnTo>
                  <a:lnTo>
                    <a:pt x="542163" y="1001140"/>
                  </a:lnTo>
                  <a:lnTo>
                    <a:pt x="44450" y="498855"/>
                  </a:lnTo>
                  <a:lnTo>
                    <a:pt x="542163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29684" y="4466844"/>
              <a:ext cx="473709" cy="534670"/>
            </a:xfrm>
            <a:custGeom>
              <a:avLst/>
              <a:gdLst/>
              <a:ahLst/>
              <a:cxnLst/>
              <a:rect l="l" t="t" r="r" b="b"/>
              <a:pathLst>
                <a:path w="473710" h="534670">
                  <a:moveTo>
                    <a:pt x="34543" y="0"/>
                  </a:moveTo>
                  <a:lnTo>
                    <a:pt x="1142" y="24256"/>
                  </a:lnTo>
                  <a:lnTo>
                    <a:pt x="0" y="33019"/>
                  </a:lnTo>
                  <a:lnTo>
                    <a:pt x="0" y="499998"/>
                  </a:lnTo>
                  <a:lnTo>
                    <a:pt x="22351" y="532510"/>
                  </a:lnTo>
                  <a:lnTo>
                    <a:pt x="28448" y="534542"/>
                  </a:lnTo>
                  <a:lnTo>
                    <a:pt x="40639" y="534542"/>
                  </a:lnTo>
                  <a:lnTo>
                    <a:pt x="457326" y="296925"/>
                  </a:lnTo>
                  <a:lnTo>
                    <a:pt x="473582" y="266572"/>
                  </a:lnTo>
                  <a:lnTo>
                    <a:pt x="472439" y="257809"/>
                  </a:lnTo>
                  <a:lnTo>
                    <a:pt x="50800" y="4571"/>
                  </a:lnTo>
                  <a:lnTo>
                    <a:pt x="42799" y="1142"/>
                  </a:lnTo>
                  <a:lnTo>
                    <a:pt x="34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68952" y="4671059"/>
              <a:ext cx="105410" cy="123189"/>
            </a:xfrm>
            <a:custGeom>
              <a:avLst/>
              <a:gdLst/>
              <a:ahLst/>
              <a:cxnLst/>
              <a:rect l="l" t="t" r="r" b="b"/>
              <a:pathLst>
                <a:path w="105410" h="123189">
                  <a:moveTo>
                    <a:pt x="0" y="0"/>
                  </a:moveTo>
                  <a:lnTo>
                    <a:pt x="0" y="123062"/>
                  </a:lnTo>
                  <a:lnTo>
                    <a:pt x="104901" y="61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6966204" y="3886365"/>
            <a:ext cx="9737090" cy="1960245"/>
            <a:chOff x="6966204" y="3886365"/>
            <a:chExt cx="9737090" cy="196024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6204" y="3886365"/>
              <a:ext cx="9736835" cy="195969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53072" y="3930396"/>
              <a:ext cx="9634855" cy="1862455"/>
            </a:xfrm>
            <a:custGeom>
              <a:avLst/>
              <a:gdLst/>
              <a:ahLst/>
              <a:cxnLst/>
              <a:rect l="l" t="t" r="r" b="b"/>
              <a:pathLst>
                <a:path w="9634855" h="1862454">
                  <a:moveTo>
                    <a:pt x="9634347" y="0"/>
                  </a:moveTo>
                  <a:lnTo>
                    <a:pt x="0" y="0"/>
                  </a:lnTo>
                  <a:lnTo>
                    <a:pt x="0" y="1862201"/>
                  </a:lnTo>
                  <a:lnTo>
                    <a:pt x="9634347" y="1862201"/>
                  </a:lnTo>
                  <a:lnTo>
                    <a:pt x="9634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53834" y="3931158"/>
              <a:ext cx="9634855" cy="1862455"/>
            </a:xfrm>
            <a:custGeom>
              <a:avLst/>
              <a:gdLst/>
              <a:ahLst/>
              <a:cxnLst/>
              <a:rect l="l" t="t" r="r" b="b"/>
              <a:pathLst>
                <a:path w="9634855" h="1862454">
                  <a:moveTo>
                    <a:pt x="0" y="1862201"/>
                  </a:moveTo>
                  <a:lnTo>
                    <a:pt x="9634347" y="1862201"/>
                  </a:lnTo>
                  <a:lnTo>
                    <a:pt x="9634347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179056" y="4260596"/>
            <a:ext cx="93192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Cookie-based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authentication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involves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setting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browser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cookie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track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authentication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session.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Cookie-based authentication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stateful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record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kept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client-side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21068" y="3432047"/>
            <a:ext cx="4003675" cy="513080"/>
            <a:chOff x="7021068" y="3432047"/>
            <a:chExt cx="4003675" cy="513080"/>
          </a:xfrm>
        </p:grpSpPr>
        <p:sp>
          <p:nvSpPr>
            <p:cNvPr id="38" name="object 38"/>
            <p:cNvSpPr/>
            <p:nvPr/>
          </p:nvSpPr>
          <p:spPr>
            <a:xfrm>
              <a:off x="7034784" y="3445763"/>
              <a:ext cx="3974465" cy="484505"/>
            </a:xfrm>
            <a:custGeom>
              <a:avLst/>
              <a:gdLst/>
              <a:ahLst/>
              <a:cxnLst/>
              <a:rect l="l" t="t" r="r" b="b"/>
              <a:pathLst>
                <a:path w="3974465" h="484504">
                  <a:moveTo>
                    <a:pt x="3974464" y="0"/>
                  </a:moveTo>
                  <a:lnTo>
                    <a:pt x="0" y="0"/>
                  </a:lnTo>
                  <a:lnTo>
                    <a:pt x="0" y="484123"/>
                  </a:lnTo>
                  <a:lnTo>
                    <a:pt x="3974464" y="484123"/>
                  </a:lnTo>
                  <a:lnTo>
                    <a:pt x="3974464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35546" y="3446525"/>
              <a:ext cx="3974465" cy="484505"/>
            </a:xfrm>
            <a:custGeom>
              <a:avLst/>
              <a:gdLst/>
              <a:ahLst/>
              <a:cxnLst/>
              <a:rect l="l" t="t" r="r" b="b"/>
              <a:pathLst>
                <a:path w="3974465" h="484504">
                  <a:moveTo>
                    <a:pt x="0" y="484124"/>
                  </a:moveTo>
                  <a:lnTo>
                    <a:pt x="3974465" y="484124"/>
                  </a:lnTo>
                  <a:lnTo>
                    <a:pt x="3974465" y="0"/>
                  </a:lnTo>
                  <a:lnTo>
                    <a:pt x="0" y="0"/>
                  </a:lnTo>
                  <a:lnTo>
                    <a:pt x="0" y="484124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189723" y="3452621"/>
            <a:ext cx="3636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Cookie-based</a:t>
            </a:r>
            <a:r>
              <a:rPr dirty="0" sz="24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7811" y="7054760"/>
            <a:ext cx="9736835" cy="1959698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966966" y="7099554"/>
            <a:ext cx="9633585" cy="1862455"/>
          </a:xfrm>
          <a:prstGeom prst="rect">
            <a:avLst/>
          </a:prstGeom>
          <a:solidFill>
            <a:srgbClr val="FFFFFF"/>
          </a:solidFill>
          <a:ln w="28956">
            <a:solidFill>
              <a:srgbClr val="F09C12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marL="135890" marR="621665">
              <a:lnSpc>
                <a:spcPct val="100000"/>
              </a:lnSpc>
              <a:spcBef>
                <a:spcPts val="1260"/>
              </a:spcBef>
            </a:pP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Token-based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involves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instead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cookie 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verify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authenticity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request.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Token-based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stateless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 does not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keep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record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users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logged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2676" y="6598919"/>
            <a:ext cx="4090670" cy="513715"/>
          </a:xfrm>
          <a:prstGeom prst="rect">
            <a:avLst/>
          </a:prstGeom>
          <a:solidFill>
            <a:srgbClr val="F09C12"/>
          </a:solidFill>
        </p:spPr>
        <p:txBody>
          <a:bodyPr wrap="square" lIns="0" tIns="34925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275"/>
              </a:spcBef>
            </a:pPr>
            <a:r>
              <a:rPr dirty="0" sz="2400" spc="-229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85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n-b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ase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uth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7629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Steps</a:t>
            </a:r>
            <a:r>
              <a:rPr dirty="0" sz="5600" spc="-60"/>
              <a:t> </a:t>
            </a:r>
            <a:r>
              <a:rPr dirty="0" sz="5600"/>
              <a:t>Involved</a:t>
            </a:r>
            <a:r>
              <a:rPr dirty="0" sz="5600" spc="-130"/>
              <a:t> </a:t>
            </a:r>
            <a:r>
              <a:rPr dirty="0" sz="5600"/>
              <a:t>in</a:t>
            </a:r>
            <a:r>
              <a:rPr dirty="0" sz="5600" spc="-50"/>
              <a:t> </a:t>
            </a:r>
            <a:r>
              <a:rPr dirty="0" sz="5600"/>
              <a:t>Cookie-based</a:t>
            </a:r>
            <a:r>
              <a:rPr dirty="0" sz="5600" spc="-75"/>
              <a:t> </a:t>
            </a:r>
            <a:r>
              <a:rPr dirty="0" sz="5600" spc="-10"/>
              <a:t>Authentication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3772" y="3800855"/>
            <a:ext cx="1982470" cy="990600"/>
            <a:chOff x="1223772" y="3800855"/>
            <a:chExt cx="1982470" cy="990600"/>
          </a:xfrm>
        </p:grpSpPr>
        <p:sp>
          <p:nvSpPr>
            <p:cNvPr id="4" name="object 4"/>
            <p:cNvSpPr/>
            <p:nvPr/>
          </p:nvSpPr>
          <p:spPr>
            <a:xfrm>
              <a:off x="1223772" y="3909059"/>
              <a:ext cx="1982470" cy="709930"/>
            </a:xfrm>
            <a:custGeom>
              <a:avLst/>
              <a:gdLst/>
              <a:ahLst/>
              <a:cxnLst/>
              <a:rect l="l" t="t" r="r" b="b"/>
              <a:pathLst>
                <a:path w="1982470" h="709929">
                  <a:moveTo>
                    <a:pt x="1716151" y="0"/>
                  </a:moveTo>
                  <a:lnTo>
                    <a:pt x="26619" y="0"/>
                  </a:lnTo>
                  <a:lnTo>
                    <a:pt x="16840" y="2159"/>
                  </a:lnTo>
                  <a:lnTo>
                    <a:pt x="8318" y="7619"/>
                  </a:lnTo>
                  <a:lnTo>
                    <a:pt x="2286" y="15493"/>
                  </a:lnTo>
                  <a:lnTo>
                    <a:pt x="0" y="24511"/>
                  </a:lnTo>
                  <a:lnTo>
                    <a:pt x="0" y="685291"/>
                  </a:lnTo>
                  <a:lnTo>
                    <a:pt x="2286" y="694309"/>
                  </a:lnTo>
                  <a:lnTo>
                    <a:pt x="8318" y="702182"/>
                  </a:lnTo>
                  <a:lnTo>
                    <a:pt x="16840" y="707643"/>
                  </a:lnTo>
                  <a:lnTo>
                    <a:pt x="26619" y="709802"/>
                  </a:lnTo>
                  <a:lnTo>
                    <a:pt x="1716151" y="709802"/>
                  </a:lnTo>
                  <a:lnTo>
                    <a:pt x="1982342" y="379349"/>
                  </a:lnTo>
                  <a:lnTo>
                    <a:pt x="1982342" y="342773"/>
                  </a:lnTo>
                  <a:lnTo>
                    <a:pt x="1742821" y="24511"/>
                  </a:lnTo>
                  <a:lnTo>
                    <a:pt x="1740535" y="15493"/>
                  </a:lnTo>
                  <a:lnTo>
                    <a:pt x="1734565" y="7619"/>
                  </a:lnTo>
                  <a:lnTo>
                    <a:pt x="1725929" y="2159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772" y="3800855"/>
              <a:ext cx="850391" cy="99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3772" y="3800855"/>
              <a:ext cx="850265" cy="233045"/>
            </a:xfrm>
            <a:custGeom>
              <a:avLst/>
              <a:gdLst/>
              <a:ahLst/>
              <a:cxnLst/>
              <a:rect l="l" t="t" r="r" b="b"/>
              <a:pathLst>
                <a:path w="850264" h="233045">
                  <a:moveTo>
                    <a:pt x="424941" y="0"/>
                  </a:moveTo>
                  <a:lnTo>
                    <a:pt x="355981" y="1524"/>
                  </a:lnTo>
                  <a:lnTo>
                    <a:pt x="290575" y="5969"/>
                  </a:lnTo>
                  <a:lnTo>
                    <a:pt x="229615" y="12954"/>
                  </a:lnTo>
                  <a:lnTo>
                    <a:pt x="173990" y="22479"/>
                  </a:lnTo>
                  <a:lnTo>
                    <a:pt x="124459" y="34036"/>
                  </a:lnTo>
                  <a:lnTo>
                    <a:pt x="82041" y="47625"/>
                  </a:lnTo>
                  <a:lnTo>
                    <a:pt x="21666" y="79502"/>
                  </a:lnTo>
                  <a:lnTo>
                    <a:pt x="0" y="116332"/>
                  </a:lnTo>
                  <a:lnTo>
                    <a:pt x="5562" y="135255"/>
                  </a:lnTo>
                  <a:lnTo>
                    <a:pt x="47371" y="169799"/>
                  </a:lnTo>
                  <a:lnTo>
                    <a:pt x="124459" y="198628"/>
                  </a:lnTo>
                  <a:lnTo>
                    <a:pt x="173990" y="210185"/>
                  </a:lnTo>
                  <a:lnTo>
                    <a:pt x="229615" y="219710"/>
                  </a:lnTo>
                  <a:lnTo>
                    <a:pt x="290575" y="226695"/>
                  </a:lnTo>
                  <a:lnTo>
                    <a:pt x="355981" y="231140"/>
                  </a:lnTo>
                  <a:lnTo>
                    <a:pt x="424941" y="232664"/>
                  </a:lnTo>
                  <a:lnTo>
                    <a:pt x="493903" y="231140"/>
                  </a:lnTo>
                  <a:lnTo>
                    <a:pt x="559308" y="226695"/>
                  </a:lnTo>
                  <a:lnTo>
                    <a:pt x="620267" y="219710"/>
                  </a:lnTo>
                  <a:lnTo>
                    <a:pt x="675894" y="210185"/>
                  </a:lnTo>
                  <a:lnTo>
                    <a:pt x="725423" y="198628"/>
                  </a:lnTo>
                  <a:lnTo>
                    <a:pt x="767841" y="185039"/>
                  </a:lnTo>
                  <a:lnTo>
                    <a:pt x="828166" y="153162"/>
                  </a:lnTo>
                  <a:lnTo>
                    <a:pt x="849884" y="116332"/>
                  </a:lnTo>
                  <a:lnTo>
                    <a:pt x="844296" y="97409"/>
                  </a:lnTo>
                  <a:lnTo>
                    <a:pt x="802513" y="62865"/>
                  </a:lnTo>
                  <a:lnTo>
                    <a:pt x="725423" y="34036"/>
                  </a:lnTo>
                  <a:lnTo>
                    <a:pt x="675894" y="22479"/>
                  </a:lnTo>
                  <a:lnTo>
                    <a:pt x="620267" y="12954"/>
                  </a:lnTo>
                  <a:lnTo>
                    <a:pt x="559308" y="5969"/>
                  </a:lnTo>
                  <a:lnTo>
                    <a:pt x="493903" y="1524"/>
                  </a:lnTo>
                  <a:lnTo>
                    <a:pt x="424941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79296" y="4139310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23772" y="2551176"/>
            <a:ext cx="1982470" cy="977265"/>
            <a:chOff x="1223772" y="2551176"/>
            <a:chExt cx="1982470" cy="977265"/>
          </a:xfrm>
        </p:grpSpPr>
        <p:sp>
          <p:nvSpPr>
            <p:cNvPr id="9" name="object 9"/>
            <p:cNvSpPr/>
            <p:nvPr/>
          </p:nvSpPr>
          <p:spPr>
            <a:xfrm>
              <a:off x="1223772" y="2662428"/>
              <a:ext cx="1982470" cy="707390"/>
            </a:xfrm>
            <a:custGeom>
              <a:avLst/>
              <a:gdLst/>
              <a:ahLst/>
              <a:cxnLst/>
              <a:rect l="l" t="t" r="r" b="b"/>
              <a:pathLst>
                <a:path w="1982470" h="707389">
                  <a:moveTo>
                    <a:pt x="1716151" y="0"/>
                  </a:moveTo>
                  <a:lnTo>
                    <a:pt x="26619" y="0"/>
                  </a:lnTo>
                  <a:lnTo>
                    <a:pt x="16840" y="2031"/>
                  </a:lnTo>
                  <a:lnTo>
                    <a:pt x="8318" y="7620"/>
                  </a:lnTo>
                  <a:lnTo>
                    <a:pt x="2286" y="15367"/>
                  </a:lnTo>
                  <a:lnTo>
                    <a:pt x="0" y="24383"/>
                  </a:lnTo>
                  <a:lnTo>
                    <a:pt x="0" y="682498"/>
                  </a:lnTo>
                  <a:lnTo>
                    <a:pt x="2286" y="691515"/>
                  </a:lnTo>
                  <a:lnTo>
                    <a:pt x="8318" y="699262"/>
                  </a:lnTo>
                  <a:lnTo>
                    <a:pt x="16840" y="704850"/>
                  </a:lnTo>
                  <a:lnTo>
                    <a:pt x="26619" y="706881"/>
                  </a:lnTo>
                  <a:lnTo>
                    <a:pt x="1716151" y="706881"/>
                  </a:lnTo>
                  <a:lnTo>
                    <a:pt x="1720341" y="704850"/>
                  </a:lnTo>
                  <a:lnTo>
                    <a:pt x="1729486" y="699262"/>
                  </a:lnTo>
                  <a:lnTo>
                    <a:pt x="1738757" y="691515"/>
                  </a:lnTo>
                  <a:lnTo>
                    <a:pt x="1742821" y="682498"/>
                  </a:lnTo>
                  <a:lnTo>
                    <a:pt x="1982342" y="365632"/>
                  </a:lnTo>
                  <a:lnTo>
                    <a:pt x="1982342" y="329056"/>
                  </a:lnTo>
                  <a:lnTo>
                    <a:pt x="1742821" y="12192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772" y="2551176"/>
              <a:ext cx="850391" cy="976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3772" y="2551176"/>
              <a:ext cx="850265" cy="233045"/>
            </a:xfrm>
            <a:custGeom>
              <a:avLst/>
              <a:gdLst/>
              <a:ahLst/>
              <a:cxnLst/>
              <a:rect l="l" t="t" r="r" b="b"/>
              <a:pathLst>
                <a:path w="850264" h="233044">
                  <a:moveTo>
                    <a:pt x="424941" y="0"/>
                  </a:moveTo>
                  <a:lnTo>
                    <a:pt x="355981" y="1524"/>
                  </a:lnTo>
                  <a:lnTo>
                    <a:pt x="290575" y="5969"/>
                  </a:lnTo>
                  <a:lnTo>
                    <a:pt x="229615" y="12953"/>
                  </a:lnTo>
                  <a:lnTo>
                    <a:pt x="173990" y="22478"/>
                  </a:lnTo>
                  <a:lnTo>
                    <a:pt x="124459" y="34035"/>
                  </a:lnTo>
                  <a:lnTo>
                    <a:pt x="82041" y="47625"/>
                  </a:lnTo>
                  <a:lnTo>
                    <a:pt x="21666" y="79501"/>
                  </a:lnTo>
                  <a:lnTo>
                    <a:pt x="0" y="116331"/>
                  </a:lnTo>
                  <a:lnTo>
                    <a:pt x="5562" y="135254"/>
                  </a:lnTo>
                  <a:lnTo>
                    <a:pt x="47371" y="169799"/>
                  </a:lnTo>
                  <a:lnTo>
                    <a:pt x="124459" y="198627"/>
                  </a:lnTo>
                  <a:lnTo>
                    <a:pt x="173990" y="210184"/>
                  </a:lnTo>
                  <a:lnTo>
                    <a:pt x="229615" y="219709"/>
                  </a:lnTo>
                  <a:lnTo>
                    <a:pt x="290575" y="226695"/>
                  </a:lnTo>
                  <a:lnTo>
                    <a:pt x="355981" y="231140"/>
                  </a:lnTo>
                  <a:lnTo>
                    <a:pt x="424941" y="232664"/>
                  </a:lnTo>
                  <a:lnTo>
                    <a:pt x="493903" y="231140"/>
                  </a:lnTo>
                  <a:lnTo>
                    <a:pt x="559308" y="226695"/>
                  </a:lnTo>
                  <a:lnTo>
                    <a:pt x="620267" y="219709"/>
                  </a:lnTo>
                  <a:lnTo>
                    <a:pt x="675894" y="210184"/>
                  </a:lnTo>
                  <a:lnTo>
                    <a:pt x="725423" y="198627"/>
                  </a:lnTo>
                  <a:lnTo>
                    <a:pt x="767841" y="185039"/>
                  </a:lnTo>
                  <a:lnTo>
                    <a:pt x="828166" y="153162"/>
                  </a:lnTo>
                  <a:lnTo>
                    <a:pt x="849884" y="116331"/>
                  </a:lnTo>
                  <a:lnTo>
                    <a:pt x="844296" y="97408"/>
                  </a:lnTo>
                  <a:lnTo>
                    <a:pt x="802513" y="62865"/>
                  </a:lnTo>
                  <a:lnTo>
                    <a:pt x="725423" y="34035"/>
                  </a:lnTo>
                  <a:lnTo>
                    <a:pt x="675894" y="22478"/>
                  </a:lnTo>
                  <a:lnTo>
                    <a:pt x="620267" y="12953"/>
                  </a:lnTo>
                  <a:lnTo>
                    <a:pt x="559308" y="5969"/>
                  </a:lnTo>
                  <a:lnTo>
                    <a:pt x="493903" y="1524"/>
                  </a:lnTo>
                  <a:lnTo>
                    <a:pt x="424941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79296" y="2881960"/>
            <a:ext cx="370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23772" y="6286500"/>
            <a:ext cx="1979295" cy="977265"/>
            <a:chOff x="1223772" y="6286500"/>
            <a:chExt cx="1979295" cy="977265"/>
          </a:xfrm>
        </p:grpSpPr>
        <p:sp>
          <p:nvSpPr>
            <p:cNvPr id="14" name="object 14"/>
            <p:cNvSpPr/>
            <p:nvPr/>
          </p:nvSpPr>
          <p:spPr>
            <a:xfrm>
              <a:off x="1223772" y="6397752"/>
              <a:ext cx="1979295" cy="707390"/>
            </a:xfrm>
            <a:custGeom>
              <a:avLst/>
              <a:gdLst/>
              <a:ahLst/>
              <a:cxnLst/>
              <a:rect l="l" t="t" r="r" b="b"/>
              <a:pathLst>
                <a:path w="1979295" h="707390">
                  <a:moveTo>
                    <a:pt x="1716277" y="0"/>
                  </a:moveTo>
                  <a:lnTo>
                    <a:pt x="13309" y="0"/>
                  </a:lnTo>
                  <a:lnTo>
                    <a:pt x="11226" y="2032"/>
                  </a:lnTo>
                  <a:lnTo>
                    <a:pt x="6654" y="7620"/>
                  </a:lnTo>
                  <a:lnTo>
                    <a:pt x="2082" y="15367"/>
                  </a:lnTo>
                  <a:lnTo>
                    <a:pt x="0" y="24384"/>
                  </a:lnTo>
                  <a:lnTo>
                    <a:pt x="0" y="682498"/>
                  </a:lnTo>
                  <a:lnTo>
                    <a:pt x="2082" y="691515"/>
                  </a:lnTo>
                  <a:lnTo>
                    <a:pt x="6654" y="699262"/>
                  </a:lnTo>
                  <a:lnTo>
                    <a:pt x="11226" y="704723"/>
                  </a:lnTo>
                  <a:lnTo>
                    <a:pt x="13309" y="706882"/>
                  </a:lnTo>
                  <a:lnTo>
                    <a:pt x="1716277" y="706882"/>
                  </a:lnTo>
                  <a:lnTo>
                    <a:pt x="1742948" y="682498"/>
                  </a:lnTo>
                  <a:lnTo>
                    <a:pt x="1969135" y="365633"/>
                  </a:lnTo>
                  <a:lnTo>
                    <a:pt x="1976627" y="356488"/>
                  </a:lnTo>
                  <a:lnTo>
                    <a:pt x="1979167" y="347345"/>
                  </a:lnTo>
                  <a:lnTo>
                    <a:pt x="1976627" y="338200"/>
                  </a:lnTo>
                  <a:lnTo>
                    <a:pt x="1969135" y="329057"/>
                  </a:lnTo>
                  <a:lnTo>
                    <a:pt x="1742948" y="12192"/>
                  </a:lnTo>
                  <a:lnTo>
                    <a:pt x="1733169" y="10287"/>
                  </a:lnTo>
                  <a:lnTo>
                    <a:pt x="1724660" y="6096"/>
                  </a:lnTo>
                  <a:lnTo>
                    <a:pt x="1718564" y="1905"/>
                  </a:lnTo>
                  <a:lnTo>
                    <a:pt x="171627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772" y="6286500"/>
              <a:ext cx="853440" cy="9768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3772" y="6286500"/>
              <a:ext cx="853440" cy="231775"/>
            </a:xfrm>
            <a:custGeom>
              <a:avLst/>
              <a:gdLst/>
              <a:ahLst/>
              <a:cxnLst/>
              <a:rect l="l" t="t" r="r" b="b"/>
              <a:pathLst>
                <a:path w="853439" h="231775">
                  <a:moveTo>
                    <a:pt x="426720" y="0"/>
                  </a:moveTo>
                  <a:lnTo>
                    <a:pt x="357505" y="1524"/>
                  </a:lnTo>
                  <a:lnTo>
                    <a:pt x="291846" y="5841"/>
                  </a:lnTo>
                  <a:lnTo>
                    <a:pt x="230631" y="12953"/>
                  </a:lnTo>
                  <a:lnTo>
                    <a:pt x="174625" y="22351"/>
                  </a:lnTo>
                  <a:lnTo>
                    <a:pt x="124968" y="33909"/>
                  </a:lnTo>
                  <a:lnTo>
                    <a:pt x="82296" y="47371"/>
                  </a:lnTo>
                  <a:lnTo>
                    <a:pt x="21755" y="79121"/>
                  </a:lnTo>
                  <a:lnTo>
                    <a:pt x="0" y="115697"/>
                  </a:lnTo>
                  <a:lnTo>
                    <a:pt x="5587" y="134492"/>
                  </a:lnTo>
                  <a:lnTo>
                    <a:pt x="47625" y="169037"/>
                  </a:lnTo>
                  <a:lnTo>
                    <a:pt x="124968" y="197612"/>
                  </a:lnTo>
                  <a:lnTo>
                    <a:pt x="174625" y="209169"/>
                  </a:lnTo>
                  <a:lnTo>
                    <a:pt x="230631" y="218566"/>
                  </a:lnTo>
                  <a:lnTo>
                    <a:pt x="291846" y="225678"/>
                  </a:lnTo>
                  <a:lnTo>
                    <a:pt x="357505" y="229997"/>
                  </a:lnTo>
                  <a:lnTo>
                    <a:pt x="426720" y="231521"/>
                  </a:lnTo>
                  <a:lnTo>
                    <a:pt x="495934" y="229997"/>
                  </a:lnTo>
                  <a:lnTo>
                    <a:pt x="561594" y="225678"/>
                  </a:lnTo>
                  <a:lnTo>
                    <a:pt x="622808" y="218566"/>
                  </a:lnTo>
                  <a:lnTo>
                    <a:pt x="678815" y="209169"/>
                  </a:lnTo>
                  <a:lnTo>
                    <a:pt x="728472" y="197612"/>
                  </a:lnTo>
                  <a:lnTo>
                    <a:pt x="771144" y="184150"/>
                  </a:lnTo>
                  <a:lnTo>
                    <a:pt x="831722" y="152400"/>
                  </a:lnTo>
                  <a:lnTo>
                    <a:pt x="853440" y="115697"/>
                  </a:lnTo>
                  <a:lnTo>
                    <a:pt x="847852" y="97027"/>
                  </a:lnTo>
                  <a:lnTo>
                    <a:pt x="805815" y="62484"/>
                  </a:lnTo>
                  <a:lnTo>
                    <a:pt x="728472" y="33909"/>
                  </a:lnTo>
                  <a:lnTo>
                    <a:pt x="678815" y="22351"/>
                  </a:lnTo>
                  <a:lnTo>
                    <a:pt x="622808" y="12953"/>
                  </a:lnTo>
                  <a:lnTo>
                    <a:pt x="561594" y="5841"/>
                  </a:lnTo>
                  <a:lnTo>
                    <a:pt x="495934" y="1524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63421" y="6649973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3772" y="4997196"/>
            <a:ext cx="1982470" cy="990600"/>
            <a:chOff x="1223772" y="4997196"/>
            <a:chExt cx="1982470" cy="990600"/>
          </a:xfrm>
        </p:grpSpPr>
        <p:sp>
          <p:nvSpPr>
            <p:cNvPr id="19" name="object 19"/>
            <p:cNvSpPr/>
            <p:nvPr/>
          </p:nvSpPr>
          <p:spPr>
            <a:xfrm>
              <a:off x="1223772" y="5158740"/>
              <a:ext cx="1982470" cy="696595"/>
            </a:xfrm>
            <a:custGeom>
              <a:avLst/>
              <a:gdLst/>
              <a:ahLst/>
              <a:cxnLst/>
              <a:rect l="l" t="t" r="r" b="b"/>
              <a:pathLst>
                <a:path w="1982470" h="696595">
                  <a:moveTo>
                    <a:pt x="1725929" y="126"/>
                  </a:moveTo>
                  <a:lnTo>
                    <a:pt x="1716151" y="0"/>
                  </a:lnTo>
                  <a:lnTo>
                    <a:pt x="26619" y="0"/>
                  </a:lnTo>
                  <a:lnTo>
                    <a:pt x="16840" y="2032"/>
                  </a:lnTo>
                  <a:lnTo>
                    <a:pt x="8318" y="7620"/>
                  </a:lnTo>
                  <a:lnTo>
                    <a:pt x="2286" y="15367"/>
                  </a:lnTo>
                  <a:lnTo>
                    <a:pt x="0" y="24384"/>
                  </a:lnTo>
                  <a:lnTo>
                    <a:pt x="0" y="671957"/>
                  </a:lnTo>
                  <a:lnTo>
                    <a:pt x="2286" y="680974"/>
                  </a:lnTo>
                  <a:lnTo>
                    <a:pt x="8318" y="688721"/>
                  </a:lnTo>
                  <a:lnTo>
                    <a:pt x="16840" y="694182"/>
                  </a:lnTo>
                  <a:lnTo>
                    <a:pt x="26619" y="696340"/>
                  </a:lnTo>
                  <a:lnTo>
                    <a:pt x="1716151" y="696340"/>
                  </a:lnTo>
                  <a:lnTo>
                    <a:pt x="1725929" y="696087"/>
                  </a:lnTo>
                  <a:lnTo>
                    <a:pt x="1734565" y="694817"/>
                  </a:lnTo>
                  <a:lnTo>
                    <a:pt x="1740535" y="691134"/>
                  </a:lnTo>
                  <a:lnTo>
                    <a:pt x="1742821" y="684149"/>
                  </a:lnTo>
                  <a:lnTo>
                    <a:pt x="1982342" y="366395"/>
                  </a:lnTo>
                  <a:lnTo>
                    <a:pt x="1982342" y="329946"/>
                  </a:lnTo>
                  <a:lnTo>
                    <a:pt x="1742821" y="12192"/>
                  </a:lnTo>
                  <a:lnTo>
                    <a:pt x="1740535" y="5080"/>
                  </a:lnTo>
                  <a:lnTo>
                    <a:pt x="1734565" y="1524"/>
                  </a:lnTo>
                  <a:lnTo>
                    <a:pt x="1725929" y="126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772" y="4997196"/>
              <a:ext cx="853440" cy="9906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23772" y="4997196"/>
              <a:ext cx="853440" cy="245110"/>
            </a:xfrm>
            <a:custGeom>
              <a:avLst/>
              <a:gdLst/>
              <a:ahLst/>
              <a:cxnLst/>
              <a:rect l="l" t="t" r="r" b="b"/>
              <a:pathLst>
                <a:path w="853439" h="245110">
                  <a:moveTo>
                    <a:pt x="426720" y="0"/>
                  </a:moveTo>
                  <a:lnTo>
                    <a:pt x="357505" y="1650"/>
                  </a:lnTo>
                  <a:lnTo>
                    <a:pt x="291846" y="6223"/>
                  </a:lnTo>
                  <a:lnTo>
                    <a:pt x="230631" y="13715"/>
                  </a:lnTo>
                  <a:lnTo>
                    <a:pt x="174625" y="23621"/>
                  </a:lnTo>
                  <a:lnTo>
                    <a:pt x="124968" y="35813"/>
                  </a:lnTo>
                  <a:lnTo>
                    <a:pt x="82296" y="50164"/>
                  </a:lnTo>
                  <a:lnTo>
                    <a:pt x="47625" y="66166"/>
                  </a:lnTo>
                  <a:lnTo>
                    <a:pt x="5587" y="102615"/>
                  </a:lnTo>
                  <a:lnTo>
                    <a:pt x="0" y="122427"/>
                  </a:lnTo>
                  <a:lnTo>
                    <a:pt x="5587" y="142366"/>
                  </a:lnTo>
                  <a:lnTo>
                    <a:pt x="47625" y="178815"/>
                  </a:lnTo>
                  <a:lnTo>
                    <a:pt x="82296" y="194817"/>
                  </a:lnTo>
                  <a:lnTo>
                    <a:pt x="124968" y="209168"/>
                  </a:lnTo>
                  <a:lnTo>
                    <a:pt x="174625" y="221361"/>
                  </a:lnTo>
                  <a:lnTo>
                    <a:pt x="230631" y="231266"/>
                  </a:lnTo>
                  <a:lnTo>
                    <a:pt x="291846" y="238759"/>
                  </a:lnTo>
                  <a:lnTo>
                    <a:pt x="357505" y="243331"/>
                  </a:lnTo>
                  <a:lnTo>
                    <a:pt x="426720" y="244982"/>
                  </a:lnTo>
                  <a:lnTo>
                    <a:pt x="495934" y="243331"/>
                  </a:lnTo>
                  <a:lnTo>
                    <a:pt x="561594" y="238759"/>
                  </a:lnTo>
                  <a:lnTo>
                    <a:pt x="622808" y="231266"/>
                  </a:lnTo>
                  <a:lnTo>
                    <a:pt x="678815" y="221361"/>
                  </a:lnTo>
                  <a:lnTo>
                    <a:pt x="728472" y="209168"/>
                  </a:lnTo>
                  <a:lnTo>
                    <a:pt x="771144" y="194817"/>
                  </a:lnTo>
                  <a:lnTo>
                    <a:pt x="805815" y="178815"/>
                  </a:lnTo>
                  <a:lnTo>
                    <a:pt x="847852" y="142366"/>
                  </a:lnTo>
                  <a:lnTo>
                    <a:pt x="853440" y="122427"/>
                  </a:lnTo>
                  <a:lnTo>
                    <a:pt x="847852" y="102615"/>
                  </a:lnTo>
                  <a:lnTo>
                    <a:pt x="805815" y="66166"/>
                  </a:lnTo>
                  <a:lnTo>
                    <a:pt x="771144" y="50164"/>
                  </a:lnTo>
                  <a:lnTo>
                    <a:pt x="728472" y="35813"/>
                  </a:lnTo>
                  <a:lnTo>
                    <a:pt x="678815" y="23621"/>
                  </a:lnTo>
                  <a:lnTo>
                    <a:pt x="622808" y="13715"/>
                  </a:lnTo>
                  <a:lnTo>
                    <a:pt x="561594" y="6223"/>
                  </a:lnTo>
                  <a:lnTo>
                    <a:pt x="495934" y="1650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63421" y="5352669"/>
            <a:ext cx="370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23772" y="7531607"/>
            <a:ext cx="1979295" cy="990600"/>
            <a:chOff x="1223772" y="7531607"/>
            <a:chExt cx="1979295" cy="990600"/>
          </a:xfrm>
        </p:grpSpPr>
        <p:sp>
          <p:nvSpPr>
            <p:cNvPr id="24" name="object 24"/>
            <p:cNvSpPr/>
            <p:nvPr/>
          </p:nvSpPr>
          <p:spPr>
            <a:xfrm>
              <a:off x="1223772" y="7642859"/>
              <a:ext cx="1979295" cy="707390"/>
            </a:xfrm>
            <a:custGeom>
              <a:avLst/>
              <a:gdLst/>
              <a:ahLst/>
              <a:cxnLst/>
              <a:rect l="l" t="t" r="r" b="b"/>
              <a:pathLst>
                <a:path w="1979295" h="707390">
                  <a:moveTo>
                    <a:pt x="1703070" y="0"/>
                  </a:moveTo>
                  <a:lnTo>
                    <a:pt x="13309" y="0"/>
                  </a:lnTo>
                  <a:lnTo>
                    <a:pt x="5613" y="2032"/>
                  </a:lnTo>
                  <a:lnTo>
                    <a:pt x="1663" y="7620"/>
                  </a:lnTo>
                  <a:lnTo>
                    <a:pt x="203" y="15367"/>
                  </a:lnTo>
                  <a:lnTo>
                    <a:pt x="0" y="24384"/>
                  </a:lnTo>
                  <a:lnTo>
                    <a:pt x="0" y="682498"/>
                  </a:lnTo>
                  <a:lnTo>
                    <a:pt x="203" y="691515"/>
                  </a:lnTo>
                  <a:lnTo>
                    <a:pt x="1663" y="699262"/>
                  </a:lnTo>
                  <a:lnTo>
                    <a:pt x="5613" y="704723"/>
                  </a:lnTo>
                  <a:lnTo>
                    <a:pt x="13309" y="706882"/>
                  </a:lnTo>
                  <a:lnTo>
                    <a:pt x="1703070" y="706882"/>
                  </a:lnTo>
                  <a:lnTo>
                    <a:pt x="1712976" y="704977"/>
                  </a:lnTo>
                  <a:lnTo>
                    <a:pt x="1733041" y="696595"/>
                  </a:lnTo>
                  <a:lnTo>
                    <a:pt x="1742948" y="694690"/>
                  </a:lnTo>
                  <a:lnTo>
                    <a:pt x="1969135" y="377825"/>
                  </a:lnTo>
                  <a:lnTo>
                    <a:pt x="1976627" y="366903"/>
                  </a:lnTo>
                  <a:lnTo>
                    <a:pt x="1979167" y="354965"/>
                  </a:lnTo>
                  <a:lnTo>
                    <a:pt x="1976627" y="345313"/>
                  </a:lnTo>
                  <a:lnTo>
                    <a:pt x="1969135" y="341249"/>
                  </a:lnTo>
                  <a:lnTo>
                    <a:pt x="1742948" y="24384"/>
                  </a:lnTo>
                  <a:lnTo>
                    <a:pt x="1733041" y="15367"/>
                  </a:lnTo>
                  <a:lnTo>
                    <a:pt x="1723009" y="7620"/>
                  </a:lnTo>
                  <a:lnTo>
                    <a:pt x="1712976" y="2032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3772" y="7531607"/>
              <a:ext cx="839724" cy="990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23772" y="7531607"/>
              <a:ext cx="839469" cy="233045"/>
            </a:xfrm>
            <a:custGeom>
              <a:avLst/>
              <a:gdLst/>
              <a:ahLst/>
              <a:cxnLst/>
              <a:rect l="l" t="t" r="r" b="b"/>
              <a:pathLst>
                <a:path w="839469" h="233045">
                  <a:moveTo>
                    <a:pt x="419608" y="0"/>
                  </a:moveTo>
                  <a:lnTo>
                    <a:pt x="351536" y="1524"/>
                  </a:lnTo>
                  <a:lnTo>
                    <a:pt x="287019" y="5969"/>
                  </a:lnTo>
                  <a:lnTo>
                    <a:pt x="226822" y="12954"/>
                  </a:lnTo>
                  <a:lnTo>
                    <a:pt x="171831" y="22479"/>
                  </a:lnTo>
                  <a:lnTo>
                    <a:pt x="122936" y="34036"/>
                  </a:lnTo>
                  <a:lnTo>
                    <a:pt x="81025" y="47625"/>
                  </a:lnTo>
                  <a:lnTo>
                    <a:pt x="21399" y="79502"/>
                  </a:lnTo>
                  <a:lnTo>
                    <a:pt x="0" y="116332"/>
                  </a:lnTo>
                  <a:lnTo>
                    <a:pt x="5486" y="135255"/>
                  </a:lnTo>
                  <a:lnTo>
                    <a:pt x="46862" y="169799"/>
                  </a:lnTo>
                  <a:lnTo>
                    <a:pt x="122936" y="198628"/>
                  </a:lnTo>
                  <a:lnTo>
                    <a:pt x="171831" y="210185"/>
                  </a:lnTo>
                  <a:lnTo>
                    <a:pt x="226822" y="219710"/>
                  </a:lnTo>
                  <a:lnTo>
                    <a:pt x="287019" y="226695"/>
                  </a:lnTo>
                  <a:lnTo>
                    <a:pt x="351536" y="231140"/>
                  </a:lnTo>
                  <a:lnTo>
                    <a:pt x="419608" y="232664"/>
                  </a:lnTo>
                  <a:lnTo>
                    <a:pt x="487807" y="231140"/>
                  </a:lnTo>
                  <a:lnTo>
                    <a:pt x="552322" y="226695"/>
                  </a:lnTo>
                  <a:lnTo>
                    <a:pt x="612521" y="219710"/>
                  </a:lnTo>
                  <a:lnTo>
                    <a:pt x="667511" y="210185"/>
                  </a:lnTo>
                  <a:lnTo>
                    <a:pt x="716407" y="198628"/>
                  </a:lnTo>
                  <a:lnTo>
                    <a:pt x="758316" y="185039"/>
                  </a:lnTo>
                  <a:lnTo>
                    <a:pt x="818007" y="153162"/>
                  </a:lnTo>
                  <a:lnTo>
                    <a:pt x="839342" y="116332"/>
                  </a:lnTo>
                  <a:lnTo>
                    <a:pt x="833882" y="97409"/>
                  </a:lnTo>
                  <a:lnTo>
                    <a:pt x="792479" y="62865"/>
                  </a:lnTo>
                  <a:lnTo>
                    <a:pt x="716407" y="34036"/>
                  </a:lnTo>
                  <a:lnTo>
                    <a:pt x="667511" y="22479"/>
                  </a:lnTo>
                  <a:lnTo>
                    <a:pt x="612521" y="12954"/>
                  </a:lnTo>
                  <a:lnTo>
                    <a:pt x="552322" y="5969"/>
                  </a:lnTo>
                  <a:lnTo>
                    <a:pt x="487807" y="1524"/>
                  </a:lnTo>
                  <a:lnTo>
                    <a:pt x="419608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56436" y="7843519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05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78352" y="2586295"/>
            <a:ext cx="9608820" cy="974090"/>
            <a:chOff x="3578352" y="2586295"/>
            <a:chExt cx="9608820" cy="97409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8352" y="2586295"/>
              <a:ext cx="9608820" cy="9737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99688" y="2602991"/>
              <a:ext cx="9506585" cy="876300"/>
            </a:xfrm>
            <a:custGeom>
              <a:avLst/>
              <a:gdLst/>
              <a:ahLst/>
              <a:cxnLst/>
              <a:rect l="l" t="t" r="r" b="b"/>
              <a:pathLst>
                <a:path w="9506585" h="876300">
                  <a:moveTo>
                    <a:pt x="9360535" y="0"/>
                  </a:moveTo>
                  <a:lnTo>
                    <a:pt x="146050" y="0"/>
                  </a:lnTo>
                  <a:lnTo>
                    <a:pt x="99949" y="7492"/>
                  </a:lnTo>
                  <a:lnTo>
                    <a:pt x="59816" y="28193"/>
                  </a:lnTo>
                  <a:lnTo>
                    <a:pt x="28194" y="59816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4" y="816482"/>
                  </a:lnTo>
                  <a:lnTo>
                    <a:pt x="59816" y="848105"/>
                  </a:lnTo>
                  <a:lnTo>
                    <a:pt x="99949" y="868806"/>
                  </a:lnTo>
                  <a:lnTo>
                    <a:pt x="146050" y="876300"/>
                  </a:lnTo>
                  <a:lnTo>
                    <a:pt x="9360535" y="876300"/>
                  </a:lnTo>
                  <a:lnTo>
                    <a:pt x="9406635" y="868806"/>
                  </a:lnTo>
                  <a:lnTo>
                    <a:pt x="9446767" y="848105"/>
                  </a:lnTo>
                  <a:lnTo>
                    <a:pt x="9478391" y="816482"/>
                  </a:lnTo>
                  <a:lnTo>
                    <a:pt x="9499092" y="776351"/>
                  </a:lnTo>
                  <a:lnTo>
                    <a:pt x="9506585" y="730250"/>
                  </a:lnTo>
                  <a:lnTo>
                    <a:pt x="9506585" y="146050"/>
                  </a:lnTo>
                  <a:lnTo>
                    <a:pt x="9499092" y="99949"/>
                  </a:lnTo>
                  <a:lnTo>
                    <a:pt x="9478391" y="59816"/>
                  </a:lnTo>
                  <a:lnTo>
                    <a:pt x="9446767" y="28193"/>
                  </a:lnTo>
                  <a:lnTo>
                    <a:pt x="9406635" y="7492"/>
                  </a:lnTo>
                  <a:lnTo>
                    <a:pt x="9360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00450" y="2603753"/>
              <a:ext cx="9506585" cy="876300"/>
            </a:xfrm>
            <a:custGeom>
              <a:avLst/>
              <a:gdLst/>
              <a:ahLst/>
              <a:cxnLst/>
              <a:rect l="l" t="t" r="r" b="b"/>
              <a:pathLst>
                <a:path w="9506585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4" y="59817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9360535" y="0"/>
                  </a:lnTo>
                  <a:lnTo>
                    <a:pt x="9406636" y="7493"/>
                  </a:lnTo>
                  <a:lnTo>
                    <a:pt x="9446767" y="28194"/>
                  </a:lnTo>
                  <a:lnTo>
                    <a:pt x="9478391" y="59817"/>
                  </a:lnTo>
                  <a:lnTo>
                    <a:pt x="9499092" y="99949"/>
                  </a:lnTo>
                  <a:lnTo>
                    <a:pt x="9506585" y="146050"/>
                  </a:lnTo>
                  <a:lnTo>
                    <a:pt x="9506585" y="730250"/>
                  </a:lnTo>
                  <a:lnTo>
                    <a:pt x="9499092" y="776351"/>
                  </a:lnTo>
                  <a:lnTo>
                    <a:pt x="9478391" y="816482"/>
                  </a:lnTo>
                  <a:lnTo>
                    <a:pt x="9446767" y="848105"/>
                  </a:lnTo>
                  <a:lnTo>
                    <a:pt x="9406636" y="868806"/>
                  </a:lnTo>
                  <a:lnTo>
                    <a:pt x="9360535" y="876300"/>
                  </a:lnTo>
                  <a:lnTo>
                    <a:pt x="146050" y="876300"/>
                  </a:lnTo>
                  <a:lnTo>
                    <a:pt x="99949" y="868806"/>
                  </a:lnTo>
                  <a:lnTo>
                    <a:pt x="59816" y="848105"/>
                  </a:lnTo>
                  <a:lnTo>
                    <a:pt x="28194" y="816482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336919" y="2805430"/>
            <a:ext cx="4000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enters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login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8352" y="3846643"/>
            <a:ext cx="10688320" cy="974090"/>
            <a:chOff x="3578352" y="3846643"/>
            <a:chExt cx="10688320" cy="97409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8352" y="3846643"/>
              <a:ext cx="10687812" cy="97376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01212" y="3863340"/>
              <a:ext cx="10584180" cy="876300"/>
            </a:xfrm>
            <a:custGeom>
              <a:avLst/>
              <a:gdLst/>
              <a:ahLst/>
              <a:cxnLst/>
              <a:rect l="l" t="t" r="r" b="b"/>
              <a:pathLst>
                <a:path w="10584180" h="876300">
                  <a:moveTo>
                    <a:pt x="10438130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6" y="28194"/>
                  </a:lnTo>
                  <a:lnTo>
                    <a:pt x="28193" y="59817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3" y="816483"/>
                  </a:lnTo>
                  <a:lnTo>
                    <a:pt x="59816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0438130" y="876300"/>
                  </a:lnTo>
                  <a:lnTo>
                    <a:pt x="10484231" y="868807"/>
                  </a:lnTo>
                  <a:lnTo>
                    <a:pt x="10524363" y="848106"/>
                  </a:lnTo>
                  <a:lnTo>
                    <a:pt x="10555986" y="816483"/>
                  </a:lnTo>
                  <a:lnTo>
                    <a:pt x="10576687" y="776351"/>
                  </a:lnTo>
                  <a:lnTo>
                    <a:pt x="10584180" y="730250"/>
                  </a:lnTo>
                  <a:lnTo>
                    <a:pt x="10584180" y="146050"/>
                  </a:lnTo>
                  <a:lnTo>
                    <a:pt x="10576687" y="99949"/>
                  </a:lnTo>
                  <a:lnTo>
                    <a:pt x="10555986" y="59817"/>
                  </a:lnTo>
                  <a:lnTo>
                    <a:pt x="10524363" y="28194"/>
                  </a:lnTo>
                  <a:lnTo>
                    <a:pt x="10484231" y="7493"/>
                  </a:lnTo>
                  <a:lnTo>
                    <a:pt x="1043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01974" y="3864102"/>
              <a:ext cx="10584180" cy="876300"/>
            </a:xfrm>
            <a:custGeom>
              <a:avLst/>
              <a:gdLst/>
              <a:ahLst/>
              <a:cxnLst/>
              <a:rect l="l" t="t" r="r" b="b"/>
              <a:pathLst>
                <a:path w="10584180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3" y="59817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10438130" y="0"/>
                  </a:lnTo>
                  <a:lnTo>
                    <a:pt x="10484231" y="7493"/>
                  </a:lnTo>
                  <a:lnTo>
                    <a:pt x="10524363" y="28194"/>
                  </a:lnTo>
                  <a:lnTo>
                    <a:pt x="10555986" y="59817"/>
                  </a:lnTo>
                  <a:lnTo>
                    <a:pt x="10576687" y="99949"/>
                  </a:lnTo>
                  <a:lnTo>
                    <a:pt x="10584180" y="146050"/>
                  </a:lnTo>
                  <a:lnTo>
                    <a:pt x="10584180" y="730250"/>
                  </a:lnTo>
                  <a:lnTo>
                    <a:pt x="10576687" y="776351"/>
                  </a:lnTo>
                  <a:lnTo>
                    <a:pt x="10555986" y="816483"/>
                  </a:lnTo>
                  <a:lnTo>
                    <a:pt x="10524363" y="848106"/>
                  </a:lnTo>
                  <a:lnTo>
                    <a:pt x="10484231" y="868807"/>
                  </a:lnTo>
                  <a:lnTo>
                    <a:pt x="10438130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6" y="848106"/>
                  </a:lnTo>
                  <a:lnTo>
                    <a:pt x="28193" y="816483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026534" y="3883533"/>
            <a:ext cx="9686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6960" marR="5080" indent="-360489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verifies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correct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session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then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78352" y="5053651"/>
            <a:ext cx="11768455" cy="974090"/>
            <a:chOff x="3578352" y="5053651"/>
            <a:chExt cx="11768455" cy="97409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8352" y="5053651"/>
              <a:ext cx="11768328" cy="9737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99688" y="5068824"/>
              <a:ext cx="11666220" cy="876300"/>
            </a:xfrm>
            <a:custGeom>
              <a:avLst/>
              <a:gdLst/>
              <a:ahLst/>
              <a:cxnLst/>
              <a:rect l="l" t="t" r="r" b="b"/>
              <a:pathLst>
                <a:path w="11666219" h="876300">
                  <a:moveTo>
                    <a:pt x="11519916" y="0"/>
                  </a:moveTo>
                  <a:lnTo>
                    <a:pt x="146050" y="0"/>
                  </a:lnTo>
                  <a:lnTo>
                    <a:pt x="99949" y="7492"/>
                  </a:lnTo>
                  <a:lnTo>
                    <a:pt x="59816" y="28193"/>
                  </a:lnTo>
                  <a:lnTo>
                    <a:pt x="28194" y="59816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4" y="816483"/>
                  </a:lnTo>
                  <a:lnTo>
                    <a:pt x="59816" y="848105"/>
                  </a:lnTo>
                  <a:lnTo>
                    <a:pt x="99949" y="868806"/>
                  </a:lnTo>
                  <a:lnTo>
                    <a:pt x="146050" y="876300"/>
                  </a:lnTo>
                  <a:lnTo>
                    <a:pt x="11519916" y="876300"/>
                  </a:lnTo>
                  <a:lnTo>
                    <a:pt x="11566017" y="868806"/>
                  </a:lnTo>
                  <a:lnTo>
                    <a:pt x="11606148" y="848105"/>
                  </a:lnTo>
                  <a:lnTo>
                    <a:pt x="11637771" y="816483"/>
                  </a:lnTo>
                  <a:lnTo>
                    <a:pt x="11658473" y="776351"/>
                  </a:lnTo>
                  <a:lnTo>
                    <a:pt x="11665966" y="730250"/>
                  </a:lnTo>
                  <a:lnTo>
                    <a:pt x="11665966" y="146050"/>
                  </a:lnTo>
                  <a:lnTo>
                    <a:pt x="11658473" y="99949"/>
                  </a:lnTo>
                  <a:lnTo>
                    <a:pt x="11637771" y="59816"/>
                  </a:lnTo>
                  <a:lnTo>
                    <a:pt x="11606148" y="28193"/>
                  </a:lnTo>
                  <a:lnTo>
                    <a:pt x="11566017" y="7492"/>
                  </a:lnTo>
                  <a:lnTo>
                    <a:pt x="1151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00450" y="5069586"/>
              <a:ext cx="11666220" cy="876300"/>
            </a:xfrm>
            <a:custGeom>
              <a:avLst/>
              <a:gdLst/>
              <a:ahLst/>
              <a:cxnLst/>
              <a:rect l="l" t="t" r="r" b="b"/>
              <a:pathLst>
                <a:path w="11666219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4" y="59816"/>
                  </a:lnTo>
                  <a:lnTo>
                    <a:pt x="59816" y="28193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1519916" y="0"/>
                  </a:lnTo>
                  <a:lnTo>
                    <a:pt x="11566017" y="7492"/>
                  </a:lnTo>
                  <a:lnTo>
                    <a:pt x="11606148" y="28193"/>
                  </a:lnTo>
                  <a:lnTo>
                    <a:pt x="11637771" y="59816"/>
                  </a:lnTo>
                  <a:lnTo>
                    <a:pt x="11658473" y="99949"/>
                  </a:lnTo>
                  <a:lnTo>
                    <a:pt x="11665966" y="146050"/>
                  </a:lnTo>
                  <a:lnTo>
                    <a:pt x="11665966" y="730250"/>
                  </a:lnTo>
                  <a:lnTo>
                    <a:pt x="11658473" y="776351"/>
                  </a:lnTo>
                  <a:lnTo>
                    <a:pt x="11637771" y="816483"/>
                  </a:lnTo>
                  <a:lnTo>
                    <a:pt x="11606148" y="848105"/>
                  </a:lnTo>
                  <a:lnTo>
                    <a:pt x="11566017" y="868806"/>
                  </a:lnTo>
                  <a:lnTo>
                    <a:pt x="11519916" y="876300"/>
                  </a:lnTo>
                  <a:lnTo>
                    <a:pt x="146050" y="876300"/>
                  </a:lnTo>
                  <a:lnTo>
                    <a:pt x="99949" y="868806"/>
                  </a:lnTo>
                  <a:lnTo>
                    <a:pt x="59816" y="848105"/>
                  </a:lnTo>
                  <a:lnTo>
                    <a:pt x="28194" y="816483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793994" y="5273166"/>
            <a:ext cx="7229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cookie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placed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user's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92067" y="6384102"/>
            <a:ext cx="12830810" cy="974090"/>
            <a:chOff x="3592067" y="6384102"/>
            <a:chExt cx="12830810" cy="97409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2067" y="6384102"/>
              <a:ext cx="12830556" cy="97376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613403" y="6399275"/>
              <a:ext cx="12728575" cy="876300"/>
            </a:xfrm>
            <a:custGeom>
              <a:avLst/>
              <a:gdLst/>
              <a:ahLst/>
              <a:cxnLst/>
              <a:rect l="l" t="t" r="r" b="b"/>
              <a:pathLst>
                <a:path w="12728575" h="876300">
                  <a:moveTo>
                    <a:pt x="12582017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7" y="28194"/>
                  </a:lnTo>
                  <a:lnTo>
                    <a:pt x="28194" y="59816"/>
                  </a:lnTo>
                  <a:lnTo>
                    <a:pt x="7493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2"/>
                  </a:lnTo>
                  <a:lnTo>
                    <a:pt x="59817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2582017" y="876300"/>
                  </a:lnTo>
                  <a:lnTo>
                    <a:pt x="12628117" y="868807"/>
                  </a:lnTo>
                  <a:lnTo>
                    <a:pt x="12668250" y="848106"/>
                  </a:lnTo>
                  <a:lnTo>
                    <a:pt x="12699873" y="816482"/>
                  </a:lnTo>
                  <a:lnTo>
                    <a:pt x="12720574" y="776351"/>
                  </a:lnTo>
                  <a:lnTo>
                    <a:pt x="12728067" y="730250"/>
                  </a:lnTo>
                  <a:lnTo>
                    <a:pt x="12728067" y="146050"/>
                  </a:lnTo>
                  <a:lnTo>
                    <a:pt x="12720574" y="99949"/>
                  </a:lnTo>
                  <a:lnTo>
                    <a:pt x="12699873" y="59816"/>
                  </a:lnTo>
                  <a:lnTo>
                    <a:pt x="12668250" y="28194"/>
                  </a:lnTo>
                  <a:lnTo>
                    <a:pt x="12628117" y="7493"/>
                  </a:lnTo>
                  <a:lnTo>
                    <a:pt x="12582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14165" y="6400037"/>
              <a:ext cx="12728575" cy="876300"/>
            </a:xfrm>
            <a:custGeom>
              <a:avLst/>
              <a:gdLst/>
              <a:ahLst/>
              <a:cxnLst/>
              <a:rect l="l" t="t" r="r" b="b"/>
              <a:pathLst>
                <a:path w="12728575" h="876300">
                  <a:moveTo>
                    <a:pt x="0" y="146050"/>
                  </a:moveTo>
                  <a:lnTo>
                    <a:pt x="7493" y="99949"/>
                  </a:lnTo>
                  <a:lnTo>
                    <a:pt x="28194" y="59816"/>
                  </a:lnTo>
                  <a:lnTo>
                    <a:pt x="59817" y="28194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2582017" y="0"/>
                  </a:lnTo>
                  <a:lnTo>
                    <a:pt x="12628118" y="7492"/>
                  </a:lnTo>
                  <a:lnTo>
                    <a:pt x="12668250" y="28194"/>
                  </a:lnTo>
                  <a:lnTo>
                    <a:pt x="12699873" y="59816"/>
                  </a:lnTo>
                  <a:lnTo>
                    <a:pt x="12720574" y="99949"/>
                  </a:lnTo>
                  <a:lnTo>
                    <a:pt x="12728067" y="146050"/>
                  </a:lnTo>
                  <a:lnTo>
                    <a:pt x="12728067" y="730250"/>
                  </a:lnTo>
                  <a:lnTo>
                    <a:pt x="12720574" y="776351"/>
                  </a:lnTo>
                  <a:lnTo>
                    <a:pt x="12699873" y="816482"/>
                  </a:lnTo>
                  <a:lnTo>
                    <a:pt x="12668250" y="848106"/>
                  </a:lnTo>
                  <a:lnTo>
                    <a:pt x="12628118" y="868807"/>
                  </a:lnTo>
                  <a:lnTo>
                    <a:pt x="12582017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7" y="848106"/>
                  </a:lnTo>
                  <a:lnTo>
                    <a:pt x="28194" y="816482"/>
                  </a:lnTo>
                  <a:lnTo>
                    <a:pt x="7493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966209" y="6420992"/>
            <a:ext cx="119449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84800" marR="5080" indent="-53727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subsequent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requests,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ID 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verified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against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if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processed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92067" y="7635306"/>
            <a:ext cx="13845540" cy="974090"/>
            <a:chOff x="3592067" y="7635306"/>
            <a:chExt cx="13845540" cy="974090"/>
          </a:xfrm>
        </p:grpSpPr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067" y="7635306"/>
              <a:ext cx="13845540" cy="9737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13403" y="7650479"/>
              <a:ext cx="13743305" cy="876300"/>
            </a:xfrm>
            <a:custGeom>
              <a:avLst/>
              <a:gdLst/>
              <a:ahLst/>
              <a:cxnLst/>
              <a:rect l="l" t="t" r="r" b="b"/>
              <a:pathLst>
                <a:path w="13743305" h="876300">
                  <a:moveTo>
                    <a:pt x="13597255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7" y="28194"/>
                  </a:lnTo>
                  <a:lnTo>
                    <a:pt x="28194" y="59817"/>
                  </a:lnTo>
                  <a:lnTo>
                    <a:pt x="7493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3"/>
                  </a:lnTo>
                  <a:lnTo>
                    <a:pt x="59817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3597255" y="876300"/>
                  </a:lnTo>
                  <a:lnTo>
                    <a:pt x="13643356" y="868807"/>
                  </a:lnTo>
                  <a:lnTo>
                    <a:pt x="13683488" y="848106"/>
                  </a:lnTo>
                  <a:lnTo>
                    <a:pt x="13715111" y="816483"/>
                  </a:lnTo>
                  <a:lnTo>
                    <a:pt x="13735812" y="776351"/>
                  </a:lnTo>
                  <a:lnTo>
                    <a:pt x="13743305" y="730250"/>
                  </a:lnTo>
                  <a:lnTo>
                    <a:pt x="13743305" y="146050"/>
                  </a:lnTo>
                  <a:lnTo>
                    <a:pt x="13735812" y="99949"/>
                  </a:lnTo>
                  <a:lnTo>
                    <a:pt x="13715111" y="59817"/>
                  </a:lnTo>
                  <a:lnTo>
                    <a:pt x="13683488" y="28194"/>
                  </a:lnTo>
                  <a:lnTo>
                    <a:pt x="13643356" y="7493"/>
                  </a:lnTo>
                  <a:lnTo>
                    <a:pt x="13597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614165" y="7651241"/>
              <a:ext cx="13743305" cy="876300"/>
            </a:xfrm>
            <a:custGeom>
              <a:avLst/>
              <a:gdLst/>
              <a:ahLst/>
              <a:cxnLst/>
              <a:rect l="l" t="t" r="r" b="b"/>
              <a:pathLst>
                <a:path w="13743305" h="876300">
                  <a:moveTo>
                    <a:pt x="0" y="146049"/>
                  </a:moveTo>
                  <a:lnTo>
                    <a:pt x="7493" y="99948"/>
                  </a:lnTo>
                  <a:lnTo>
                    <a:pt x="28194" y="59816"/>
                  </a:lnTo>
                  <a:lnTo>
                    <a:pt x="59817" y="28193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3597255" y="0"/>
                  </a:lnTo>
                  <a:lnTo>
                    <a:pt x="13643356" y="7492"/>
                  </a:lnTo>
                  <a:lnTo>
                    <a:pt x="13683488" y="28193"/>
                  </a:lnTo>
                  <a:lnTo>
                    <a:pt x="13715111" y="59816"/>
                  </a:lnTo>
                  <a:lnTo>
                    <a:pt x="13735812" y="99948"/>
                  </a:lnTo>
                  <a:lnTo>
                    <a:pt x="13743305" y="146049"/>
                  </a:lnTo>
                  <a:lnTo>
                    <a:pt x="13743305" y="730249"/>
                  </a:lnTo>
                  <a:lnTo>
                    <a:pt x="13735812" y="776350"/>
                  </a:lnTo>
                  <a:lnTo>
                    <a:pt x="13715111" y="816482"/>
                  </a:lnTo>
                  <a:lnTo>
                    <a:pt x="13683488" y="848105"/>
                  </a:lnTo>
                  <a:lnTo>
                    <a:pt x="13643356" y="868806"/>
                  </a:lnTo>
                  <a:lnTo>
                    <a:pt x="13597255" y="876299"/>
                  </a:lnTo>
                  <a:lnTo>
                    <a:pt x="146050" y="876299"/>
                  </a:lnTo>
                  <a:lnTo>
                    <a:pt x="99949" y="868806"/>
                  </a:lnTo>
                  <a:lnTo>
                    <a:pt x="59817" y="848105"/>
                  </a:lnTo>
                  <a:lnTo>
                    <a:pt x="28194" y="816482"/>
                  </a:lnTo>
                  <a:lnTo>
                    <a:pt x="7493" y="776350"/>
                  </a:lnTo>
                  <a:lnTo>
                    <a:pt x="0" y="730249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130800" y="7855966"/>
            <a:ext cx="10648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Once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app,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destroyed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4" name="object 5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4462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Sequence</a:t>
            </a:r>
            <a:r>
              <a:rPr dirty="0" sz="5600" spc="-75"/>
              <a:t> </a:t>
            </a:r>
            <a:r>
              <a:rPr dirty="0" sz="5600" spc="-10"/>
              <a:t>Diagram:</a:t>
            </a:r>
            <a:r>
              <a:rPr dirty="0" sz="5600" spc="-75"/>
              <a:t> </a:t>
            </a:r>
            <a:r>
              <a:rPr dirty="0" sz="5600"/>
              <a:t>Cookie-based</a:t>
            </a:r>
            <a:r>
              <a:rPr dirty="0" sz="5600" spc="-65"/>
              <a:t> </a:t>
            </a:r>
            <a:r>
              <a:rPr dirty="0" sz="5600" spc="-10"/>
              <a:t>Authentication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655820" y="3937825"/>
            <a:ext cx="8973820" cy="5509895"/>
            <a:chOff x="4655820" y="3937825"/>
            <a:chExt cx="8973820" cy="5509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5820" y="3982212"/>
              <a:ext cx="170687" cy="54620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4974" y="3992118"/>
              <a:ext cx="0" cy="5401310"/>
            </a:xfrm>
            <a:custGeom>
              <a:avLst/>
              <a:gdLst/>
              <a:ahLst/>
              <a:cxnLst/>
              <a:rect l="l" t="t" r="r" b="b"/>
              <a:pathLst>
                <a:path w="0" h="5401309">
                  <a:moveTo>
                    <a:pt x="0" y="0"/>
                  </a:moveTo>
                  <a:lnTo>
                    <a:pt x="0" y="5400979"/>
                  </a:lnTo>
                </a:path>
              </a:pathLst>
            </a:custGeom>
            <a:ln w="108204">
              <a:solidFill>
                <a:srgbClr val="7782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58444" y="3982212"/>
              <a:ext cx="170688" cy="54620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46074" y="3992118"/>
              <a:ext cx="0" cy="5401310"/>
            </a:xfrm>
            <a:custGeom>
              <a:avLst/>
              <a:gdLst/>
              <a:ahLst/>
              <a:cxnLst/>
              <a:rect l="l" t="t" r="r" b="b"/>
              <a:pathLst>
                <a:path w="0" h="5401309">
                  <a:moveTo>
                    <a:pt x="0" y="0"/>
                  </a:moveTo>
                  <a:lnTo>
                    <a:pt x="0" y="5400979"/>
                  </a:lnTo>
                </a:path>
              </a:pathLst>
            </a:custGeom>
            <a:ln w="10820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4212" y="4439411"/>
              <a:ext cx="8750300" cy="2849880"/>
            </a:xfrm>
            <a:custGeom>
              <a:avLst/>
              <a:gdLst/>
              <a:ahLst/>
              <a:cxnLst/>
              <a:rect l="l" t="t" r="r" b="b"/>
              <a:pathLst>
                <a:path w="8750300" h="2849879">
                  <a:moveTo>
                    <a:pt x="8750300" y="2792730"/>
                  </a:moveTo>
                  <a:lnTo>
                    <a:pt x="8636000" y="2735580"/>
                  </a:lnTo>
                  <a:lnTo>
                    <a:pt x="8636000" y="2773680"/>
                  </a:lnTo>
                  <a:lnTo>
                    <a:pt x="0" y="2773680"/>
                  </a:lnTo>
                  <a:lnTo>
                    <a:pt x="0" y="2811780"/>
                  </a:lnTo>
                  <a:lnTo>
                    <a:pt x="8636000" y="2811780"/>
                  </a:lnTo>
                  <a:lnTo>
                    <a:pt x="8636000" y="2849880"/>
                  </a:lnTo>
                  <a:lnTo>
                    <a:pt x="8750300" y="2792730"/>
                  </a:lnTo>
                  <a:close/>
                </a:path>
                <a:path w="8750300" h="2849879">
                  <a:moveTo>
                    <a:pt x="8750300" y="57150"/>
                  </a:moveTo>
                  <a:lnTo>
                    <a:pt x="8636000" y="0"/>
                  </a:lnTo>
                  <a:lnTo>
                    <a:pt x="863600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8636000" y="76200"/>
                  </a:lnTo>
                  <a:lnTo>
                    <a:pt x="8636000" y="114300"/>
                  </a:lnTo>
                  <a:lnTo>
                    <a:pt x="8750300" y="5715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44212" y="5734811"/>
              <a:ext cx="8750300" cy="2851150"/>
            </a:xfrm>
            <a:custGeom>
              <a:avLst/>
              <a:gdLst/>
              <a:ahLst/>
              <a:cxnLst/>
              <a:rect l="l" t="t" r="r" b="b"/>
              <a:pathLst>
                <a:path w="8750300" h="2851150">
                  <a:moveTo>
                    <a:pt x="8750300" y="2774823"/>
                  </a:moveTo>
                  <a:lnTo>
                    <a:pt x="114300" y="2774823"/>
                  </a:lnTo>
                  <a:lnTo>
                    <a:pt x="114300" y="2736723"/>
                  </a:lnTo>
                  <a:lnTo>
                    <a:pt x="0" y="2793873"/>
                  </a:lnTo>
                  <a:lnTo>
                    <a:pt x="114300" y="2851023"/>
                  </a:lnTo>
                  <a:lnTo>
                    <a:pt x="114300" y="2812923"/>
                  </a:lnTo>
                  <a:lnTo>
                    <a:pt x="8750300" y="2812923"/>
                  </a:lnTo>
                  <a:lnTo>
                    <a:pt x="8750300" y="2774823"/>
                  </a:lnTo>
                  <a:close/>
                </a:path>
                <a:path w="8750300" h="2851150">
                  <a:moveTo>
                    <a:pt x="8750300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8750300" y="76200"/>
                  </a:lnTo>
                  <a:lnTo>
                    <a:pt x="8750300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5381244"/>
              <a:ext cx="4748784" cy="78943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800076" y="1975104"/>
            <a:ext cx="1431290" cy="1675130"/>
            <a:chOff x="12800076" y="1975104"/>
            <a:chExt cx="1431290" cy="167513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3124" y="1993392"/>
              <a:ext cx="1427987" cy="1656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0076" y="1975104"/>
              <a:ext cx="1383791" cy="16154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625573" y="2440051"/>
            <a:ext cx="815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3255" y="2029967"/>
            <a:ext cx="1705610" cy="1542415"/>
            <a:chOff x="3953255" y="2029967"/>
            <a:chExt cx="1705610" cy="15424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2211" y="2104643"/>
              <a:ext cx="1676400" cy="14676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3255" y="2029967"/>
              <a:ext cx="1674876" cy="15300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69794" y="2409570"/>
            <a:ext cx="1059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60107" y="5407152"/>
            <a:ext cx="4646930" cy="687705"/>
          </a:xfrm>
          <a:prstGeom prst="rect">
            <a:avLst/>
          </a:prstGeom>
          <a:solidFill>
            <a:srgbClr val="0D80B8"/>
          </a:solidFill>
        </p:spPr>
        <p:txBody>
          <a:bodyPr wrap="square" lIns="0" tIns="12192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960"/>
              </a:spcBef>
            </a:pP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200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OK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(Set-cookie: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session..)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4126991"/>
            <a:ext cx="4748784" cy="78943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960107" y="4152900"/>
            <a:ext cx="4646930" cy="687705"/>
          </a:xfrm>
          <a:prstGeom prst="rect">
            <a:avLst/>
          </a:prstGeom>
          <a:solidFill>
            <a:srgbClr val="778294"/>
          </a:solidFill>
        </p:spPr>
        <p:txBody>
          <a:bodyPr wrap="square" lIns="0" tIns="121285" rIns="0" bIns="0" rtlCol="0" vert="horz">
            <a:spAutoFit/>
          </a:bodyPr>
          <a:lstStyle/>
          <a:p>
            <a:pPr marL="1165225">
              <a:lnSpc>
                <a:spcPct val="100000"/>
              </a:lnSpc>
              <a:spcBef>
                <a:spcPts val="955"/>
              </a:spcBef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Post/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Authenticate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8159495"/>
            <a:ext cx="4748784" cy="7894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960107" y="8185404"/>
            <a:ext cx="4646930" cy="687705"/>
          </a:xfrm>
          <a:prstGeom prst="rect">
            <a:avLst/>
          </a:prstGeom>
          <a:solidFill>
            <a:srgbClr val="0D80B8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200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OK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“foo”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4200" y="6845807"/>
            <a:ext cx="4748784" cy="78790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60107" y="6871716"/>
            <a:ext cx="4646930" cy="685800"/>
          </a:xfrm>
          <a:prstGeom prst="rect">
            <a:avLst/>
          </a:prstGeom>
          <a:solidFill>
            <a:srgbClr val="778294"/>
          </a:solidFill>
        </p:spPr>
        <p:txBody>
          <a:bodyPr wrap="square" lIns="0" tIns="12192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960"/>
              </a:spcBef>
            </a:pP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GET/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API/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(cookie: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session..)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9842" y="3452241"/>
            <a:ext cx="2574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username+password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97153" y="7680452"/>
            <a:ext cx="1953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alid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5667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Steps</a:t>
            </a:r>
            <a:r>
              <a:rPr dirty="0" sz="5600" spc="-60"/>
              <a:t> </a:t>
            </a:r>
            <a:r>
              <a:rPr dirty="0" sz="5600"/>
              <a:t>Involved</a:t>
            </a:r>
            <a:r>
              <a:rPr dirty="0" sz="5600" spc="-120"/>
              <a:t> </a:t>
            </a:r>
            <a:r>
              <a:rPr dirty="0" sz="5600"/>
              <a:t>in</a:t>
            </a:r>
            <a:r>
              <a:rPr dirty="0" sz="5600" spc="-50"/>
              <a:t> </a:t>
            </a:r>
            <a:r>
              <a:rPr dirty="0" sz="5600"/>
              <a:t>Token-based</a:t>
            </a:r>
            <a:r>
              <a:rPr dirty="0" sz="5600" spc="-65"/>
              <a:t> </a:t>
            </a:r>
            <a:r>
              <a:rPr dirty="0" sz="5600" spc="-10"/>
              <a:t>Authentication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3772" y="3800855"/>
            <a:ext cx="1982470" cy="990600"/>
            <a:chOff x="1223772" y="3800855"/>
            <a:chExt cx="1982470" cy="990600"/>
          </a:xfrm>
        </p:grpSpPr>
        <p:sp>
          <p:nvSpPr>
            <p:cNvPr id="4" name="object 4"/>
            <p:cNvSpPr/>
            <p:nvPr/>
          </p:nvSpPr>
          <p:spPr>
            <a:xfrm>
              <a:off x="1223772" y="3909059"/>
              <a:ext cx="1982470" cy="709930"/>
            </a:xfrm>
            <a:custGeom>
              <a:avLst/>
              <a:gdLst/>
              <a:ahLst/>
              <a:cxnLst/>
              <a:rect l="l" t="t" r="r" b="b"/>
              <a:pathLst>
                <a:path w="1982470" h="709929">
                  <a:moveTo>
                    <a:pt x="1716151" y="0"/>
                  </a:moveTo>
                  <a:lnTo>
                    <a:pt x="26619" y="0"/>
                  </a:lnTo>
                  <a:lnTo>
                    <a:pt x="16840" y="2159"/>
                  </a:lnTo>
                  <a:lnTo>
                    <a:pt x="8318" y="7619"/>
                  </a:lnTo>
                  <a:lnTo>
                    <a:pt x="2286" y="15493"/>
                  </a:lnTo>
                  <a:lnTo>
                    <a:pt x="0" y="24511"/>
                  </a:lnTo>
                  <a:lnTo>
                    <a:pt x="0" y="685291"/>
                  </a:lnTo>
                  <a:lnTo>
                    <a:pt x="2286" y="694309"/>
                  </a:lnTo>
                  <a:lnTo>
                    <a:pt x="8318" y="702182"/>
                  </a:lnTo>
                  <a:lnTo>
                    <a:pt x="16840" y="707643"/>
                  </a:lnTo>
                  <a:lnTo>
                    <a:pt x="26619" y="709802"/>
                  </a:lnTo>
                  <a:lnTo>
                    <a:pt x="1716151" y="709802"/>
                  </a:lnTo>
                  <a:lnTo>
                    <a:pt x="1982342" y="379349"/>
                  </a:lnTo>
                  <a:lnTo>
                    <a:pt x="1982342" y="342773"/>
                  </a:lnTo>
                  <a:lnTo>
                    <a:pt x="1742821" y="24511"/>
                  </a:lnTo>
                  <a:lnTo>
                    <a:pt x="1740535" y="15493"/>
                  </a:lnTo>
                  <a:lnTo>
                    <a:pt x="1734565" y="7619"/>
                  </a:lnTo>
                  <a:lnTo>
                    <a:pt x="1725929" y="2159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772" y="3800855"/>
              <a:ext cx="850391" cy="99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3772" y="3800855"/>
              <a:ext cx="850265" cy="233045"/>
            </a:xfrm>
            <a:custGeom>
              <a:avLst/>
              <a:gdLst/>
              <a:ahLst/>
              <a:cxnLst/>
              <a:rect l="l" t="t" r="r" b="b"/>
              <a:pathLst>
                <a:path w="850264" h="233045">
                  <a:moveTo>
                    <a:pt x="424941" y="0"/>
                  </a:moveTo>
                  <a:lnTo>
                    <a:pt x="355981" y="1524"/>
                  </a:lnTo>
                  <a:lnTo>
                    <a:pt x="290575" y="5969"/>
                  </a:lnTo>
                  <a:lnTo>
                    <a:pt x="229615" y="12954"/>
                  </a:lnTo>
                  <a:lnTo>
                    <a:pt x="173990" y="22479"/>
                  </a:lnTo>
                  <a:lnTo>
                    <a:pt x="124459" y="34036"/>
                  </a:lnTo>
                  <a:lnTo>
                    <a:pt x="82041" y="47625"/>
                  </a:lnTo>
                  <a:lnTo>
                    <a:pt x="21666" y="79502"/>
                  </a:lnTo>
                  <a:lnTo>
                    <a:pt x="0" y="116332"/>
                  </a:lnTo>
                  <a:lnTo>
                    <a:pt x="5562" y="135255"/>
                  </a:lnTo>
                  <a:lnTo>
                    <a:pt x="47371" y="169799"/>
                  </a:lnTo>
                  <a:lnTo>
                    <a:pt x="124459" y="198628"/>
                  </a:lnTo>
                  <a:lnTo>
                    <a:pt x="173990" y="210185"/>
                  </a:lnTo>
                  <a:lnTo>
                    <a:pt x="229615" y="219710"/>
                  </a:lnTo>
                  <a:lnTo>
                    <a:pt x="290575" y="226695"/>
                  </a:lnTo>
                  <a:lnTo>
                    <a:pt x="355981" y="231140"/>
                  </a:lnTo>
                  <a:lnTo>
                    <a:pt x="424941" y="232664"/>
                  </a:lnTo>
                  <a:lnTo>
                    <a:pt x="493903" y="231140"/>
                  </a:lnTo>
                  <a:lnTo>
                    <a:pt x="559308" y="226695"/>
                  </a:lnTo>
                  <a:lnTo>
                    <a:pt x="620267" y="219710"/>
                  </a:lnTo>
                  <a:lnTo>
                    <a:pt x="675894" y="210185"/>
                  </a:lnTo>
                  <a:lnTo>
                    <a:pt x="725423" y="198628"/>
                  </a:lnTo>
                  <a:lnTo>
                    <a:pt x="767841" y="185039"/>
                  </a:lnTo>
                  <a:lnTo>
                    <a:pt x="828166" y="153162"/>
                  </a:lnTo>
                  <a:lnTo>
                    <a:pt x="849884" y="116332"/>
                  </a:lnTo>
                  <a:lnTo>
                    <a:pt x="844296" y="97409"/>
                  </a:lnTo>
                  <a:lnTo>
                    <a:pt x="802513" y="62865"/>
                  </a:lnTo>
                  <a:lnTo>
                    <a:pt x="725423" y="34036"/>
                  </a:lnTo>
                  <a:lnTo>
                    <a:pt x="675894" y="22479"/>
                  </a:lnTo>
                  <a:lnTo>
                    <a:pt x="620267" y="12954"/>
                  </a:lnTo>
                  <a:lnTo>
                    <a:pt x="559308" y="5969"/>
                  </a:lnTo>
                  <a:lnTo>
                    <a:pt x="493903" y="1524"/>
                  </a:lnTo>
                  <a:lnTo>
                    <a:pt x="424941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79296" y="4139310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23772" y="2551176"/>
            <a:ext cx="1982470" cy="977265"/>
            <a:chOff x="1223772" y="2551176"/>
            <a:chExt cx="1982470" cy="977265"/>
          </a:xfrm>
        </p:grpSpPr>
        <p:sp>
          <p:nvSpPr>
            <p:cNvPr id="9" name="object 9"/>
            <p:cNvSpPr/>
            <p:nvPr/>
          </p:nvSpPr>
          <p:spPr>
            <a:xfrm>
              <a:off x="1223772" y="2662428"/>
              <a:ext cx="1982470" cy="707390"/>
            </a:xfrm>
            <a:custGeom>
              <a:avLst/>
              <a:gdLst/>
              <a:ahLst/>
              <a:cxnLst/>
              <a:rect l="l" t="t" r="r" b="b"/>
              <a:pathLst>
                <a:path w="1982470" h="707389">
                  <a:moveTo>
                    <a:pt x="1716151" y="0"/>
                  </a:moveTo>
                  <a:lnTo>
                    <a:pt x="26619" y="0"/>
                  </a:lnTo>
                  <a:lnTo>
                    <a:pt x="16840" y="2031"/>
                  </a:lnTo>
                  <a:lnTo>
                    <a:pt x="8318" y="7620"/>
                  </a:lnTo>
                  <a:lnTo>
                    <a:pt x="2286" y="15367"/>
                  </a:lnTo>
                  <a:lnTo>
                    <a:pt x="0" y="24383"/>
                  </a:lnTo>
                  <a:lnTo>
                    <a:pt x="0" y="682498"/>
                  </a:lnTo>
                  <a:lnTo>
                    <a:pt x="2286" y="691515"/>
                  </a:lnTo>
                  <a:lnTo>
                    <a:pt x="8318" y="699262"/>
                  </a:lnTo>
                  <a:lnTo>
                    <a:pt x="16840" y="704850"/>
                  </a:lnTo>
                  <a:lnTo>
                    <a:pt x="26619" y="706881"/>
                  </a:lnTo>
                  <a:lnTo>
                    <a:pt x="1716151" y="706881"/>
                  </a:lnTo>
                  <a:lnTo>
                    <a:pt x="1720341" y="704850"/>
                  </a:lnTo>
                  <a:lnTo>
                    <a:pt x="1729486" y="699262"/>
                  </a:lnTo>
                  <a:lnTo>
                    <a:pt x="1738757" y="691515"/>
                  </a:lnTo>
                  <a:lnTo>
                    <a:pt x="1742821" y="682498"/>
                  </a:lnTo>
                  <a:lnTo>
                    <a:pt x="1982342" y="365632"/>
                  </a:lnTo>
                  <a:lnTo>
                    <a:pt x="1982342" y="329056"/>
                  </a:lnTo>
                  <a:lnTo>
                    <a:pt x="1742821" y="12192"/>
                  </a:lnTo>
                  <a:lnTo>
                    <a:pt x="1716151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772" y="2551176"/>
              <a:ext cx="850391" cy="976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3772" y="2551176"/>
              <a:ext cx="850265" cy="233045"/>
            </a:xfrm>
            <a:custGeom>
              <a:avLst/>
              <a:gdLst/>
              <a:ahLst/>
              <a:cxnLst/>
              <a:rect l="l" t="t" r="r" b="b"/>
              <a:pathLst>
                <a:path w="850264" h="233044">
                  <a:moveTo>
                    <a:pt x="424941" y="0"/>
                  </a:moveTo>
                  <a:lnTo>
                    <a:pt x="355981" y="1524"/>
                  </a:lnTo>
                  <a:lnTo>
                    <a:pt x="290575" y="5969"/>
                  </a:lnTo>
                  <a:lnTo>
                    <a:pt x="229615" y="12953"/>
                  </a:lnTo>
                  <a:lnTo>
                    <a:pt x="173990" y="22478"/>
                  </a:lnTo>
                  <a:lnTo>
                    <a:pt x="124459" y="34035"/>
                  </a:lnTo>
                  <a:lnTo>
                    <a:pt x="82041" y="47625"/>
                  </a:lnTo>
                  <a:lnTo>
                    <a:pt x="21666" y="79501"/>
                  </a:lnTo>
                  <a:lnTo>
                    <a:pt x="0" y="116331"/>
                  </a:lnTo>
                  <a:lnTo>
                    <a:pt x="5562" y="135254"/>
                  </a:lnTo>
                  <a:lnTo>
                    <a:pt x="47371" y="169799"/>
                  </a:lnTo>
                  <a:lnTo>
                    <a:pt x="124459" y="198627"/>
                  </a:lnTo>
                  <a:lnTo>
                    <a:pt x="173990" y="210184"/>
                  </a:lnTo>
                  <a:lnTo>
                    <a:pt x="229615" y="219709"/>
                  </a:lnTo>
                  <a:lnTo>
                    <a:pt x="290575" y="226695"/>
                  </a:lnTo>
                  <a:lnTo>
                    <a:pt x="355981" y="231140"/>
                  </a:lnTo>
                  <a:lnTo>
                    <a:pt x="424941" y="232664"/>
                  </a:lnTo>
                  <a:lnTo>
                    <a:pt x="493903" y="231140"/>
                  </a:lnTo>
                  <a:lnTo>
                    <a:pt x="559308" y="226695"/>
                  </a:lnTo>
                  <a:lnTo>
                    <a:pt x="620267" y="219709"/>
                  </a:lnTo>
                  <a:lnTo>
                    <a:pt x="675894" y="210184"/>
                  </a:lnTo>
                  <a:lnTo>
                    <a:pt x="725423" y="198627"/>
                  </a:lnTo>
                  <a:lnTo>
                    <a:pt x="767841" y="185039"/>
                  </a:lnTo>
                  <a:lnTo>
                    <a:pt x="828166" y="153162"/>
                  </a:lnTo>
                  <a:lnTo>
                    <a:pt x="849884" y="116331"/>
                  </a:lnTo>
                  <a:lnTo>
                    <a:pt x="844296" y="97408"/>
                  </a:lnTo>
                  <a:lnTo>
                    <a:pt x="802513" y="62865"/>
                  </a:lnTo>
                  <a:lnTo>
                    <a:pt x="725423" y="34035"/>
                  </a:lnTo>
                  <a:lnTo>
                    <a:pt x="675894" y="22478"/>
                  </a:lnTo>
                  <a:lnTo>
                    <a:pt x="620267" y="12953"/>
                  </a:lnTo>
                  <a:lnTo>
                    <a:pt x="559308" y="5969"/>
                  </a:lnTo>
                  <a:lnTo>
                    <a:pt x="493903" y="1524"/>
                  </a:lnTo>
                  <a:lnTo>
                    <a:pt x="424941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79296" y="2881960"/>
            <a:ext cx="370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23772" y="6286500"/>
            <a:ext cx="1979295" cy="977265"/>
            <a:chOff x="1223772" y="6286500"/>
            <a:chExt cx="1979295" cy="977265"/>
          </a:xfrm>
        </p:grpSpPr>
        <p:sp>
          <p:nvSpPr>
            <p:cNvPr id="14" name="object 14"/>
            <p:cNvSpPr/>
            <p:nvPr/>
          </p:nvSpPr>
          <p:spPr>
            <a:xfrm>
              <a:off x="1223772" y="6397752"/>
              <a:ext cx="1979295" cy="707390"/>
            </a:xfrm>
            <a:custGeom>
              <a:avLst/>
              <a:gdLst/>
              <a:ahLst/>
              <a:cxnLst/>
              <a:rect l="l" t="t" r="r" b="b"/>
              <a:pathLst>
                <a:path w="1979295" h="707390">
                  <a:moveTo>
                    <a:pt x="1716277" y="0"/>
                  </a:moveTo>
                  <a:lnTo>
                    <a:pt x="13309" y="0"/>
                  </a:lnTo>
                  <a:lnTo>
                    <a:pt x="11226" y="2032"/>
                  </a:lnTo>
                  <a:lnTo>
                    <a:pt x="6654" y="7620"/>
                  </a:lnTo>
                  <a:lnTo>
                    <a:pt x="2082" y="15367"/>
                  </a:lnTo>
                  <a:lnTo>
                    <a:pt x="0" y="24384"/>
                  </a:lnTo>
                  <a:lnTo>
                    <a:pt x="0" y="682498"/>
                  </a:lnTo>
                  <a:lnTo>
                    <a:pt x="2082" y="691515"/>
                  </a:lnTo>
                  <a:lnTo>
                    <a:pt x="6654" y="699262"/>
                  </a:lnTo>
                  <a:lnTo>
                    <a:pt x="11226" y="704723"/>
                  </a:lnTo>
                  <a:lnTo>
                    <a:pt x="13309" y="706882"/>
                  </a:lnTo>
                  <a:lnTo>
                    <a:pt x="1716277" y="706882"/>
                  </a:lnTo>
                  <a:lnTo>
                    <a:pt x="1742948" y="682498"/>
                  </a:lnTo>
                  <a:lnTo>
                    <a:pt x="1969135" y="365633"/>
                  </a:lnTo>
                  <a:lnTo>
                    <a:pt x="1976627" y="356488"/>
                  </a:lnTo>
                  <a:lnTo>
                    <a:pt x="1979167" y="347345"/>
                  </a:lnTo>
                  <a:lnTo>
                    <a:pt x="1976627" y="338200"/>
                  </a:lnTo>
                  <a:lnTo>
                    <a:pt x="1969135" y="329057"/>
                  </a:lnTo>
                  <a:lnTo>
                    <a:pt x="1742948" y="12192"/>
                  </a:lnTo>
                  <a:lnTo>
                    <a:pt x="1733169" y="10287"/>
                  </a:lnTo>
                  <a:lnTo>
                    <a:pt x="1724660" y="6096"/>
                  </a:lnTo>
                  <a:lnTo>
                    <a:pt x="1718564" y="1905"/>
                  </a:lnTo>
                  <a:lnTo>
                    <a:pt x="171627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772" y="6286500"/>
              <a:ext cx="853440" cy="9768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3772" y="6286500"/>
              <a:ext cx="853440" cy="231775"/>
            </a:xfrm>
            <a:custGeom>
              <a:avLst/>
              <a:gdLst/>
              <a:ahLst/>
              <a:cxnLst/>
              <a:rect l="l" t="t" r="r" b="b"/>
              <a:pathLst>
                <a:path w="853439" h="231775">
                  <a:moveTo>
                    <a:pt x="426720" y="0"/>
                  </a:moveTo>
                  <a:lnTo>
                    <a:pt x="357505" y="1524"/>
                  </a:lnTo>
                  <a:lnTo>
                    <a:pt x="291846" y="5841"/>
                  </a:lnTo>
                  <a:lnTo>
                    <a:pt x="230631" y="12953"/>
                  </a:lnTo>
                  <a:lnTo>
                    <a:pt x="174625" y="22351"/>
                  </a:lnTo>
                  <a:lnTo>
                    <a:pt x="124968" y="33909"/>
                  </a:lnTo>
                  <a:lnTo>
                    <a:pt x="82296" y="47371"/>
                  </a:lnTo>
                  <a:lnTo>
                    <a:pt x="21755" y="79121"/>
                  </a:lnTo>
                  <a:lnTo>
                    <a:pt x="0" y="115697"/>
                  </a:lnTo>
                  <a:lnTo>
                    <a:pt x="5587" y="134492"/>
                  </a:lnTo>
                  <a:lnTo>
                    <a:pt x="47625" y="169037"/>
                  </a:lnTo>
                  <a:lnTo>
                    <a:pt x="124968" y="197612"/>
                  </a:lnTo>
                  <a:lnTo>
                    <a:pt x="174625" y="209169"/>
                  </a:lnTo>
                  <a:lnTo>
                    <a:pt x="230631" y="218566"/>
                  </a:lnTo>
                  <a:lnTo>
                    <a:pt x="291846" y="225678"/>
                  </a:lnTo>
                  <a:lnTo>
                    <a:pt x="357505" y="229997"/>
                  </a:lnTo>
                  <a:lnTo>
                    <a:pt x="426720" y="231521"/>
                  </a:lnTo>
                  <a:lnTo>
                    <a:pt x="495934" y="229997"/>
                  </a:lnTo>
                  <a:lnTo>
                    <a:pt x="561594" y="225678"/>
                  </a:lnTo>
                  <a:lnTo>
                    <a:pt x="622808" y="218566"/>
                  </a:lnTo>
                  <a:lnTo>
                    <a:pt x="678815" y="209169"/>
                  </a:lnTo>
                  <a:lnTo>
                    <a:pt x="728472" y="197612"/>
                  </a:lnTo>
                  <a:lnTo>
                    <a:pt x="771144" y="184150"/>
                  </a:lnTo>
                  <a:lnTo>
                    <a:pt x="831722" y="152400"/>
                  </a:lnTo>
                  <a:lnTo>
                    <a:pt x="853440" y="115697"/>
                  </a:lnTo>
                  <a:lnTo>
                    <a:pt x="847852" y="97027"/>
                  </a:lnTo>
                  <a:lnTo>
                    <a:pt x="805815" y="62484"/>
                  </a:lnTo>
                  <a:lnTo>
                    <a:pt x="728472" y="33909"/>
                  </a:lnTo>
                  <a:lnTo>
                    <a:pt x="678815" y="22351"/>
                  </a:lnTo>
                  <a:lnTo>
                    <a:pt x="622808" y="12953"/>
                  </a:lnTo>
                  <a:lnTo>
                    <a:pt x="561594" y="5841"/>
                  </a:lnTo>
                  <a:lnTo>
                    <a:pt x="495934" y="1524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63421" y="6649973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3772" y="4997196"/>
            <a:ext cx="1982470" cy="990600"/>
            <a:chOff x="1223772" y="4997196"/>
            <a:chExt cx="1982470" cy="990600"/>
          </a:xfrm>
        </p:grpSpPr>
        <p:sp>
          <p:nvSpPr>
            <p:cNvPr id="19" name="object 19"/>
            <p:cNvSpPr/>
            <p:nvPr/>
          </p:nvSpPr>
          <p:spPr>
            <a:xfrm>
              <a:off x="1223772" y="5158740"/>
              <a:ext cx="1982470" cy="696595"/>
            </a:xfrm>
            <a:custGeom>
              <a:avLst/>
              <a:gdLst/>
              <a:ahLst/>
              <a:cxnLst/>
              <a:rect l="l" t="t" r="r" b="b"/>
              <a:pathLst>
                <a:path w="1982470" h="696595">
                  <a:moveTo>
                    <a:pt x="1725929" y="126"/>
                  </a:moveTo>
                  <a:lnTo>
                    <a:pt x="1716151" y="0"/>
                  </a:lnTo>
                  <a:lnTo>
                    <a:pt x="26619" y="0"/>
                  </a:lnTo>
                  <a:lnTo>
                    <a:pt x="16840" y="2032"/>
                  </a:lnTo>
                  <a:lnTo>
                    <a:pt x="8318" y="7620"/>
                  </a:lnTo>
                  <a:lnTo>
                    <a:pt x="2286" y="15367"/>
                  </a:lnTo>
                  <a:lnTo>
                    <a:pt x="0" y="24384"/>
                  </a:lnTo>
                  <a:lnTo>
                    <a:pt x="0" y="671957"/>
                  </a:lnTo>
                  <a:lnTo>
                    <a:pt x="2286" y="680974"/>
                  </a:lnTo>
                  <a:lnTo>
                    <a:pt x="8318" y="688721"/>
                  </a:lnTo>
                  <a:lnTo>
                    <a:pt x="16840" y="694182"/>
                  </a:lnTo>
                  <a:lnTo>
                    <a:pt x="26619" y="696340"/>
                  </a:lnTo>
                  <a:lnTo>
                    <a:pt x="1716151" y="696340"/>
                  </a:lnTo>
                  <a:lnTo>
                    <a:pt x="1725929" y="696087"/>
                  </a:lnTo>
                  <a:lnTo>
                    <a:pt x="1734565" y="694817"/>
                  </a:lnTo>
                  <a:lnTo>
                    <a:pt x="1740535" y="691134"/>
                  </a:lnTo>
                  <a:lnTo>
                    <a:pt x="1742821" y="684149"/>
                  </a:lnTo>
                  <a:lnTo>
                    <a:pt x="1982342" y="366395"/>
                  </a:lnTo>
                  <a:lnTo>
                    <a:pt x="1982342" y="329946"/>
                  </a:lnTo>
                  <a:lnTo>
                    <a:pt x="1742821" y="12192"/>
                  </a:lnTo>
                  <a:lnTo>
                    <a:pt x="1740535" y="5080"/>
                  </a:lnTo>
                  <a:lnTo>
                    <a:pt x="1734565" y="1524"/>
                  </a:lnTo>
                  <a:lnTo>
                    <a:pt x="1725929" y="126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772" y="4997196"/>
              <a:ext cx="853440" cy="9906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23772" y="4997196"/>
              <a:ext cx="853440" cy="245110"/>
            </a:xfrm>
            <a:custGeom>
              <a:avLst/>
              <a:gdLst/>
              <a:ahLst/>
              <a:cxnLst/>
              <a:rect l="l" t="t" r="r" b="b"/>
              <a:pathLst>
                <a:path w="853439" h="245110">
                  <a:moveTo>
                    <a:pt x="426720" y="0"/>
                  </a:moveTo>
                  <a:lnTo>
                    <a:pt x="357505" y="1650"/>
                  </a:lnTo>
                  <a:lnTo>
                    <a:pt x="291846" y="6223"/>
                  </a:lnTo>
                  <a:lnTo>
                    <a:pt x="230631" y="13715"/>
                  </a:lnTo>
                  <a:lnTo>
                    <a:pt x="174625" y="23621"/>
                  </a:lnTo>
                  <a:lnTo>
                    <a:pt x="124968" y="35813"/>
                  </a:lnTo>
                  <a:lnTo>
                    <a:pt x="82296" y="50164"/>
                  </a:lnTo>
                  <a:lnTo>
                    <a:pt x="47625" y="66166"/>
                  </a:lnTo>
                  <a:lnTo>
                    <a:pt x="5587" y="102615"/>
                  </a:lnTo>
                  <a:lnTo>
                    <a:pt x="0" y="122427"/>
                  </a:lnTo>
                  <a:lnTo>
                    <a:pt x="5587" y="142366"/>
                  </a:lnTo>
                  <a:lnTo>
                    <a:pt x="47625" y="178815"/>
                  </a:lnTo>
                  <a:lnTo>
                    <a:pt x="82296" y="194817"/>
                  </a:lnTo>
                  <a:lnTo>
                    <a:pt x="124968" y="209168"/>
                  </a:lnTo>
                  <a:lnTo>
                    <a:pt x="174625" y="221361"/>
                  </a:lnTo>
                  <a:lnTo>
                    <a:pt x="230631" y="231266"/>
                  </a:lnTo>
                  <a:lnTo>
                    <a:pt x="291846" y="238759"/>
                  </a:lnTo>
                  <a:lnTo>
                    <a:pt x="357505" y="243331"/>
                  </a:lnTo>
                  <a:lnTo>
                    <a:pt x="426720" y="244982"/>
                  </a:lnTo>
                  <a:lnTo>
                    <a:pt x="495934" y="243331"/>
                  </a:lnTo>
                  <a:lnTo>
                    <a:pt x="561594" y="238759"/>
                  </a:lnTo>
                  <a:lnTo>
                    <a:pt x="622808" y="231266"/>
                  </a:lnTo>
                  <a:lnTo>
                    <a:pt x="678815" y="221361"/>
                  </a:lnTo>
                  <a:lnTo>
                    <a:pt x="728472" y="209168"/>
                  </a:lnTo>
                  <a:lnTo>
                    <a:pt x="771144" y="194817"/>
                  </a:lnTo>
                  <a:lnTo>
                    <a:pt x="805815" y="178815"/>
                  </a:lnTo>
                  <a:lnTo>
                    <a:pt x="847852" y="142366"/>
                  </a:lnTo>
                  <a:lnTo>
                    <a:pt x="853440" y="122427"/>
                  </a:lnTo>
                  <a:lnTo>
                    <a:pt x="847852" y="102615"/>
                  </a:lnTo>
                  <a:lnTo>
                    <a:pt x="805815" y="66166"/>
                  </a:lnTo>
                  <a:lnTo>
                    <a:pt x="771144" y="50164"/>
                  </a:lnTo>
                  <a:lnTo>
                    <a:pt x="728472" y="35813"/>
                  </a:lnTo>
                  <a:lnTo>
                    <a:pt x="678815" y="23621"/>
                  </a:lnTo>
                  <a:lnTo>
                    <a:pt x="622808" y="13715"/>
                  </a:lnTo>
                  <a:lnTo>
                    <a:pt x="561594" y="6223"/>
                  </a:lnTo>
                  <a:lnTo>
                    <a:pt x="495934" y="1650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63421" y="5352669"/>
            <a:ext cx="370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23772" y="7531607"/>
            <a:ext cx="1979295" cy="990600"/>
            <a:chOff x="1223772" y="7531607"/>
            <a:chExt cx="1979295" cy="990600"/>
          </a:xfrm>
        </p:grpSpPr>
        <p:sp>
          <p:nvSpPr>
            <p:cNvPr id="24" name="object 24"/>
            <p:cNvSpPr/>
            <p:nvPr/>
          </p:nvSpPr>
          <p:spPr>
            <a:xfrm>
              <a:off x="1223772" y="7642859"/>
              <a:ext cx="1979295" cy="707390"/>
            </a:xfrm>
            <a:custGeom>
              <a:avLst/>
              <a:gdLst/>
              <a:ahLst/>
              <a:cxnLst/>
              <a:rect l="l" t="t" r="r" b="b"/>
              <a:pathLst>
                <a:path w="1979295" h="707390">
                  <a:moveTo>
                    <a:pt x="1703070" y="0"/>
                  </a:moveTo>
                  <a:lnTo>
                    <a:pt x="13309" y="0"/>
                  </a:lnTo>
                  <a:lnTo>
                    <a:pt x="5613" y="2032"/>
                  </a:lnTo>
                  <a:lnTo>
                    <a:pt x="1663" y="7620"/>
                  </a:lnTo>
                  <a:lnTo>
                    <a:pt x="203" y="15367"/>
                  </a:lnTo>
                  <a:lnTo>
                    <a:pt x="0" y="24384"/>
                  </a:lnTo>
                  <a:lnTo>
                    <a:pt x="0" y="682498"/>
                  </a:lnTo>
                  <a:lnTo>
                    <a:pt x="203" y="691515"/>
                  </a:lnTo>
                  <a:lnTo>
                    <a:pt x="1663" y="699262"/>
                  </a:lnTo>
                  <a:lnTo>
                    <a:pt x="5613" y="704723"/>
                  </a:lnTo>
                  <a:lnTo>
                    <a:pt x="13309" y="706882"/>
                  </a:lnTo>
                  <a:lnTo>
                    <a:pt x="1703070" y="706882"/>
                  </a:lnTo>
                  <a:lnTo>
                    <a:pt x="1712976" y="704977"/>
                  </a:lnTo>
                  <a:lnTo>
                    <a:pt x="1733041" y="696595"/>
                  </a:lnTo>
                  <a:lnTo>
                    <a:pt x="1742948" y="694690"/>
                  </a:lnTo>
                  <a:lnTo>
                    <a:pt x="1969135" y="377825"/>
                  </a:lnTo>
                  <a:lnTo>
                    <a:pt x="1976627" y="366903"/>
                  </a:lnTo>
                  <a:lnTo>
                    <a:pt x="1979167" y="354965"/>
                  </a:lnTo>
                  <a:lnTo>
                    <a:pt x="1976627" y="345313"/>
                  </a:lnTo>
                  <a:lnTo>
                    <a:pt x="1969135" y="341249"/>
                  </a:lnTo>
                  <a:lnTo>
                    <a:pt x="1742948" y="24384"/>
                  </a:lnTo>
                  <a:lnTo>
                    <a:pt x="1733041" y="15367"/>
                  </a:lnTo>
                  <a:lnTo>
                    <a:pt x="1723009" y="7620"/>
                  </a:lnTo>
                  <a:lnTo>
                    <a:pt x="1712976" y="2032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3772" y="7531607"/>
              <a:ext cx="839724" cy="990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23772" y="7531607"/>
              <a:ext cx="839469" cy="233045"/>
            </a:xfrm>
            <a:custGeom>
              <a:avLst/>
              <a:gdLst/>
              <a:ahLst/>
              <a:cxnLst/>
              <a:rect l="l" t="t" r="r" b="b"/>
              <a:pathLst>
                <a:path w="839469" h="233045">
                  <a:moveTo>
                    <a:pt x="419608" y="0"/>
                  </a:moveTo>
                  <a:lnTo>
                    <a:pt x="351536" y="1524"/>
                  </a:lnTo>
                  <a:lnTo>
                    <a:pt x="287019" y="5969"/>
                  </a:lnTo>
                  <a:lnTo>
                    <a:pt x="226822" y="12954"/>
                  </a:lnTo>
                  <a:lnTo>
                    <a:pt x="171831" y="22479"/>
                  </a:lnTo>
                  <a:lnTo>
                    <a:pt x="122936" y="34036"/>
                  </a:lnTo>
                  <a:lnTo>
                    <a:pt x="81025" y="47625"/>
                  </a:lnTo>
                  <a:lnTo>
                    <a:pt x="21399" y="79502"/>
                  </a:lnTo>
                  <a:lnTo>
                    <a:pt x="0" y="116332"/>
                  </a:lnTo>
                  <a:lnTo>
                    <a:pt x="5486" y="135255"/>
                  </a:lnTo>
                  <a:lnTo>
                    <a:pt x="46862" y="169799"/>
                  </a:lnTo>
                  <a:lnTo>
                    <a:pt x="122936" y="198628"/>
                  </a:lnTo>
                  <a:lnTo>
                    <a:pt x="171831" y="210185"/>
                  </a:lnTo>
                  <a:lnTo>
                    <a:pt x="226822" y="219710"/>
                  </a:lnTo>
                  <a:lnTo>
                    <a:pt x="287019" y="226695"/>
                  </a:lnTo>
                  <a:lnTo>
                    <a:pt x="351536" y="231140"/>
                  </a:lnTo>
                  <a:lnTo>
                    <a:pt x="419608" y="232664"/>
                  </a:lnTo>
                  <a:lnTo>
                    <a:pt x="487807" y="231140"/>
                  </a:lnTo>
                  <a:lnTo>
                    <a:pt x="552322" y="226695"/>
                  </a:lnTo>
                  <a:lnTo>
                    <a:pt x="612521" y="219710"/>
                  </a:lnTo>
                  <a:lnTo>
                    <a:pt x="667511" y="210185"/>
                  </a:lnTo>
                  <a:lnTo>
                    <a:pt x="716407" y="198628"/>
                  </a:lnTo>
                  <a:lnTo>
                    <a:pt x="758316" y="185039"/>
                  </a:lnTo>
                  <a:lnTo>
                    <a:pt x="818007" y="153162"/>
                  </a:lnTo>
                  <a:lnTo>
                    <a:pt x="839342" y="116332"/>
                  </a:lnTo>
                  <a:lnTo>
                    <a:pt x="833882" y="97409"/>
                  </a:lnTo>
                  <a:lnTo>
                    <a:pt x="792479" y="62865"/>
                  </a:lnTo>
                  <a:lnTo>
                    <a:pt x="716407" y="34036"/>
                  </a:lnTo>
                  <a:lnTo>
                    <a:pt x="667511" y="22479"/>
                  </a:lnTo>
                  <a:lnTo>
                    <a:pt x="612521" y="12954"/>
                  </a:lnTo>
                  <a:lnTo>
                    <a:pt x="552322" y="5969"/>
                  </a:lnTo>
                  <a:lnTo>
                    <a:pt x="487807" y="1524"/>
                  </a:lnTo>
                  <a:lnTo>
                    <a:pt x="419608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56436" y="7843519"/>
            <a:ext cx="37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Microsoft JhengHei"/>
                <a:cs typeface="Microsoft JhengHei"/>
              </a:rPr>
              <a:t>05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78352" y="2586295"/>
            <a:ext cx="9608820" cy="974090"/>
            <a:chOff x="3578352" y="2586295"/>
            <a:chExt cx="9608820" cy="97409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8352" y="2586295"/>
              <a:ext cx="9608820" cy="9737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99688" y="2602991"/>
              <a:ext cx="9506585" cy="876300"/>
            </a:xfrm>
            <a:custGeom>
              <a:avLst/>
              <a:gdLst/>
              <a:ahLst/>
              <a:cxnLst/>
              <a:rect l="l" t="t" r="r" b="b"/>
              <a:pathLst>
                <a:path w="9506585" h="876300">
                  <a:moveTo>
                    <a:pt x="9360535" y="0"/>
                  </a:moveTo>
                  <a:lnTo>
                    <a:pt x="146050" y="0"/>
                  </a:lnTo>
                  <a:lnTo>
                    <a:pt x="99949" y="7492"/>
                  </a:lnTo>
                  <a:lnTo>
                    <a:pt x="59816" y="28193"/>
                  </a:lnTo>
                  <a:lnTo>
                    <a:pt x="28194" y="59816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4" y="816482"/>
                  </a:lnTo>
                  <a:lnTo>
                    <a:pt x="59816" y="848105"/>
                  </a:lnTo>
                  <a:lnTo>
                    <a:pt x="99949" y="868806"/>
                  </a:lnTo>
                  <a:lnTo>
                    <a:pt x="146050" y="876300"/>
                  </a:lnTo>
                  <a:lnTo>
                    <a:pt x="9360535" y="876300"/>
                  </a:lnTo>
                  <a:lnTo>
                    <a:pt x="9406635" y="868806"/>
                  </a:lnTo>
                  <a:lnTo>
                    <a:pt x="9446767" y="848105"/>
                  </a:lnTo>
                  <a:lnTo>
                    <a:pt x="9478391" y="816482"/>
                  </a:lnTo>
                  <a:lnTo>
                    <a:pt x="9499092" y="776351"/>
                  </a:lnTo>
                  <a:lnTo>
                    <a:pt x="9506585" y="730250"/>
                  </a:lnTo>
                  <a:lnTo>
                    <a:pt x="9506585" y="146050"/>
                  </a:lnTo>
                  <a:lnTo>
                    <a:pt x="9499092" y="99949"/>
                  </a:lnTo>
                  <a:lnTo>
                    <a:pt x="9478391" y="59816"/>
                  </a:lnTo>
                  <a:lnTo>
                    <a:pt x="9446767" y="28193"/>
                  </a:lnTo>
                  <a:lnTo>
                    <a:pt x="9406635" y="7492"/>
                  </a:lnTo>
                  <a:lnTo>
                    <a:pt x="9360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00450" y="2603753"/>
              <a:ext cx="9506585" cy="876300"/>
            </a:xfrm>
            <a:custGeom>
              <a:avLst/>
              <a:gdLst/>
              <a:ahLst/>
              <a:cxnLst/>
              <a:rect l="l" t="t" r="r" b="b"/>
              <a:pathLst>
                <a:path w="9506585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4" y="59817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9360535" y="0"/>
                  </a:lnTo>
                  <a:lnTo>
                    <a:pt x="9406636" y="7493"/>
                  </a:lnTo>
                  <a:lnTo>
                    <a:pt x="9446767" y="28194"/>
                  </a:lnTo>
                  <a:lnTo>
                    <a:pt x="9478391" y="59817"/>
                  </a:lnTo>
                  <a:lnTo>
                    <a:pt x="9499092" y="99949"/>
                  </a:lnTo>
                  <a:lnTo>
                    <a:pt x="9506585" y="146050"/>
                  </a:lnTo>
                  <a:lnTo>
                    <a:pt x="9506585" y="730250"/>
                  </a:lnTo>
                  <a:lnTo>
                    <a:pt x="9499092" y="776351"/>
                  </a:lnTo>
                  <a:lnTo>
                    <a:pt x="9478391" y="816482"/>
                  </a:lnTo>
                  <a:lnTo>
                    <a:pt x="9446767" y="848105"/>
                  </a:lnTo>
                  <a:lnTo>
                    <a:pt x="9406636" y="868806"/>
                  </a:lnTo>
                  <a:lnTo>
                    <a:pt x="9360535" y="876300"/>
                  </a:lnTo>
                  <a:lnTo>
                    <a:pt x="146050" y="876300"/>
                  </a:lnTo>
                  <a:lnTo>
                    <a:pt x="99949" y="868806"/>
                  </a:lnTo>
                  <a:lnTo>
                    <a:pt x="59816" y="848105"/>
                  </a:lnTo>
                  <a:lnTo>
                    <a:pt x="28194" y="816482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336919" y="2805430"/>
            <a:ext cx="4000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enters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login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8352" y="3846643"/>
            <a:ext cx="10688320" cy="974090"/>
            <a:chOff x="3578352" y="3846643"/>
            <a:chExt cx="10688320" cy="97409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8352" y="3846643"/>
              <a:ext cx="10687812" cy="97376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01212" y="3863340"/>
              <a:ext cx="10584180" cy="876300"/>
            </a:xfrm>
            <a:custGeom>
              <a:avLst/>
              <a:gdLst/>
              <a:ahLst/>
              <a:cxnLst/>
              <a:rect l="l" t="t" r="r" b="b"/>
              <a:pathLst>
                <a:path w="10584180" h="876300">
                  <a:moveTo>
                    <a:pt x="10438130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6" y="28194"/>
                  </a:lnTo>
                  <a:lnTo>
                    <a:pt x="28193" y="59817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3" y="816483"/>
                  </a:lnTo>
                  <a:lnTo>
                    <a:pt x="59816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0438130" y="876300"/>
                  </a:lnTo>
                  <a:lnTo>
                    <a:pt x="10484231" y="868807"/>
                  </a:lnTo>
                  <a:lnTo>
                    <a:pt x="10524363" y="848106"/>
                  </a:lnTo>
                  <a:lnTo>
                    <a:pt x="10555986" y="816483"/>
                  </a:lnTo>
                  <a:lnTo>
                    <a:pt x="10576687" y="776351"/>
                  </a:lnTo>
                  <a:lnTo>
                    <a:pt x="10584180" y="730250"/>
                  </a:lnTo>
                  <a:lnTo>
                    <a:pt x="10584180" y="146050"/>
                  </a:lnTo>
                  <a:lnTo>
                    <a:pt x="10576687" y="99949"/>
                  </a:lnTo>
                  <a:lnTo>
                    <a:pt x="10555986" y="59817"/>
                  </a:lnTo>
                  <a:lnTo>
                    <a:pt x="10524363" y="28194"/>
                  </a:lnTo>
                  <a:lnTo>
                    <a:pt x="10484231" y="7493"/>
                  </a:lnTo>
                  <a:lnTo>
                    <a:pt x="1043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01974" y="3864102"/>
              <a:ext cx="10584180" cy="876300"/>
            </a:xfrm>
            <a:custGeom>
              <a:avLst/>
              <a:gdLst/>
              <a:ahLst/>
              <a:cxnLst/>
              <a:rect l="l" t="t" r="r" b="b"/>
              <a:pathLst>
                <a:path w="10584180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3" y="59817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10438130" y="0"/>
                  </a:lnTo>
                  <a:lnTo>
                    <a:pt x="10484231" y="7493"/>
                  </a:lnTo>
                  <a:lnTo>
                    <a:pt x="10524363" y="28194"/>
                  </a:lnTo>
                  <a:lnTo>
                    <a:pt x="10555986" y="59817"/>
                  </a:lnTo>
                  <a:lnTo>
                    <a:pt x="10576687" y="99949"/>
                  </a:lnTo>
                  <a:lnTo>
                    <a:pt x="10584180" y="146050"/>
                  </a:lnTo>
                  <a:lnTo>
                    <a:pt x="10584180" y="730250"/>
                  </a:lnTo>
                  <a:lnTo>
                    <a:pt x="10576687" y="776351"/>
                  </a:lnTo>
                  <a:lnTo>
                    <a:pt x="10555986" y="816483"/>
                  </a:lnTo>
                  <a:lnTo>
                    <a:pt x="10524363" y="848106"/>
                  </a:lnTo>
                  <a:lnTo>
                    <a:pt x="10484231" y="868807"/>
                  </a:lnTo>
                  <a:lnTo>
                    <a:pt x="10438130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6" y="848106"/>
                  </a:lnTo>
                  <a:lnTo>
                    <a:pt x="28193" y="816483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736975" y="3883533"/>
            <a:ext cx="102317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0" marR="5080" indent="-26549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 verifies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correct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returns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signed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token.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Subsequent </a:t>
            </a:r>
            <a:r>
              <a:rPr dirty="0" sz="2400" spc="-5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include this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78352" y="5053651"/>
            <a:ext cx="11768455" cy="974090"/>
            <a:chOff x="3578352" y="5053651"/>
            <a:chExt cx="11768455" cy="97409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8352" y="5053651"/>
              <a:ext cx="11768328" cy="9737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99688" y="5070348"/>
              <a:ext cx="11666220" cy="876300"/>
            </a:xfrm>
            <a:custGeom>
              <a:avLst/>
              <a:gdLst/>
              <a:ahLst/>
              <a:cxnLst/>
              <a:rect l="l" t="t" r="r" b="b"/>
              <a:pathLst>
                <a:path w="11666219" h="876300">
                  <a:moveTo>
                    <a:pt x="11519916" y="0"/>
                  </a:moveTo>
                  <a:lnTo>
                    <a:pt x="146050" y="0"/>
                  </a:lnTo>
                  <a:lnTo>
                    <a:pt x="99949" y="7492"/>
                  </a:lnTo>
                  <a:lnTo>
                    <a:pt x="59816" y="28193"/>
                  </a:lnTo>
                  <a:lnTo>
                    <a:pt x="28194" y="59816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4" y="816482"/>
                  </a:lnTo>
                  <a:lnTo>
                    <a:pt x="59816" y="848105"/>
                  </a:lnTo>
                  <a:lnTo>
                    <a:pt x="99949" y="868806"/>
                  </a:lnTo>
                  <a:lnTo>
                    <a:pt x="146050" y="876300"/>
                  </a:lnTo>
                  <a:lnTo>
                    <a:pt x="11519916" y="876300"/>
                  </a:lnTo>
                  <a:lnTo>
                    <a:pt x="11566017" y="868806"/>
                  </a:lnTo>
                  <a:lnTo>
                    <a:pt x="11606148" y="848105"/>
                  </a:lnTo>
                  <a:lnTo>
                    <a:pt x="11637771" y="816482"/>
                  </a:lnTo>
                  <a:lnTo>
                    <a:pt x="11658473" y="776351"/>
                  </a:lnTo>
                  <a:lnTo>
                    <a:pt x="11665966" y="730250"/>
                  </a:lnTo>
                  <a:lnTo>
                    <a:pt x="11665966" y="146050"/>
                  </a:lnTo>
                  <a:lnTo>
                    <a:pt x="11658473" y="99949"/>
                  </a:lnTo>
                  <a:lnTo>
                    <a:pt x="11637771" y="59816"/>
                  </a:lnTo>
                  <a:lnTo>
                    <a:pt x="11606148" y="28193"/>
                  </a:lnTo>
                  <a:lnTo>
                    <a:pt x="11566017" y="7492"/>
                  </a:lnTo>
                  <a:lnTo>
                    <a:pt x="1151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00450" y="5071110"/>
              <a:ext cx="11666220" cy="876300"/>
            </a:xfrm>
            <a:custGeom>
              <a:avLst/>
              <a:gdLst/>
              <a:ahLst/>
              <a:cxnLst/>
              <a:rect l="l" t="t" r="r" b="b"/>
              <a:pathLst>
                <a:path w="11666219" h="876300">
                  <a:moveTo>
                    <a:pt x="0" y="146050"/>
                  </a:moveTo>
                  <a:lnTo>
                    <a:pt x="7492" y="99949"/>
                  </a:lnTo>
                  <a:lnTo>
                    <a:pt x="28194" y="59816"/>
                  </a:lnTo>
                  <a:lnTo>
                    <a:pt x="59816" y="28193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1519916" y="0"/>
                  </a:lnTo>
                  <a:lnTo>
                    <a:pt x="11566017" y="7492"/>
                  </a:lnTo>
                  <a:lnTo>
                    <a:pt x="11606148" y="28193"/>
                  </a:lnTo>
                  <a:lnTo>
                    <a:pt x="11637771" y="59816"/>
                  </a:lnTo>
                  <a:lnTo>
                    <a:pt x="11658473" y="99949"/>
                  </a:lnTo>
                  <a:lnTo>
                    <a:pt x="11665966" y="146050"/>
                  </a:lnTo>
                  <a:lnTo>
                    <a:pt x="11665966" y="730250"/>
                  </a:lnTo>
                  <a:lnTo>
                    <a:pt x="11658473" y="776351"/>
                  </a:lnTo>
                  <a:lnTo>
                    <a:pt x="11637771" y="816482"/>
                  </a:lnTo>
                  <a:lnTo>
                    <a:pt x="11606148" y="848105"/>
                  </a:lnTo>
                  <a:lnTo>
                    <a:pt x="11566017" y="868806"/>
                  </a:lnTo>
                  <a:lnTo>
                    <a:pt x="11519916" y="876300"/>
                  </a:lnTo>
                  <a:lnTo>
                    <a:pt x="146050" y="876300"/>
                  </a:lnTo>
                  <a:lnTo>
                    <a:pt x="99949" y="868806"/>
                  </a:lnTo>
                  <a:lnTo>
                    <a:pt x="59816" y="848105"/>
                  </a:lnTo>
                  <a:lnTo>
                    <a:pt x="28194" y="816482"/>
                  </a:lnTo>
                  <a:lnTo>
                    <a:pt x="7492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769867" y="5090286"/>
            <a:ext cx="11218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75685" marR="5080" indent="-35636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client-side,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most commonly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-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sessionStorage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cookie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well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92067" y="6384102"/>
            <a:ext cx="12830810" cy="974090"/>
            <a:chOff x="3592067" y="6384102"/>
            <a:chExt cx="12830810" cy="97409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2067" y="6384102"/>
              <a:ext cx="12830556" cy="97376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613403" y="6399275"/>
              <a:ext cx="12728575" cy="876300"/>
            </a:xfrm>
            <a:custGeom>
              <a:avLst/>
              <a:gdLst/>
              <a:ahLst/>
              <a:cxnLst/>
              <a:rect l="l" t="t" r="r" b="b"/>
              <a:pathLst>
                <a:path w="12728575" h="876300">
                  <a:moveTo>
                    <a:pt x="12582017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7" y="28194"/>
                  </a:lnTo>
                  <a:lnTo>
                    <a:pt x="28194" y="59816"/>
                  </a:lnTo>
                  <a:lnTo>
                    <a:pt x="7493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2"/>
                  </a:lnTo>
                  <a:lnTo>
                    <a:pt x="59817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2582017" y="876300"/>
                  </a:lnTo>
                  <a:lnTo>
                    <a:pt x="12628117" y="868807"/>
                  </a:lnTo>
                  <a:lnTo>
                    <a:pt x="12668250" y="848106"/>
                  </a:lnTo>
                  <a:lnTo>
                    <a:pt x="12699873" y="816482"/>
                  </a:lnTo>
                  <a:lnTo>
                    <a:pt x="12720574" y="776351"/>
                  </a:lnTo>
                  <a:lnTo>
                    <a:pt x="12728067" y="730250"/>
                  </a:lnTo>
                  <a:lnTo>
                    <a:pt x="12728067" y="146050"/>
                  </a:lnTo>
                  <a:lnTo>
                    <a:pt x="12720574" y="99949"/>
                  </a:lnTo>
                  <a:lnTo>
                    <a:pt x="12699873" y="59816"/>
                  </a:lnTo>
                  <a:lnTo>
                    <a:pt x="12668250" y="28194"/>
                  </a:lnTo>
                  <a:lnTo>
                    <a:pt x="12628117" y="7493"/>
                  </a:lnTo>
                  <a:lnTo>
                    <a:pt x="12582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14165" y="6400037"/>
              <a:ext cx="12728575" cy="876300"/>
            </a:xfrm>
            <a:custGeom>
              <a:avLst/>
              <a:gdLst/>
              <a:ahLst/>
              <a:cxnLst/>
              <a:rect l="l" t="t" r="r" b="b"/>
              <a:pathLst>
                <a:path w="12728575" h="876300">
                  <a:moveTo>
                    <a:pt x="0" y="146050"/>
                  </a:moveTo>
                  <a:lnTo>
                    <a:pt x="7493" y="99949"/>
                  </a:lnTo>
                  <a:lnTo>
                    <a:pt x="28194" y="59816"/>
                  </a:lnTo>
                  <a:lnTo>
                    <a:pt x="59817" y="28194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2582017" y="0"/>
                  </a:lnTo>
                  <a:lnTo>
                    <a:pt x="12628118" y="7492"/>
                  </a:lnTo>
                  <a:lnTo>
                    <a:pt x="12668250" y="28194"/>
                  </a:lnTo>
                  <a:lnTo>
                    <a:pt x="12699873" y="59816"/>
                  </a:lnTo>
                  <a:lnTo>
                    <a:pt x="12720574" y="99949"/>
                  </a:lnTo>
                  <a:lnTo>
                    <a:pt x="12728067" y="146050"/>
                  </a:lnTo>
                  <a:lnTo>
                    <a:pt x="12728067" y="730250"/>
                  </a:lnTo>
                  <a:lnTo>
                    <a:pt x="12720574" y="776351"/>
                  </a:lnTo>
                  <a:lnTo>
                    <a:pt x="12699873" y="816482"/>
                  </a:lnTo>
                  <a:lnTo>
                    <a:pt x="12668250" y="848106"/>
                  </a:lnTo>
                  <a:lnTo>
                    <a:pt x="12628118" y="868807"/>
                  </a:lnTo>
                  <a:lnTo>
                    <a:pt x="12582017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7" y="848106"/>
                  </a:lnTo>
                  <a:lnTo>
                    <a:pt x="28194" y="816482"/>
                  </a:lnTo>
                  <a:lnTo>
                    <a:pt x="7493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129276" y="6603872"/>
            <a:ext cx="9617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decodes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valid,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processes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92067" y="7635306"/>
            <a:ext cx="13845540" cy="974090"/>
            <a:chOff x="3592067" y="7635306"/>
            <a:chExt cx="13845540" cy="974090"/>
          </a:xfrm>
        </p:grpSpPr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067" y="7635306"/>
              <a:ext cx="13845540" cy="9737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13403" y="7650479"/>
              <a:ext cx="13743305" cy="876300"/>
            </a:xfrm>
            <a:custGeom>
              <a:avLst/>
              <a:gdLst/>
              <a:ahLst/>
              <a:cxnLst/>
              <a:rect l="l" t="t" r="r" b="b"/>
              <a:pathLst>
                <a:path w="13743305" h="876300">
                  <a:moveTo>
                    <a:pt x="13597255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7" y="28194"/>
                  </a:lnTo>
                  <a:lnTo>
                    <a:pt x="28194" y="59817"/>
                  </a:lnTo>
                  <a:lnTo>
                    <a:pt x="7493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3"/>
                  </a:lnTo>
                  <a:lnTo>
                    <a:pt x="59817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13597255" y="876300"/>
                  </a:lnTo>
                  <a:lnTo>
                    <a:pt x="13643356" y="868807"/>
                  </a:lnTo>
                  <a:lnTo>
                    <a:pt x="13683488" y="848106"/>
                  </a:lnTo>
                  <a:lnTo>
                    <a:pt x="13715111" y="816483"/>
                  </a:lnTo>
                  <a:lnTo>
                    <a:pt x="13735812" y="776351"/>
                  </a:lnTo>
                  <a:lnTo>
                    <a:pt x="13743305" y="730250"/>
                  </a:lnTo>
                  <a:lnTo>
                    <a:pt x="13743305" y="146050"/>
                  </a:lnTo>
                  <a:lnTo>
                    <a:pt x="13735812" y="99949"/>
                  </a:lnTo>
                  <a:lnTo>
                    <a:pt x="13715111" y="59817"/>
                  </a:lnTo>
                  <a:lnTo>
                    <a:pt x="13683488" y="28194"/>
                  </a:lnTo>
                  <a:lnTo>
                    <a:pt x="13643356" y="7493"/>
                  </a:lnTo>
                  <a:lnTo>
                    <a:pt x="13597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614165" y="7651241"/>
              <a:ext cx="13743305" cy="876300"/>
            </a:xfrm>
            <a:custGeom>
              <a:avLst/>
              <a:gdLst/>
              <a:ahLst/>
              <a:cxnLst/>
              <a:rect l="l" t="t" r="r" b="b"/>
              <a:pathLst>
                <a:path w="13743305" h="876300">
                  <a:moveTo>
                    <a:pt x="0" y="146049"/>
                  </a:moveTo>
                  <a:lnTo>
                    <a:pt x="7493" y="99948"/>
                  </a:lnTo>
                  <a:lnTo>
                    <a:pt x="28194" y="59816"/>
                  </a:lnTo>
                  <a:lnTo>
                    <a:pt x="59817" y="28193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13597255" y="0"/>
                  </a:lnTo>
                  <a:lnTo>
                    <a:pt x="13643356" y="7492"/>
                  </a:lnTo>
                  <a:lnTo>
                    <a:pt x="13683488" y="28193"/>
                  </a:lnTo>
                  <a:lnTo>
                    <a:pt x="13715111" y="59816"/>
                  </a:lnTo>
                  <a:lnTo>
                    <a:pt x="13735812" y="99948"/>
                  </a:lnTo>
                  <a:lnTo>
                    <a:pt x="13743305" y="146049"/>
                  </a:lnTo>
                  <a:lnTo>
                    <a:pt x="13743305" y="730249"/>
                  </a:lnTo>
                  <a:lnTo>
                    <a:pt x="13735812" y="776350"/>
                  </a:lnTo>
                  <a:lnTo>
                    <a:pt x="13715111" y="816482"/>
                  </a:lnTo>
                  <a:lnTo>
                    <a:pt x="13683488" y="848105"/>
                  </a:lnTo>
                  <a:lnTo>
                    <a:pt x="13643356" y="868806"/>
                  </a:lnTo>
                  <a:lnTo>
                    <a:pt x="13597255" y="876299"/>
                  </a:lnTo>
                  <a:lnTo>
                    <a:pt x="146050" y="876299"/>
                  </a:lnTo>
                  <a:lnTo>
                    <a:pt x="99949" y="868806"/>
                  </a:lnTo>
                  <a:lnTo>
                    <a:pt x="59817" y="848105"/>
                  </a:lnTo>
                  <a:lnTo>
                    <a:pt x="28194" y="816482"/>
                  </a:lnTo>
                  <a:lnTo>
                    <a:pt x="7493" y="776350"/>
                  </a:lnTo>
                  <a:lnTo>
                    <a:pt x="0" y="730249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3957320" y="7855966"/>
            <a:ext cx="12967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Once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logs out,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destroyed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client-side.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interaction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necessary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4" name="object 5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2468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Sequence</a:t>
            </a:r>
            <a:r>
              <a:rPr dirty="0" sz="5600" spc="-50"/>
              <a:t> </a:t>
            </a:r>
            <a:r>
              <a:rPr dirty="0" sz="5600" spc="-10"/>
              <a:t>Diagram:</a:t>
            </a:r>
            <a:r>
              <a:rPr dirty="0" sz="5600" spc="-60"/>
              <a:t> </a:t>
            </a:r>
            <a:r>
              <a:rPr dirty="0" sz="5600" spc="-5"/>
              <a:t>Token-based</a:t>
            </a:r>
            <a:r>
              <a:rPr dirty="0" sz="5600" spc="-35"/>
              <a:t> </a:t>
            </a:r>
            <a:r>
              <a:rPr dirty="0" sz="5600" spc="-10"/>
              <a:t>Authentication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655820" y="3937825"/>
            <a:ext cx="8973820" cy="5509895"/>
            <a:chOff x="4655820" y="3937825"/>
            <a:chExt cx="8973820" cy="5509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5820" y="3982212"/>
              <a:ext cx="170687" cy="54620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4974" y="3992118"/>
              <a:ext cx="0" cy="5401310"/>
            </a:xfrm>
            <a:custGeom>
              <a:avLst/>
              <a:gdLst/>
              <a:ahLst/>
              <a:cxnLst/>
              <a:rect l="l" t="t" r="r" b="b"/>
              <a:pathLst>
                <a:path w="0" h="5401309">
                  <a:moveTo>
                    <a:pt x="0" y="0"/>
                  </a:moveTo>
                  <a:lnTo>
                    <a:pt x="0" y="5400979"/>
                  </a:lnTo>
                </a:path>
              </a:pathLst>
            </a:custGeom>
            <a:ln w="108204">
              <a:solidFill>
                <a:srgbClr val="7782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58444" y="3982212"/>
              <a:ext cx="170688" cy="54620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46074" y="3992118"/>
              <a:ext cx="0" cy="5401310"/>
            </a:xfrm>
            <a:custGeom>
              <a:avLst/>
              <a:gdLst/>
              <a:ahLst/>
              <a:cxnLst/>
              <a:rect l="l" t="t" r="r" b="b"/>
              <a:pathLst>
                <a:path w="0" h="5401309">
                  <a:moveTo>
                    <a:pt x="0" y="0"/>
                  </a:moveTo>
                  <a:lnTo>
                    <a:pt x="0" y="5400979"/>
                  </a:lnTo>
                </a:path>
              </a:pathLst>
            </a:custGeom>
            <a:ln w="10820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4212" y="4439411"/>
              <a:ext cx="8750300" cy="2849880"/>
            </a:xfrm>
            <a:custGeom>
              <a:avLst/>
              <a:gdLst/>
              <a:ahLst/>
              <a:cxnLst/>
              <a:rect l="l" t="t" r="r" b="b"/>
              <a:pathLst>
                <a:path w="8750300" h="2849879">
                  <a:moveTo>
                    <a:pt x="8750300" y="2792730"/>
                  </a:moveTo>
                  <a:lnTo>
                    <a:pt x="8636000" y="2735580"/>
                  </a:lnTo>
                  <a:lnTo>
                    <a:pt x="8636000" y="2773680"/>
                  </a:lnTo>
                  <a:lnTo>
                    <a:pt x="0" y="2773680"/>
                  </a:lnTo>
                  <a:lnTo>
                    <a:pt x="0" y="2811780"/>
                  </a:lnTo>
                  <a:lnTo>
                    <a:pt x="8636000" y="2811780"/>
                  </a:lnTo>
                  <a:lnTo>
                    <a:pt x="8636000" y="2849880"/>
                  </a:lnTo>
                  <a:lnTo>
                    <a:pt x="8750300" y="2792730"/>
                  </a:lnTo>
                  <a:close/>
                </a:path>
                <a:path w="8750300" h="2849879">
                  <a:moveTo>
                    <a:pt x="8750300" y="57150"/>
                  </a:moveTo>
                  <a:lnTo>
                    <a:pt x="8636000" y="0"/>
                  </a:lnTo>
                  <a:lnTo>
                    <a:pt x="863600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8636000" y="76200"/>
                  </a:lnTo>
                  <a:lnTo>
                    <a:pt x="8636000" y="114300"/>
                  </a:lnTo>
                  <a:lnTo>
                    <a:pt x="8750300" y="57150"/>
                  </a:lnTo>
                  <a:close/>
                </a:path>
              </a:pathLst>
            </a:custGeom>
            <a:solidFill>
              <a:srgbClr val="778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44212" y="5734811"/>
              <a:ext cx="8750300" cy="2851150"/>
            </a:xfrm>
            <a:custGeom>
              <a:avLst/>
              <a:gdLst/>
              <a:ahLst/>
              <a:cxnLst/>
              <a:rect l="l" t="t" r="r" b="b"/>
              <a:pathLst>
                <a:path w="8750300" h="2851150">
                  <a:moveTo>
                    <a:pt x="8750300" y="2774823"/>
                  </a:moveTo>
                  <a:lnTo>
                    <a:pt x="114300" y="2774823"/>
                  </a:lnTo>
                  <a:lnTo>
                    <a:pt x="114300" y="2736723"/>
                  </a:lnTo>
                  <a:lnTo>
                    <a:pt x="0" y="2793873"/>
                  </a:lnTo>
                  <a:lnTo>
                    <a:pt x="114300" y="2851023"/>
                  </a:lnTo>
                  <a:lnTo>
                    <a:pt x="114300" y="2812923"/>
                  </a:lnTo>
                  <a:lnTo>
                    <a:pt x="8750300" y="2812923"/>
                  </a:lnTo>
                  <a:lnTo>
                    <a:pt x="8750300" y="2774823"/>
                  </a:lnTo>
                  <a:close/>
                </a:path>
                <a:path w="8750300" h="2851150">
                  <a:moveTo>
                    <a:pt x="8750300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8750300" y="76200"/>
                  </a:lnTo>
                  <a:lnTo>
                    <a:pt x="8750300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5381244"/>
              <a:ext cx="4748784" cy="78943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800076" y="1975104"/>
            <a:ext cx="1431290" cy="1675130"/>
            <a:chOff x="12800076" y="1975104"/>
            <a:chExt cx="1431290" cy="167513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3124" y="1993392"/>
              <a:ext cx="1427987" cy="1656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0076" y="1975104"/>
              <a:ext cx="1383791" cy="16154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625573" y="2440051"/>
            <a:ext cx="815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3255" y="2029967"/>
            <a:ext cx="1705610" cy="1542415"/>
            <a:chOff x="3953255" y="2029967"/>
            <a:chExt cx="1705610" cy="15424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2211" y="2104643"/>
              <a:ext cx="1676400" cy="14676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3255" y="2029967"/>
              <a:ext cx="1674876" cy="15300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69794" y="2409570"/>
            <a:ext cx="1059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60107" y="5407152"/>
            <a:ext cx="4646930" cy="687705"/>
          </a:xfrm>
          <a:prstGeom prst="rect">
            <a:avLst/>
          </a:prstGeom>
          <a:solidFill>
            <a:srgbClr val="0D80B8"/>
          </a:solidFill>
        </p:spPr>
        <p:txBody>
          <a:bodyPr wrap="square" lIns="0" tIns="121920" rIns="0" bIns="0" rtlCol="0" vert="horz">
            <a:spAutoFit/>
          </a:bodyPr>
          <a:lstStyle/>
          <a:p>
            <a:pPr marL="442595">
              <a:lnSpc>
                <a:spcPct val="100000"/>
              </a:lnSpc>
              <a:spcBef>
                <a:spcPts val="96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2400" spc="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‘…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JW</a:t>
            </a:r>
            <a:r>
              <a:rPr dirty="0" sz="2400" spc="-3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4126991"/>
            <a:ext cx="4748784" cy="78943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960107" y="4152900"/>
            <a:ext cx="4646930" cy="687705"/>
          </a:xfrm>
          <a:prstGeom prst="rect">
            <a:avLst/>
          </a:prstGeom>
          <a:solidFill>
            <a:srgbClr val="778294"/>
          </a:solidFill>
        </p:spPr>
        <p:txBody>
          <a:bodyPr wrap="square" lIns="0" tIns="121285" rIns="0" bIns="0" rtlCol="0" vert="horz">
            <a:spAutoFit/>
          </a:bodyPr>
          <a:lstStyle/>
          <a:p>
            <a:pPr marL="1165225">
              <a:lnSpc>
                <a:spcPct val="100000"/>
              </a:lnSpc>
              <a:spcBef>
                <a:spcPts val="955"/>
              </a:spcBef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Post/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Authenticate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8159495"/>
            <a:ext cx="4748784" cy="7894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960107" y="8185404"/>
            <a:ext cx="4646930" cy="687705"/>
          </a:xfrm>
          <a:prstGeom prst="rect">
            <a:avLst/>
          </a:prstGeom>
          <a:solidFill>
            <a:srgbClr val="0D80B8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200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OK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“foo”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4200" y="6845807"/>
            <a:ext cx="4748784" cy="78790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60107" y="6871716"/>
            <a:ext cx="4646930" cy="685800"/>
          </a:xfrm>
          <a:prstGeom prst="rect">
            <a:avLst/>
          </a:prstGeom>
          <a:solidFill>
            <a:srgbClr val="778294"/>
          </a:solidFill>
        </p:spPr>
        <p:txBody>
          <a:bodyPr wrap="square" lIns="0" tIns="121920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960"/>
              </a:spcBef>
            </a:pP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GET/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API/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(Bearer…JWT….)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6212" y="7680452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alid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9842" y="3452241"/>
            <a:ext cx="2574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username+password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128509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Where</a:t>
            </a:r>
            <a:r>
              <a:rPr dirty="0" sz="5600" spc="-70"/>
              <a:t> </a:t>
            </a:r>
            <a:r>
              <a:rPr dirty="0" sz="5600"/>
              <a:t>to</a:t>
            </a:r>
            <a:r>
              <a:rPr dirty="0" sz="5600" spc="-65"/>
              <a:t> </a:t>
            </a:r>
            <a:r>
              <a:rPr dirty="0" sz="5600"/>
              <a:t>Store</a:t>
            </a:r>
            <a:r>
              <a:rPr dirty="0" sz="5600" spc="-35"/>
              <a:t> </a:t>
            </a:r>
            <a:r>
              <a:rPr dirty="0" sz="5600" spc="-5"/>
              <a:t>Tokens?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5471159" y="2513076"/>
            <a:ext cx="4248785" cy="1356360"/>
            <a:chOff x="5471159" y="2513076"/>
            <a:chExt cx="4248785" cy="1356360"/>
          </a:xfrm>
        </p:grpSpPr>
        <p:sp>
          <p:nvSpPr>
            <p:cNvPr id="4" name="object 4"/>
            <p:cNvSpPr/>
            <p:nvPr/>
          </p:nvSpPr>
          <p:spPr>
            <a:xfrm>
              <a:off x="5888735" y="2513076"/>
              <a:ext cx="3831590" cy="1356360"/>
            </a:xfrm>
            <a:custGeom>
              <a:avLst/>
              <a:gdLst/>
              <a:ahLst/>
              <a:cxnLst/>
              <a:rect l="l" t="t" r="r" b="b"/>
              <a:pathLst>
                <a:path w="3831590" h="1356360">
                  <a:moveTo>
                    <a:pt x="3400043" y="0"/>
                  </a:moveTo>
                  <a:lnTo>
                    <a:pt x="0" y="0"/>
                  </a:lnTo>
                  <a:lnTo>
                    <a:pt x="431038" y="678179"/>
                  </a:lnTo>
                  <a:lnTo>
                    <a:pt x="0" y="1356360"/>
                  </a:lnTo>
                  <a:lnTo>
                    <a:pt x="3400043" y="1356360"/>
                  </a:lnTo>
                  <a:lnTo>
                    <a:pt x="3831082" y="678179"/>
                  </a:lnTo>
                  <a:lnTo>
                    <a:pt x="340004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71159" y="2767584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545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73344" y="3004566"/>
            <a:ext cx="314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4443" y="2916377"/>
            <a:ext cx="1802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localStorage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29071" y="5020055"/>
            <a:ext cx="4191000" cy="1356360"/>
            <a:chOff x="5529071" y="5020055"/>
            <a:chExt cx="4191000" cy="1356360"/>
          </a:xfrm>
        </p:grpSpPr>
        <p:sp>
          <p:nvSpPr>
            <p:cNvPr id="9" name="object 9"/>
            <p:cNvSpPr/>
            <p:nvPr/>
          </p:nvSpPr>
          <p:spPr>
            <a:xfrm>
              <a:off x="5948171" y="5020055"/>
              <a:ext cx="3771900" cy="1356360"/>
            </a:xfrm>
            <a:custGeom>
              <a:avLst/>
              <a:gdLst/>
              <a:ahLst/>
              <a:cxnLst/>
              <a:rect l="l" t="t" r="r" b="b"/>
              <a:pathLst>
                <a:path w="3771900" h="1356360">
                  <a:moveTo>
                    <a:pt x="3340861" y="0"/>
                  </a:moveTo>
                  <a:lnTo>
                    <a:pt x="0" y="0"/>
                  </a:lnTo>
                  <a:lnTo>
                    <a:pt x="431038" y="678180"/>
                  </a:lnTo>
                  <a:lnTo>
                    <a:pt x="0" y="1356360"/>
                  </a:lnTo>
                  <a:lnTo>
                    <a:pt x="3340861" y="1356360"/>
                  </a:lnTo>
                  <a:lnTo>
                    <a:pt x="3771900" y="678180"/>
                  </a:lnTo>
                  <a:lnTo>
                    <a:pt x="334086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29071" y="527456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8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731509" y="5512434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8369" y="5424932"/>
            <a:ext cx="98869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okie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71159" y="7527035"/>
            <a:ext cx="4248785" cy="1356360"/>
            <a:chOff x="5471159" y="7527035"/>
            <a:chExt cx="4248785" cy="1356360"/>
          </a:xfrm>
        </p:grpSpPr>
        <p:sp>
          <p:nvSpPr>
            <p:cNvPr id="14" name="object 14"/>
            <p:cNvSpPr/>
            <p:nvPr/>
          </p:nvSpPr>
          <p:spPr>
            <a:xfrm>
              <a:off x="5888735" y="7527035"/>
              <a:ext cx="3831590" cy="1356360"/>
            </a:xfrm>
            <a:custGeom>
              <a:avLst/>
              <a:gdLst/>
              <a:ahLst/>
              <a:cxnLst/>
              <a:rect l="l" t="t" r="r" b="b"/>
              <a:pathLst>
                <a:path w="3831590" h="1356359">
                  <a:moveTo>
                    <a:pt x="3400043" y="0"/>
                  </a:moveTo>
                  <a:lnTo>
                    <a:pt x="0" y="0"/>
                  </a:lnTo>
                  <a:lnTo>
                    <a:pt x="431038" y="678179"/>
                  </a:lnTo>
                  <a:lnTo>
                    <a:pt x="0" y="1356359"/>
                  </a:lnTo>
                  <a:lnTo>
                    <a:pt x="3400043" y="1356359"/>
                  </a:lnTo>
                  <a:lnTo>
                    <a:pt x="3831082" y="678179"/>
                  </a:lnTo>
                  <a:lnTo>
                    <a:pt x="340004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71159" y="7781543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90">
                  <a:moveTo>
                    <a:pt x="582802" y="0"/>
                  </a:moveTo>
                  <a:lnTo>
                    <a:pt x="0" y="0"/>
                  </a:lnTo>
                  <a:lnTo>
                    <a:pt x="0" y="846962"/>
                  </a:lnTo>
                  <a:lnTo>
                    <a:pt x="582802" y="846962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673344" y="8019033"/>
            <a:ext cx="314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5125" y="7932166"/>
            <a:ext cx="21932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dirty="0" sz="28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15016" y="2376061"/>
            <a:ext cx="6657340" cy="1697989"/>
            <a:chOff x="10415016" y="2376061"/>
            <a:chExt cx="6657340" cy="1697989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016" y="2376061"/>
              <a:ext cx="6656832" cy="16975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36352" y="2391156"/>
              <a:ext cx="6553200" cy="1600200"/>
            </a:xfrm>
            <a:custGeom>
              <a:avLst/>
              <a:gdLst/>
              <a:ahLst/>
              <a:cxnLst/>
              <a:rect l="l" t="t" r="r" b="b"/>
              <a:pathLst>
                <a:path w="6553200" h="1600200">
                  <a:moveTo>
                    <a:pt x="6286500" y="0"/>
                  </a:moveTo>
                  <a:lnTo>
                    <a:pt x="266700" y="0"/>
                  </a:lnTo>
                  <a:lnTo>
                    <a:pt x="218694" y="4318"/>
                  </a:lnTo>
                  <a:lnTo>
                    <a:pt x="173608" y="16637"/>
                  </a:lnTo>
                  <a:lnTo>
                    <a:pt x="132079" y="36449"/>
                  </a:lnTo>
                  <a:lnTo>
                    <a:pt x="94869" y="62738"/>
                  </a:lnTo>
                  <a:lnTo>
                    <a:pt x="62738" y="94869"/>
                  </a:lnTo>
                  <a:lnTo>
                    <a:pt x="36449" y="132079"/>
                  </a:lnTo>
                  <a:lnTo>
                    <a:pt x="16637" y="173609"/>
                  </a:lnTo>
                  <a:lnTo>
                    <a:pt x="4318" y="218694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318" y="1381505"/>
                  </a:lnTo>
                  <a:lnTo>
                    <a:pt x="16637" y="1426591"/>
                  </a:lnTo>
                  <a:lnTo>
                    <a:pt x="36449" y="1468120"/>
                  </a:lnTo>
                  <a:lnTo>
                    <a:pt x="62738" y="1505331"/>
                  </a:lnTo>
                  <a:lnTo>
                    <a:pt x="94869" y="1537462"/>
                  </a:lnTo>
                  <a:lnTo>
                    <a:pt x="132079" y="1563751"/>
                  </a:lnTo>
                  <a:lnTo>
                    <a:pt x="173608" y="1583563"/>
                  </a:lnTo>
                  <a:lnTo>
                    <a:pt x="218694" y="1595882"/>
                  </a:lnTo>
                  <a:lnTo>
                    <a:pt x="266700" y="1600200"/>
                  </a:lnTo>
                  <a:lnTo>
                    <a:pt x="6286500" y="1600200"/>
                  </a:lnTo>
                  <a:lnTo>
                    <a:pt x="6334506" y="1595882"/>
                  </a:lnTo>
                  <a:lnTo>
                    <a:pt x="6379590" y="1583563"/>
                  </a:lnTo>
                  <a:lnTo>
                    <a:pt x="6421119" y="1563751"/>
                  </a:lnTo>
                  <a:lnTo>
                    <a:pt x="6458331" y="1537462"/>
                  </a:lnTo>
                  <a:lnTo>
                    <a:pt x="6490461" y="1505331"/>
                  </a:lnTo>
                  <a:lnTo>
                    <a:pt x="6516751" y="1468120"/>
                  </a:lnTo>
                  <a:lnTo>
                    <a:pt x="6536563" y="1426591"/>
                  </a:lnTo>
                  <a:lnTo>
                    <a:pt x="6548882" y="1381505"/>
                  </a:lnTo>
                  <a:lnTo>
                    <a:pt x="6553200" y="1333500"/>
                  </a:lnTo>
                  <a:lnTo>
                    <a:pt x="6553200" y="266700"/>
                  </a:lnTo>
                  <a:lnTo>
                    <a:pt x="6548882" y="218694"/>
                  </a:lnTo>
                  <a:lnTo>
                    <a:pt x="6536563" y="173609"/>
                  </a:lnTo>
                  <a:lnTo>
                    <a:pt x="6516751" y="132079"/>
                  </a:lnTo>
                  <a:lnTo>
                    <a:pt x="6490461" y="94869"/>
                  </a:lnTo>
                  <a:lnTo>
                    <a:pt x="6458331" y="62738"/>
                  </a:lnTo>
                  <a:lnTo>
                    <a:pt x="6421119" y="36449"/>
                  </a:lnTo>
                  <a:lnTo>
                    <a:pt x="6379590" y="16637"/>
                  </a:lnTo>
                  <a:lnTo>
                    <a:pt x="6334506" y="4318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437114" y="2391918"/>
              <a:ext cx="6553200" cy="1600200"/>
            </a:xfrm>
            <a:custGeom>
              <a:avLst/>
              <a:gdLst/>
              <a:ahLst/>
              <a:cxnLst/>
              <a:rect l="l" t="t" r="r" b="b"/>
              <a:pathLst>
                <a:path w="6553200" h="1600200">
                  <a:moveTo>
                    <a:pt x="0" y="266700"/>
                  </a:moveTo>
                  <a:lnTo>
                    <a:pt x="4317" y="218693"/>
                  </a:lnTo>
                  <a:lnTo>
                    <a:pt x="16636" y="173608"/>
                  </a:lnTo>
                  <a:lnTo>
                    <a:pt x="36449" y="132079"/>
                  </a:lnTo>
                  <a:lnTo>
                    <a:pt x="62737" y="94868"/>
                  </a:lnTo>
                  <a:lnTo>
                    <a:pt x="94868" y="62737"/>
                  </a:lnTo>
                  <a:lnTo>
                    <a:pt x="132079" y="36449"/>
                  </a:lnTo>
                  <a:lnTo>
                    <a:pt x="173608" y="16636"/>
                  </a:lnTo>
                  <a:lnTo>
                    <a:pt x="218693" y="4317"/>
                  </a:lnTo>
                  <a:lnTo>
                    <a:pt x="266700" y="0"/>
                  </a:lnTo>
                  <a:lnTo>
                    <a:pt x="6286499" y="0"/>
                  </a:lnTo>
                  <a:lnTo>
                    <a:pt x="6334505" y="4317"/>
                  </a:lnTo>
                  <a:lnTo>
                    <a:pt x="6379591" y="16636"/>
                  </a:lnTo>
                  <a:lnTo>
                    <a:pt x="6421120" y="36449"/>
                  </a:lnTo>
                  <a:lnTo>
                    <a:pt x="6458330" y="62737"/>
                  </a:lnTo>
                  <a:lnTo>
                    <a:pt x="6490462" y="94868"/>
                  </a:lnTo>
                  <a:lnTo>
                    <a:pt x="6516751" y="132079"/>
                  </a:lnTo>
                  <a:lnTo>
                    <a:pt x="6536562" y="173608"/>
                  </a:lnTo>
                  <a:lnTo>
                    <a:pt x="6548882" y="218693"/>
                  </a:lnTo>
                  <a:lnTo>
                    <a:pt x="6553199" y="266700"/>
                  </a:lnTo>
                  <a:lnTo>
                    <a:pt x="6553199" y="1333500"/>
                  </a:lnTo>
                  <a:lnTo>
                    <a:pt x="6548882" y="1381505"/>
                  </a:lnTo>
                  <a:lnTo>
                    <a:pt x="6536562" y="1426590"/>
                  </a:lnTo>
                  <a:lnTo>
                    <a:pt x="6516751" y="1468119"/>
                  </a:lnTo>
                  <a:lnTo>
                    <a:pt x="6490462" y="1505330"/>
                  </a:lnTo>
                  <a:lnTo>
                    <a:pt x="6458330" y="1537461"/>
                  </a:lnTo>
                  <a:lnTo>
                    <a:pt x="6421120" y="1563751"/>
                  </a:lnTo>
                  <a:lnTo>
                    <a:pt x="6379591" y="1583562"/>
                  </a:lnTo>
                  <a:lnTo>
                    <a:pt x="6334505" y="1595881"/>
                  </a:lnTo>
                  <a:lnTo>
                    <a:pt x="6286499" y="1600199"/>
                  </a:lnTo>
                  <a:lnTo>
                    <a:pt x="266700" y="1600199"/>
                  </a:lnTo>
                  <a:lnTo>
                    <a:pt x="218693" y="1595881"/>
                  </a:lnTo>
                  <a:lnTo>
                    <a:pt x="173608" y="1583562"/>
                  </a:lnTo>
                  <a:lnTo>
                    <a:pt x="132079" y="1563751"/>
                  </a:lnTo>
                  <a:lnTo>
                    <a:pt x="94868" y="1537461"/>
                  </a:lnTo>
                  <a:lnTo>
                    <a:pt x="62737" y="1505330"/>
                  </a:lnTo>
                  <a:lnTo>
                    <a:pt x="36449" y="1468119"/>
                  </a:lnTo>
                  <a:lnTo>
                    <a:pt x="16636" y="1426590"/>
                  </a:lnTo>
                  <a:lnTo>
                    <a:pt x="4317" y="1381505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697336" y="2590545"/>
            <a:ext cx="60445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placed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browser's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localStorage.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limitation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this is that, 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cannot be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accessed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other domain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15016" y="4924188"/>
            <a:ext cx="6657340" cy="1697989"/>
            <a:chOff x="10415016" y="4924188"/>
            <a:chExt cx="6657340" cy="1697989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016" y="4924188"/>
              <a:ext cx="6656832" cy="16975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36352" y="4940807"/>
              <a:ext cx="6553200" cy="1600200"/>
            </a:xfrm>
            <a:custGeom>
              <a:avLst/>
              <a:gdLst/>
              <a:ahLst/>
              <a:cxnLst/>
              <a:rect l="l" t="t" r="r" b="b"/>
              <a:pathLst>
                <a:path w="6553200" h="1600200">
                  <a:moveTo>
                    <a:pt x="6286500" y="0"/>
                  </a:moveTo>
                  <a:lnTo>
                    <a:pt x="266700" y="0"/>
                  </a:lnTo>
                  <a:lnTo>
                    <a:pt x="218694" y="4317"/>
                  </a:lnTo>
                  <a:lnTo>
                    <a:pt x="173608" y="16637"/>
                  </a:lnTo>
                  <a:lnTo>
                    <a:pt x="132079" y="36449"/>
                  </a:lnTo>
                  <a:lnTo>
                    <a:pt x="94869" y="62737"/>
                  </a:lnTo>
                  <a:lnTo>
                    <a:pt x="62738" y="94868"/>
                  </a:lnTo>
                  <a:lnTo>
                    <a:pt x="36449" y="132079"/>
                  </a:lnTo>
                  <a:lnTo>
                    <a:pt x="16637" y="173608"/>
                  </a:lnTo>
                  <a:lnTo>
                    <a:pt x="4318" y="21869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318" y="1381505"/>
                  </a:lnTo>
                  <a:lnTo>
                    <a:pt x="16637" y="1426590"/>
                  </a:lnTo>
                  <a:lnTo>
                    <a:pt x="36449" y="1468119"/>
                  </a:lnTo>
                  <a:lnTo>
                    <a:pt x="62738" y="1505330"/>
                  </a:lnTo>
                  <a:lnTo>
                    <a:pt x="94869" y="1537462"/>
                  </a:lnTo>
                  <a:lnTo>
                    <a:pt x="132079" y="1563751"/>
                  </a:lnTo>
                  <a:lnTo>
                    <a:pt x="173608" y="1583563"/>
                  </a:lnTo>
                  <a:lnTo>
                    <a:pt x="218694" y="1595881"/>
                  </a:lnTo>
                  <a:lnTo>
                    <a:pt x="266700" y="1600200"/>
                  </a:lnTo>
                  <a:lnTo>
                    <a:pt x="6286500" y="1600200"/>
                  </a:lnTo>
                  <a:lnTo>
                    <a:pt x="6334506" y="1595881"/>
                  </a:lnTo>
                  <a:lnTo>
                    <a:pt x="6379590" y="1583563"/>
                  </a:lnTo>
                  <a:lnTo>
                    <a:pt x="6421119" y="1563751"/>
                  </a:lnTo>
                  <a:lnTo>
                    <a:pt x="6458331" y="1537462"/>
                  </a:lnTo>
                  <a:lnTo>
                    <a:pt x="6490461" y="1505330"/>
                  </a:lnTo>
                  <a:lnTo>
                    <a:pt x="6516751" y="1468119"/>
                  </a:lnTo>
                  <a:lnTo>
                    <a:pt x="6536563" y="1426590"/>
                  </a:lnTo>
                  <a:lnTo>
                    <a:pt x="6548882" y="1381505"/>
                  </a:lnTo>
                  <a:lnTo>
                    <a:pt x="6553200" y="1333500"/>
                  </a:lnTo>
                  <a:lnTo>
                    <a:pt x="6553200" y="266700"/>
                  </a:lnTo>
                  <a:lnTo>
                    <a:pt x="6548882" y="218693"/>
                  </a:lnTo>
                  <a:lnTo>
                    <a:pt x="6536563" y="173608"/>
                  </a:lnTo>
                  <a:lnTo>
                    <a:pt x="6516751" y="132079"/>
                  </a:lnTo>
                  <a:lnTo>
                    <a:pt x="6490461" y="94868"/>
                  </a:lnTo>
                  <a:lnTo>
                    <a:pt x="6458331" y="62737"/>
                  </a:lnTo>
                  <a:lnTo>
                    <a:pt x="6421119" y="36449"/>
                  </a:lnTo>
                  <a:lnTo>
                    <a:pt x="6379590" y="16637"/>
                  </a:lnTo>
                  <a:lnTo>
                    <a:pt x="6334506" y="4317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437114" y="4941569"/>
              <a:ext cx="6553200" cy="1600200"/>
            </a:xfrm>
            <a:custGeom>
              <a:avLst/>
              <a:gdLst/>
              <a:ahLst/>
              <a:cxnLst/>
              <a:rect l="l" t="t" r="r" b="b"/>
              <a:pathLst>
                <a:path w="6553200" h="1600200">
                  <a:moveTo>
                    <a:pt x="0" y="266700"/>
                  </a:moveTo>
                  <a:lnTo>
                    <a:pt x="4317" y="218693"/>
                  </a:lnTo>
                  <a:lnTo>
                    <a:pt x="16636" y="173608"/>
                  </a:lnTo>
                  <a:lnTo>
                    <a:pt x="36449" y="132079"/>
                  </a:lnTo>
                  <a:lnTo>
                    <a:pt x="62737" y="94868"/>
                  </a:lnTo>
                  <a:lnTo>
                    <a:pt x="94868" y="62737"/>
                  </a:lnTo>
                  <a:lnTo>
                    <a:pt x="132079" y="36449"/>
                  </a:lnTo>
                  <a:lnTo>
                    <a:pt x="173608" y="16637"/>
                  </a:lnTo>
                  <a:lnTo>
                    <a:pt x="218693" y="4317"/>
                  </a:lnTo>
                  <a:lnTo>
                    <a:pt x="266700" y="0"/>
                  </a:lnTo>
                  <a:lnTo>
                    <a:pt x="6286499" y="0"/>
                  </a:lnTo>
                  <a:lnTo>
                    <a:pt x="6334505" y="4317"/>
                  </a:lnTo>
                  <a:lnTo>
                    <a:pt x="6379591" y="16637"/>
                  </a:lnTo>
                  <a:lnTo>
                    <a:pt x="6421120" y="36449"/>
                  </a:lnTo>
                  <a:lnTo>
                    <a:pt x="6458330" y="62737"/>
                  </a:lnTo>
                  <a:lnTo>
                    <a:pt x="6490462" y="94868"/>
                  </a:lnTo>
                  <a:lnTo>
                    <a:pt x="6516751" y="132079"/>
                  </a:lnTo>
                  <a:lnTo>
                    <a:pt x="6536562" y="173608"/>
                  </a:lnTo>
                  <a:lnTo>
                    <a:pt x="6548882" y="218693"/>
                  </a:lnTo>
                  <a:lnTo>
                    <a:pt x="6553199" y="266700"/>
                  </a:lnTo>
                  <a:lnTo>
                    <a:pt x="6553199" y="1333500"/>
                  </a:lnTo>
                  <a:lnTo>
                    <a:pt x="6548882" y="1381505"/>
                  </a:lnTo>
                  <a:lnTo>
                    <a:pt x="6536562" y="1426590"/>
                  </a:lnTo>
                  <a:lnTo>
                    <a:pt x="6516751" y="1468119"/>
                  </a:lnTo>
                  <a:lnTo>
                    <a:pt x="6490462" y="1505330"/>
                  </a:lnTo>
                  <a:lnTo>
                    <a:pt x="6458330" y="1537462"/>
                  </a:lnTo>
                  <a:lnTo>
                    <a:pt x="6421120" y="1563751"/>
                  </a:lnTo>
                  <a:lnTo>
                    <a:pt x="6379591" y="1583563"/>
                  </a:lnTo>
                  <a:lnTo>
                    <a:pt x="6334505" y="1595881"/>
                  </a:lnTo>
                  <a:lnTo>
                    <a:pt x="6286499" y="1600200"/>
                  </a:lnTo>
                  <a:lnTo>
                    <a:pt x="266700" y="1600200"/>
                  </a:lnTo>
                  <a:lnTo>
                    <a:pt x="218693" y="1595881"/>
                  </a:lnTo>
                  <a:lnTo>
                    <a:pt x="173608" y="1583563"/>
                  </a:lnTo>
                  <a:lnTo>
                    <a:pt x="132079" y="1563751"/>
                  </a:lnTo>
                  <a:lnTo>
                    <a:pt x="94868" y="1537462"/>
                  </a:lnTo>
                  <a:lnTo>
                    <a:pt x="62737" y="1505330"/>
                  </a:lnTo>
                  <a:lnTo>
                    <a:pt x="36449" y="1468119"/>
                  </a:lnTo>
                  <a:lnTo>
                    <a:pt x="16636" y="1426590"/>
                  </a:lnTo>
                  <a:lnTo>
                    <a:pt x="4317" y="1381505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723880" y="5140197"/>
            <a:ext cx="59905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381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token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stored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cookie, but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may be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problematic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you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many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claims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attached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15016" y="7472316"/>
            <a:ext cx="6657340" cy="1697989"/>
            <a:chOff x="10415016" y="7472316"/>
            <a:chExt cx="6657340" cy="1697989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016" y="7472316"/>
              <a:ext cx="6656832" cy="16975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436352" y="7487411"/>
              <a:ext cx="6553200" cy="1600200"/>
            </a:xfrm>
            <a:custGeom>
              <a:avLst/>
              <a:gdLst/>
              <a:ahLst/>
              <a:cxnLst/>
              <a:rect l="l" t="t" r="r" b="b"/>
              <a:pathLst>
                <a:path w="6553200" h="1600200">
                  <a:moveTo>
                    <a:pt x="6286500" y="0"/>
                  </a:moveTo>
                  <a:lnTo>
                    <a:pt x="266700" y="0"/>
                  </a:lnTo>
                  <a:lnTo>
                    <a:pt x="218694" y="4318"/>
                  </a:lnTo>
                  <a:lnTo>
                    <a:pt x="173608" y="16637"/>
                  </a:lnTo>
                  <a:lnTo>
                    <a:pt x="132079" y="36449"/>
                  </a:lnTo>
                  <a:lnTo>
                    <a:pt x="94869" y="62738"/>
                  </a:lnTo>
                  <a:lnTo>
                    <a:pt x="62738" y="94869"/>
                  </a:lnTo>
                  <a:lnTo>
                    <a:pt x="36449" y="132080"/>
                  </a:lnTo>
                  <a:lnTo>
                    <a:pt x="16637" y="173609"/>
                  </a:lnTo>
                  <a:lnTo>
                    <a:pt x="4318" y="218694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318" y="1381506"/>
                  </a:lnTo>
                  <a:lnTo>
                    <a:pt x="16637" y="1426591"/>
                  </a:lnTo>
                  <a:lnTo>
                    <a:pt x="36449" y="1468120"/>
                  </a:lnTo>
                  <a:lnTo>
                    <a:pt x="62738" y="1505331"/>
                  </a:lnTo>
                  <a:lnTo>
                    <a:pt x="94869" y="1537487"/>
                  </a:lnTo>
                  <a:lnTo>
                    <a:pt x="132079" y="1563789"/>
                  </a:lnTo>
                  <a:lnTo>
                    <a:pt x="173608" y="1583512"/>
                  </a:lnTo>
                  <a:lnTo>
                    <a:pt x="218694" y="1595907"/>
                  </a:lnTo>
                  <a:lnTo>
                    <a:pt x="266700" y="1600200"/>
                  </a:lnTo>
                  <a:lnTo>
                    <a:pt x="6286500" y="1600200"/>
                  </a:lnTo>
                  <a:lnTo>
                    <a:pt x="6334506" y="1595907"/>
                  </a:lnTo>
                  <a:lnTo>
                    <a:pt x="6379590" y="1583512"/>
                  </a:lnTo>
                  <a:lnTo>
                    <a:pt x="6421119" y="1563789"/>
                  </a:lnTo>
                  <a:lnTo>
                    <a:pt x="6458331" y="1537487"/>
                  </a:lnTo>
                  <a:lnTo>
                    <a:pt x="6490461" y="1505331"/>
                  </a:lnTo>
                  <a:lnTo>
                    <a:pt x="6516751" y="1468120"/>
                  </a:lnTo>
                  <a:lnTo>
                    <a:pt x="6536563" y="1426591"/>
                  </a:lnTo>
                  <a:lnTo>
                    <a:pt x="6548882" y="1381506"/>
                  </a:lnTo>
                  <a:lnTo>
                    <a:pt x="6553200" y="1333500"/>
                  </a:lnTo>
                  <a:lnTo>
                    <a:pt x="6553200" y="266700"/>
                  </a:lnTo>
                  <a:lnTo>
                    <a:pt x="6548882" y="218694"/>
                  </a:lnTo>
                  <a:lnTo>
                    <a:pt x="6536563" y="173609"/>
                  </a:lnTo>
                  <a:lnTo>
                    <a:pt x="6516751" y="132080"/>
                  </a:lnTo>
                  <a:lnTo>
                    <a:pt x="6490461" y="94869"/>
                  </a:lnTo>
                  <a:lnTo>
                    <a:pt x="6458331" y="62738"/>
                  </a:lnTo>
                  <a:lnTo>
                    <a:pt x="6421119" y="36449"/>
                  </a:lnTo>
                  <a:lnTo>
                    <a:pt x="6379590" y="16637"/>
                  </a:lnTo>
                  <a:lnTo>
                    <a:pt x="6334506" y="4318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37114" y="7488173"/>
              <a:ext cx="6553200" cy="1600200"/>
            </a:xfrm>
            <a:custGeom>
              <a:avLst/>
              <a:gdLst/>
              <a:ahLst/>
              <a:cxnLst/>
              <a:rect l="l" t="t" r="r" b="b"/>
              <a:pathLst>
                <a:path w="6553200" h="1600200">
                  <a:moveTo>
                    <a:pt x="0" y="266700"/>
                  </a:moveTo>
                  <a:lnTo>
                    <a:pt x="4317" y="218694"/>
                  </a:lnTo>
                  <a:lnTo>
                    <a:pt x="16636" y="173608"/>
                  </a:lnTo>
                  <a:lnTo>
                    <a:pt x="36449" y="132080"/>
                  </a:lnTo>
                  <a:lnTo>
                    <a:pt x="62737" y="94868"/>
                  </a:lnTo>
                  <a:lnTo>
                    <a:pt x="94868" y="62737"/>
                  </a:lnTo>
                  <a:lnTo>
                    <a:pt x="132079" y="36449"/>
                  </a:lnTo>
                  <a:lnTo>
                    <a:pt x="173608" y="16637"/>
                  </a:lnTo>
                  <a:lnTo>
                    <a:pt x="218693" y="4318"/>
                  </a:lnTo>
                  <a:lnTo>
                    <a:pt x="266700" y="0"/>
                  </a:lnTo>
                  <a:lnTo>
                    <a:pt x="6286499" y="0"/>
                  </a:lnTo>
                  <a:lnTo>
                    <a:pt x="6334505" y="4318"/>
                  </a:lnTo>
                  <a:lnTo>
                    <a:pt x="6379591" y="16637"/>
                  </a:lnTo>
                  <a:lnTo>
                    <a:pt x="6421120" y="36449"/>
                  </a:lnTo>
                  <a:lnTo>
                    <a:pt x="6458330" y="62737"/>
                  </a:lnTo>
                  <a:lnTo>
                    <a:pt x="6490462" y="94868"/>
                  </a:lnTo>
                  <a:lnTo>
                    <a:pt x="6516751" y="132080"/>
                  </a:lnTo>
                  <a:lnTo>
                    <a:pt x="6536562" y="173608"/>
                  </a:lnTo>
                  <a:lnTo>
                    <a:pt x="6548882" y="218694"/>
                  </a:lnTo>
                  <a:lnTo>
                    <a:pt x="6553199" y="266700"/>
                  </a:lnTo>
                  <a:lnTo>
                    <a:pt x="6553199" y="1333500"/>
                  </a:lnTo>
                  <a:lnTo>
                    <a:pt x="6548882" y="1381506"/>
                  </a:lnTo>
                  <a:lnTo>
                    <a:pt x="6536562" y="1426591"/>
                  </a:lnTo>
                  <a:lnTo>
                    <a:pt x="6516751" y="1468120"/>
                  </a:lnTo>
                  <a:lnTo>
                    <a:pt x="6490462" y="1505331"/>
                  </a:lnTo>
                  <a:lnTo>
                    <a:pt x="6458330" y="1537487"/>
                  </a:lnTo>
                  <a:lnTo>
                    <a:pt x="6421120" y="1563789"/>
                  </a:lnTo>
                  <a:lnTo>
                    <a:pt x="6379591" y="1583512"/>
                  </a:lnTo>
                  <a:lnTo>
                    <a:pt x="6334505" y="1595907"/>
                  </a:lnTo>
                  <a:lnTo>
                    <a:pt x="6286499" y="1600200"/>
                  </a:lnTo>
                  <a:lnTo>
                    <a:pt x="266700" y="1600200"/>
                  </a:lnTo>
                  <a:lnTo>
                    <a:pt x="218693" y="1595907"/>
                  </a:lnTo>
                  <a:lnTo>
                    <a:pt x="173608" y="1583512"/>
                  </a:lnTo>
                  <a:lnTo>
                    <a:pt x="132079" y="1563789"/>
                  </a:lnTo>
                  <a:lnTo>
                    <a:pt x="94868" y="1537487"/>
                  </a:lnTo>
                  <a:lnTo>
                    <a:pt x="62737" y="1505331"/>
                  </a:lnTo>
                  <a:lnTo>
                    <a:pt x="36449" y="1468120"/>
                  </a:lnTo>
                  <a:lnTo>
                    <a:pt x="16636" y="1426591"/>
                  </a:lnTo>
                  <a:lnTo>
                    <a:pt x="4317" y="138150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807065" y="7689342"/>
            <a:ext cx="58204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token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stored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sessionStorage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which is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similar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localStorage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cleared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soon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closes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7447" y="4837338"/>
            <a:ext cx="3430904" cy="1871345"/>
            <a:chOff x="917447" y="4837338"/>
            <a:chExt cx="3430904" cy="187134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447" y="4837338"/>
              <a:ext cx="3430524" cy="187130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38783" y="4853939"/>
              <a:ext cx="3328035" cy="1774189"/>
            </a:xfrm>
            <a:custGeom>
              <a:avLst/>
              <a:gdLst/>
              <a:ahLst/>
              <a:cxnLst/>
              <a:rect l="l" t="t" r="r" b="b"/>
              <a:pathLst>
                <a:path w="3328035" h="1774190">
                  <a:moveTo>
                    <a:pt x="3032125" y="0"/>
                  </a:moveTo>
                  <a:lnTo>
                    <a:pt x="295744" y="0"/>
                  </a:lnTo>
                  <a:lnTo>
                    <a:pt x="247777" y="3810"/>
                  </a:lnTo>
                  <a:lnTo>
                    <a:pt x="202272" y="15112"/>
                  </a:lnTo>
                  <a:lnTo>
                    <a:pt x="159829" y="33020"/>
                  </a:lnTo>
                  <a:lnTo>
                    <a:pt x="121081" y="57023"/>
                  </a:lnTo>
                  <a:lnTo>
                    <a:pt x="86626" y="86613"/>
                  </a:lnTo>
                  <a:lnTo>
                    <a:pt x="57061" y="121031"/>
                  </a:lnTo>
                  <a:lnTo>
                    <a:pt x="33007" y="159765"/>
                  </a:lnTo>
                  <a:lnTo>
                    <a:pt x="15074" y="202184"/>
                  </a:lnTo>
                  <a:lnTo>
                    <a:pt x="3873" y="247650"/>
                  </a:lnTo>
                  <a:lnTo>
                    <a:pt x="0" y="295656"/>
                  </a:lnTo>
                  <a:lnTo>
                    <a:pt x="0" y="1478026"/>
                  </a:lnTo>
                  <a:lnTo>
                    <a:pt x="3873" y="1526032"/>
                  </a:lnTo>
                  <a:lnTo>
                    <a:pt x="15074" y="1571498"/>
                  </a:lnTo>
                  <a:lnTo>
                    <a:pt x="33007" y="1613915"/>
                  </a:lnTo>
                  <a:lnTo>
                    <a:pt x="57061" y="1652651"/>
                  </a:lnTo>
                  <a:lnTo>
                    <a:pt x="86626" y="1687068"/>
                  </a:lnTo>
                  <a:lnTo>
                    <a:pt x="121081" y="1716659"/>
                  </a:lnTo>
                  <a:lnTo>
                    <a:pt x="159829" y="1740662"/>
                  </a:lnTo>
                  <a:lnTo>
                    <a:pt x="202272" y="1758569"/>
                  </a:lnTo>
                  <a:lnTo>
                    <a:pt x="247777" y="1769872"/>
                  </a:lnTo>
                  <a:lnTo>
                    <a:pt x="295744" y="1773682"/>
                  </a:lnTo>
                  <a:lnTo>
                    <a:pt x="3032125" y="1773682"/>
                  </a:lnTo>
                  <a:lnTo>
                    <a:pt x="3080130" y="1769872"/>
                  </a:lnTo>
                  <a:lnTo>
                    <a:pt x="3125596" y="1758569"/>
                  </a:lnTo>
                  <a:lnTo>
                    <a:pt x="3168141" y="1740662"/>
                  </a:lnTo>
                  <a:lnTo>
                    <a:pt x="3206877" y="1716659"/>
                  </a:lnTo>
                  <a:lnTo>
                    <a:pt x="3241293" y="1687068"/>
                  </a:lnTo>
                  <a:lnTo>
                    <a:pt x="3270885" y="1652651"/>
                  </a:lnTo>
                  <a:lnTo>
                    <a:pt x="3294888" y="1613915"/>
                  </a:lnTo>
                  <a:lnTo>
                    <a:pt x="3312794" y="1571498"/>
                  </a:lnTo>
                  <a:lnTo>
                    <a:pt x="3324098" y="1526032"/>
                  </a:lnTo>
                  <a:lnTo>
                    <a:pt x="3327907" y="1478026"/>
                  </a:lnTo>
                  <a:lnTo>
                    <a:pt x="3327907" y="295656"/>
                  </a:lnTo>
                  <a:lnTo>
                    <a:pt x="3324098" y="247650"/>
                  </a:lnTo>
                  <a:lnTo>
                    <a:pt x="3312794" y="202184"/>
                  </a:lnTo>
                  <a:lnTo>
                    <a:pt x="3294888" y="159765"/>
                  </a:lnTo>
                  <a:lnTo>
                    <a:pt x="3270885" y="121031"/>
                  </a:lnTo>
                  <a:lnTo>
                    <a:pt x="3241293" y="86613"/>
                  </a:lnTo>
                  <a:lnTo>
                    <a:pt x="3206877" y="57023"/>
                  </a:lnTo>
                  <a:lnTo>
                    <a:pt x="3168141" y="33020"/>
                  </a:lnTo>
                  <a:lnTo>
                    <a:pt x="3125596" y="15112"/>
                  </a:lnTo>
                  <a:lnTo>
                    <a:pt x="3080130" y="3810"/>
                  </a:lnTo>
                  <a:lnTo>
                    <a:pt x="3032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39545" y="4854701"/>
              <a:ext cx="3328035" cy="1774189"/>
            </a:xfrm>
            <a:custGeom>
              <a:avLst/>
              <a:gdLst/>
              <a:ahLst/>
              <a:cxnLst/>
              <a:rect l="l" t="t" r="r" b="b"/>
              <a:pathLst>
                <a:path w="3328035" h="1774190">
                  <a:moveTo>
                    <a:pt x="0" y="295656"/>
                  </a:moveTo>
                  <a:lnTo>
                    <a:pt x="3873" y="247650"/>
                  </a:lnTo>
                  <a:lnTo>
                    <a:pt x="15074" y="202184"/>
                  </a:lnTo>
                  <a:lnTo>
                    <a:pt x="33007" y="159765"/>
                  </a:lnTo>
                  <a:lnTo>
                    <a:pt x="57061" y="121031"/>
                  </a:lnTo>
                  <a:lnTo>
                    <a:pt x="86626" y="86613"/>
                  </a:lnTo>
                  <a:lnTo>
                    <a:pt x="121081" y="57023"/>
                  </a:lnTo>
                  <a:lnTo>
                    <a:pt x="159829" y="33020"/>
                  </a:lnTo>
                  <a:lnTo>
                    <a:pt x="202272" y="15112"/>
                  </a:lnTo>
                  <a:lnTo>
                    <a:pt x="247776" y="3810"/>
                  </a:lnTo>
                  <a:lnTo>
                    <a:pt x="295744" y="0"/>
                  </a:lnTo>
                  <a:lnTo>
                    <a:pt x="3032125" y="0"/>
                  </a:lnTo>
                  <a:lnTo>
                    <a:pt x="3080130" y="3810"/>
                  </a:lnTo>
                  <a:lnTo>
                    <a:pt x="3125596" y="15112"/>
                  </a:lnTo>
                  <a:lnTo>
                    <a:pt x="3168141" y="33020"/>
                  </a:lnTo>
                  <a:lnTo>
                    <a:pt x="3206877" y="57023"/>
                  </a:lnTo>
                  <a:lnTo>
                    <a:pt x="3241293" y="86613"/>
                  </a:lnTo>
                  <a:lnTo>
                    <a:pt x="3270884" y="121031"/>
                  </a:lnTo>
                  <a:lnTo>
                    <a:pt x="3294888" y="159765"/>
                  </a:lnTo>
                  <a:lnTo>
                    <a:pt x="3312794" y="202184"/>
                  </a:lnTo>
                  <a:lnTo>
                    <a:pt x="3324098" y="247650"/>
                  </a:lnTo>
                  <a:lnTo>
                    <a:pt x="3327907" y="295656"/>
                  </a:lnTo>
                  <a:lnTo>
                    <a:pt x="3327907" y="1478026"/>
                  </a:lnTo>
                  <a:lnTo>
                    <a:pt x="3324098" y="1526032"/>
                  </a:lnTo>
                  <a:lnTo>
                    <a:pt x="3312794" y="1571498"/>
                  </a:lnTo>
                  <a:lnTo>
                    <a:pt x="3294888" y="1613915"/>
                  </a:lnTo>
                  <a:lnTo>
                    <a:pt x="3270884" y="1652651"/>
                  </a:lnTo>
                  <a:lnTo>
                    <a:pt x="3241293" y="1687068"/>
                  </a:lnTo>
                  <a:lnTo>
                    <a:pt x="3206877" y="1716659"/>
                  </a:lnTo>
                  <a:lnTo>
                    <a:pt x="3168141" y="1740662"/>
                  </a:lnTo>
                  <a:lnTo>
                    <a:pt x="3125596" y="1758569"/>
                  </a:lnTo>
                  <a:lnTo>
                    <a:pt x="3080130" y="1769872"/>
                  </a:lnTo>
                  <a:lnTo>
                    <a:pt x="3032125" y="1773682"/>
                  </a:lnTo>
                  <a:lnTo>
                    <a:pt x="295744" y="1773682"/>
                  </a:lnTo>
                  <a:lnTo>
                    <a:pt x="247776" y="1769872"/>
                  </a:lnTo>
                  <a:lnTo>
                    <a:pt x="202272" y="1758569"/>
                  </a:lnTo>
                  <a:lnTo>
                    <a:pt x="159829" y="1740662"/>
                  </a:lnTo>
                  <a:lnTo>
                    <a:pt x="121081" y="1716659"/>
                  </a:lnTo>
                  <a:lnTo>
                    <a:pt x="86626" y="1687068"/>
                  </a:lnTo>
                  <a:lnTo>
                    <a:pt x="57061" y="1652651"/>
                  </a:lnTo>
                  <a:lnTo>
                    <a:pt x="33007" y="1613915"/>
                  </a:lnTo>
                  <a:lnTo>
                    <a:pt x="15074" y="1571498"/>
                  </a:lnTo>
                  <a:lnTo>
                    <a:pt x="3873" y="1526032"/>
                  </a:lnTo>
                  <a:lnTo>
                    <a:pt x="0" y="1478026"/>
                  </a:lnTo>
                  <a:lnTo>
                    <a:pt x="0" y="295656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3464" y="4956759"/>
            <a:ext cx="380809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4170">
              <a:lnSpc>
                <a:spcPct val="100000"/>
              </a:lnSpc>
              <a:spcBef>
                <a:spcPts val="100"/>
              </a:spcBef>
              <a:tabLst>
                <a:tab pos="3113405" algn="l"/>
                <a:tab pos="379476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token-based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authe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ion,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 	</a:t>
            </a:r>
            <a:r>
              <a:rPr dirty="0" u="heavy" sz="2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</a:rPr>
              <a:t> 	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    </a:t>
            </a:r>
            <a:r>
              <a:rPr dirty="0" sz="2400" spc="2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token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three</a:t>
            </a:r>
            <a:endParaRPr sz="2400">
              <a:latin typeface="Calibri"/>
              <a:cs typeface="Calibri"/>
            </a:endParaRPr>
          </a:p>
          <a:p>
            <a:pPr marL="1114425">
              <a:lnSpc>
                <a:spcPct val="100000"/>
              </a:lnSpc>
              <a:spcBef>
                <a:spcPts val="5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ways: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82261" y="5696711"/>
            <a:ext cx="85725" cy="86995"/>
          </a:xfrm>
          <a:custGeom>
            <a:avLst/>
            <a:gdLst/>
            <a:ahLst/>
            <a:cxnLst/>
            <a:rect l="l" t="t" r="r" b="b"/>
            <a:pathLst>
              <a:path w="85725" h="86995">
                <a:moveTo>
                  <a:pt x="85598" y="43434"/>
                </a:moveTo>
                <a:lnTo>
                  <a:pt x="57023" y="28956"/>
                </a:lnTo>
                <a:lnTo>
                  <a:pt x="0" y="0"/>
                </a:lnTo>
                <a:lnTo>
                  <a:pt x="0" y="86868"/>
                </a:lnTo>
                <a:lnTo>
                  <a:pt x="57150" y="57912"/>
                </a:lnTo>
                <a:lnTo>
                  <a:pt x="85598" y="43434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COURSE</a:t>
            </a:r>
            <a:r>
              <a:rPr dirty="0" sz="3600" spc="-19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OUTLINE</a:t>
            </a:r>
            <a:endParaRPr sz="3600"/>
          </a:p>
          <a:p>
            <a:pPr algn="ctr" marL="190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700" spc="-7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46163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255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r>
              <a:rPr dirty="0" sz="255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 JWT</a:t>
            </a:r>
            <a:r>
              <a:rPr dirty="0" sz="255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5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30098" y="9741204"/>
            <a:ext cx="518922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,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7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5736" y="1700783"/>
            <a:ext cx="16421100" cy="29209"/>
            <a:chOff x="935736" y="1700783"/>
            <a:chExt cx="16421100" cy="29209"/>
          </a:xfrm>
        </p:grpSpPr>
        <p:sp>
          <p:nvSpPr>
            <p:cNvPr id="8" name="object 8"/>
            <p:cNvSpPr/>
            <p:nvPr/>
          </p:nvSpPr>
          <p:spPr>
            <a:xfrm>
              <a:off x="935736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6421100" y="28955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5736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6421100" y="28955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46988" y="9441178"/>
            <a:ext cx="2303145" cy="845819"/>
            <a:chOff x="1046988" y="9441178"/>
            <a:chExt cx="2303145" cy="84581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7717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Advantages</a:t>
            </a:r>
            <a:r>
              <a:rPr dirty="0" sz="5600" spc="-105"/>
              <a:t> </a:t>
            </a:r>
            <a:r>
              <a:rPr dirty="0" sz="5600" spc="-5"/>
              <a:t>of</a:t>
            </a:r>
            <a:r>
              <a:rPr dirty="0" sz="5600" spc="-45"/>
              <a:t> </a:t>
            </a:r>
            <a:r>
              <a:rPr dirty="0" sz="5600"/>
              <a:t>Token-based</a:t>
            </a:r>
            <a:r>
              <a:rPr dirty="0" sz="5600" spc="-80"/>
              <a:t> </a:t>
            </a:r>
            <a:r>
              <a:rPr dirty="0" sz="5600" spc="-10"/>
              <a:t>Authentication</a:t>
            </a:r>
            <a:endParaRPr sz="5600"/>
          </a:p>
        </p:txBody>
      </p:sp>
      <p:grpSp>
        <p:nvGrpSpPr>
          <p:cNvPr id="16" name="object 16"/>
          <p:cNvGrpSpPr/>
          <p:nvPr/>
        </p:nvGrpSpPr>
        <p:grpSpPr>
          <a:xfrm>
            <a:off x="1336547" y="1981200"/>
            <a:ext cx="15459710" cy="7263765"/>
            <a:chOff x="1336547" y="1981200"/>
            <a:chExt cx="15459710" cy="7263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547" y="1982723"/>
              <a:ext cx="15459456" cy="72618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71599" y="1981200"/>
              <a:ext cx="15393669" cy="1435735"/>
            </a:xfrm>
            <a:custGeom>
              <a:avLst/>
              <a:gdLst/>
              <a:ahLst/>
              <a:cxnLst/>
              <a:rect l="l" t="t" r="r" b="b"/>
              <a:pathLst>
                <a:path w="15393669" h="1435735">
                  <a:moveTo>
                    <a:pt x="584835" y="0"/>
                  </a:moveTo>
                  <a:lnTo>
                    <a:pt x="540638" y="4064"/>
                  </a:lnTo>
                  <a:lnTo>
                    <a:pt x="497458" y="11810"/>
                  </a:lnTo>
                  <a:lnTo>
                    <a:pt x="455168" y="23114"/>
                  </a:lnTo>
                  <a:lnTo>
                    <a:pt x="414147" y="37846"/>
                  </a:lnTo>
                  <a:lnTo>
                    <a:pt x="374269" y="55752"/>
                  </a:lnTo>
                  <a:lnTo>
                    <a:pt x="335788" y="76707"/>
                  </a:lnTo>
                  <a:lnTo>
                    <a:pt x="298831" y="100838"/>
                  </a:lnTo>
                  <a:lnTo>
                    <a:pt x="263525" y="127634"/>
                  </a:lnTo>
                  <a:lnTo>
                    <a:pt x="229869" y="157225"/>
                  </a:lnTo>
                  <a:lnTo>
                    <a:pt x="197993" y="189356"/>
                  </a:lnTo>
                  <a:lnTo>
                    <a:pt x="168147" y="223900"/>
                  </a:lnTo>
                  <a:lnTo>
                    <a:pt x="140208" y="260730"/>
                  </a:lnTo>
                  <a:lnTo>
                    <a:pt x="114553" y="299593"/>
                  </a:lnTo>
                  <a:lnTo>
                    <a:pt x="91186" y="340614"/>
                  </a:lnTo>
                  <a:lnTo>
                    <a:pt x="70231" y="383540"/>
                  </a:lnTo>
                  <a:lnTo>
                    <a:pt x="51688" y="428117"/>
                  </a:lnTo>
                  <a:lnTo>
                    <a:pt x="35940" y="474345"/>
                  </a:lnTo>
                  <a:lnTo>
                    <a:pt x="22733" y="521970"/>
                  </a:lnTo>
                  <a:lnTo>
                    <a:pt x="12572" y="570992"/>
                  </a:lnTo>
                  <a:lnTo>
                    <a:pt x="5206" y="621156"/>
                  </a:lnTo>
                  <a:lnTo>
                    <a:pt x="1015" y="672338"/>
                  </a:lnTo>
                  <a:lnTo>
                    <a:pt x="0" y="724534"/>
                  </a:lnTo>
                  <a:lnTo>
                    <a:pt x="1778" y="775461"/>
                  </a:lnTo>
                  <a:lnTo>
                    <a:pt x="6603" y="825246"/>
                  </a:lnTo>
                  <a:lnTo>
                    <a:pt x="14224" y="874141"/>
                  </a:lnTo>
                  <a:lnTo>
                    <a:pt x="24511" y="921639"/>
                  </a:lnTo>
                  <a:lnTo>
                    <a:pt x="37591" y="967867"/>
                  </a:lnTo>
                  <a:lnTo>
                    <a:pt x="53086" y="1012698"/>
                  </a:lnTo>
                  <a:lnTo>
                    <a:pt x="71119" y="1055877"/>
                  </a:lnTo>
                  <a:lnTo>
                    <a:pt x="91440" y="1097406"/>
                  </a:lnTo>
                  <a:lnTo>
                    <a:pt x="114046" y="1137030"/>
                  </a:lnTo>
                  <a:lnTo>
                    <a:pt x="138811" y="1174877"/>
                  </a:lnTo>
                  <a:lnTo>
                    <a:pt x="165481" y="1210564"/>
                  </a:lnTo>
                  <a:lnTo>
                    <a:pt x="194183" y="1244092"/>
                  </a:lnTo>
                  <a:lnTo>
                    <a:pt x="224662" y="1275333"/>
                  </a:lnTo>
                  <a:lnTo>
                    <a:pt x="256920" y="1304163"/>
                  </a:lnTo>
                  <a:lnTo>
                    <a:pt x="290830" y="1330452"/>
                  </a:lnTo>
                  <a:lnTo>
                    <a:pt x="326136" y="1354074"/>
                  </a:lnTo>
                  <a:lnTo>
                    <a:pt x="362966" y="1374902"/>
                  </a:lnTo>
                  <a:lnTo>
                    <a:pt x="401066" y="1392935"/>
                  </a:lnTo>
                  <a:lnTo>
                    <a:pt x="440436" y="1407922"/>
                  </a:lnTo>
                  <a:lnTo>
                    <a:pt x="480822" y="1419859"/>
                  </a:lnTo>
                  <a:lnTo>
                    <a:pt x="522224" y="1428496"/>
                  </a:lnTo>
                  <a:lnTo>
                    <a:pt x="564642" y="1433702"/>
                  </a:lnTo>
                  <a:lnTo>
                    <a:pt x="607822" y="1435480"/>
                  </a:lnTo>
                  <a:lnTo>
                    <a:pt x="661416" y="1432686"/>
                  </a:lnTo>
                  <a:lnTo>
                    <a:pt x="713867" y="1424558"/>
                  </a:lnTo>
                  <a:lnTo>
                    <a:pt x="764667" y="1411097"/>
                  </a:lnTo>
                  <a:lnTo>
                    <a:pt x="813688" y="1392808"/>
                  </a:lnTo>
                  <a:lnTo>
                    <a:pt x="860932" y="1369822"/>
                  </a:lnTo>
                  <a:lnTo>
                    <a:pt x="905891" y="1342390"/>
                  </a:lnTo>
                  <a:lnTo>
                    <a:pt x="948563" y="1310767"/>
                  </a:lnTo>
                  <a:lnTo>
                    <a:pt x="990600" y="1278890"/>
                  </a:lnTo>
                  <a:lnTo>
                    <a:pt x="1033780" y="1249679"/>
                  </a:lnTo>
                  <a:lnTo>
                    <a:pt x="1077976" y="1223136"/>
                  </a:lnTo>
                  <a:lnTo>
                    <a:pt x="1123188" y="1199260"/>
                  </a:lnTo>
                  <a:lnTo>
                    <a:pt x="1169162" y="1178052"/>
                  </a:lnTo>
                  <a:lnTo>
                    <a:pt x="1216025" y="1159255"/>
                  </a:lnTo>
                  <a:lnTo>
                    <a:pt x="1263395" y="1143127"/>
                  </a:lnTo>
                  <a:lnTo>
                    <a:pt x="1311402" y="1129538"/>
                  </a:lnTo>
                  <a:lnTo>
                    <a:pt x="1359789" y="1118489"/>
                  </a:lnTo>
                  <a:lnTo>
                    <a:pt x="1408683" y="1109979"/>
                  </a:lnTo>
                  <a:lnTo>
                    <a:pt x="1457833" y="1103883"/>
                  </a:lnTo>
                  <a:lnTo>
                    <a:pt x="1507108" y="1100201"/>
                  </a:lnTo>
                  <a:lnTo>
                    <a:pt x="1556512" y="1098930"/>
                  </a:lnTo>
                  <a:lnTo>
                    <a:pt x="15071217" y="1098930"/>
                  </a:lnTo>
                  <a:lnTo>
                    <a:pt x="15114778" y="1095502"/>
                  </a:lnTo>
                  <a:lnTo>
                    <a:pt x="15156688" y="1085342"/>
                  </a:lnTo>
                  <a:lnTo>
                    <a:pt x="15196439" y="1068958"/>
                  </a:lnTo>
                  <a:lnTo>
                    <a:pt x="15233523" y="1046860"/>
                  </a:lnTo>
                  <a:lnTo>
                    <a:pt x="15267813" y="1019555"/>
                  </a:lnTo>
                  <a:lnTo>
                    <a:pt x="15298928" y="987425"/>
                  </a:lnTo>
                  <a:lnTo>
                    <a:pt x="15326106" y="950849"/>
                  </a:lnTo>
                  <a:lnTo>
                    <a:pt x="15349346" y="910463"/>
                  </a:lnTo>
                  <a:lnTo>
                    <a:pt x="15368142" y="866521"/>
                  </a:lnTo>
                  <a:lnTo>
                    <a:pt x="15381986" y="819784"/>
                  </a:lnTo>
                  <a:lnTo>
                    <a:pt x="15390621" y="770381"/>
                  </a:lnTo>
                  <a:lnTo>
                    <a:pt x="15393542" y="719074"/>
                  </a:lnTo>
                  <a:lnTo>
                    <a:pt x="15390621" y="667130"/>
                  </a:lnTo>
                  <a:lnTo>
                    <a:pt x="15381986" y="617220"/>
                  </a:lnTo>
                  <a:lnTo>
                    <a:pt x="15368142" y="569976"/>
                  </a:lnTo>
                  <a:lnTo>
                    <a:pt x="15349346" y="525906"/>
                  </a:lnTo>
                  <a:lnTo>
                    <a:pt x="15326106" y="485140"/>
                  </a:lnTo>
                  <a:lnTo>
                    <a:pt x="15298928" y="448436"/>
                  </a:lnTo>
                  <a:lnTo>
                    <a:pt x="15267813" y="416178"/>
                  </a:lnTo>
                  <a:lnTo>
                    <a:pt x="15233523" y="388620"/>
                  </a:lnTo>
                  <a:lnTo>
                    <a:pt x="15196439" y="366522"/>
                  </a:lnTo>
                  <a:lnTo>
                    <a:pt x="15156688" y="350139"/>
                  </a:lnTo>
                  <a:lnTo>
                    <a:pt x="15114778" y="339978"/>
                  </a:lnTo>
                  <a:lnTo>
                    <a:pt x="15071217" y="336550"/>
                  </a:lnTo>
                  <a:lnTo>
                    <a:pt x="1556512" y="336550"/>
                  </a:lnTo>
                  <a:lnTo>
                    <a:pt x="1506601" y="335279"/>
                  </a:lnTo>
                  <a:lnTo>
                    <a:pt x="1456817" y="331470"/>
                  </a:lnTo>
                  <a:lnTo>
                    <a:pt x="1407287" y="325247"/>
                  </a:lnTo>
                  <a:lnTo>
                    <a:pt x="1358264" y="316356"/>
                  </a:lnTo>
                  <a:lnTo>
                    <a:pt x="1309497" y="305053"/>
                  </a:lnTo>
                  <a:lnTo>
                    <a:pt x="1261364" y="291083"/>
                  </a:lnTo>
                  <a:lnTo>
                    <a:pt x="1213866" y="274700"/>
                  </a:lnTo>
                  <a:lnTo>
                    <a:pt x="1167002" y="255650"/>
                  </a:lnTo>
                  <a:lnTo>
                    <a:pt x="1120902" y="234188"/>
                  </a:lnTo>
                  <a:lnTo>
                    <a:pt x="1075689" y="210057"/>
                  </a:lnTo>
                  <a:lnTo>
                    <a:pt x="1031494" y="183260"/>
                  </a:lnTo>
                  <a:lnTo>
                    <a:pt x="988313" y="154050"/>
                  </a:lnTo>
                  <a:lnTo>
                    <a:pt x="946276" y="122047"/>
                  </a:lnTo>
                  <a:lnTo>
                    <a:pt x="907161" y="93218"/>
                  </a:lnTo>
                  <a:lnTo>
                    <a:pt x="865886" y="67945"/>
                  </a:lnTo>
                  <a:lnTo>
                    <a:pt x="822579" y="46227"/>
                  </a:lnTo>
                  <a:lnTo>
                    <a:pt x="777620" y="28448"/>
                  </a:lnTo>
                  <a:lnTo>
                    <a:pt x="731266" y="14731"/>
                  </a:lnTo>
                  <a:lnTo>
                    <a:pt x="683387" y="5333"/>
                  </a:lnTo>
                  <a:lnTo>
                    <a:pt x="634619" y="380"/>
                  </a:lnTo>
                  <a:lnTo>
                    <a:pt x="584835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39239" y="2241804"/>
              <a:ext cx="882650" cy="885190"/>
            </a:xfrm>
            <a:custGeom>
              <a:avLst/>
              <a:gdLst/>
              <a:ahLst/>
              <a:cxnLst/>
              <a:rect l="l" t="t" r="r" b="b"/>
              <a:pathLst>
                <a:path w="882650" h="885189">
                  <a:moveTo>
                    <a:pt x="441071" y="0"/>
                  </a:moveTo>
                  <a:lnTo>
                    <a:pt x="393065" y="2540"/>
                  </a:lnTo>
                  <a:lnTo>
                    <a:pt x="346455" y="10160"/>
                  </a:lnTo>
                  <a:lnTo>
                    <a:pt x="301624" y="22605"/>
                  </a:lnTo>
                  <a:lnTo>
                    <a:pt x="258826" y="39370"/>
                  </a:lnTo>
                  <a:lnTo>
                    <a:pt x="218440" y="60451"/>
                  </a:lnTo>
                  <a:lnTo>
                    <a:pt x="180593" y="85344"/>
                  </a:lnTo>
                  <a:lnTo>
                    <a:pt x="145541" y="114046"/>
                  </a:lnTo>
                  <a:lnTo>
                    <a:pt x="113665" y="146050"/>
                  </a:lnTo>
                  <a:lnTo>
                    <a:pt x="85090" y="181228"/>
                  </a:lnTo>
                  <a:lnTo>
                    <a:pt x="60197" y="219201"/>
                  </a:lnTo>
                  <a:lnTo>
                    <a:pt x="39243" y="259715"/>
                  </a:lnTo>
                  <a:lnTo>
                    <a:pt x="22478" y="302641"/>
                  </a:lnTo>
                  <a:lnTo>
                    <a:pt x="10159" y="347599"/>
                  </a:lnTo>
                  <a:lnTo>
                    <a:pt x="2540" y="394335"/>
                  </a:lnTo>
                  <a:lnTo>
                    <a:pt x="0" y="442468"/>
                  </a:lnTo>
                  <a:lnTo>
                    <a:pt x="2540" y="490727"/>
                  </a:lnTo>
                  <a:lnTo>
                    <a:pt x="10159" y="537464"/>
                  </a:lnTo>
                  <a:lnTo>
                    <a:pt x="22478" y="582422"/>
                  </a:lnTo>
                  <a:lnTo>
                    <a:pt x="39243" y="625348"/>
                  </a:lnTo>
                  <a:lnTo>
                    <a:pt x="60197" y="665861"/>
                  </a:lnTo>
                  <a:lnTo>
                    <a:pt x="85090" y="703834"/>
                  </a:lnTo>
                  <a:lnTo>
                    <a:pt x="113665" y="739013"/>
                  </a:lnTo>
                  <a:lnTo>
                    <a:pt x="145541" y="771017"/>
                  </a:lnTo>
                  <a:lnTo>
                    <a:pt x="180593" y="799719"/>
                  </a:lnTo>
                  <a:lnTo>
                    <a:pt x="218440" y="824611"/>
                  </a:lnTo>
                  <a:lnTo>
                    <a:pt x="258826" y="845693"/>
                  </a:lnTo>
                  <a:lnTo>
                    <a:pt x="301624" y="862456"/>
                  </a:lnTo>
                  <a:lnTo>
                    <a:pt x="346455" y="874902"/>
                  </a:lnTo>
                  <a:lnTo>
                    <a:pt x="393065" y="882523"/>
                  </a:lnTo>
                  <a:lnTo>
                    <a:pt x="441071" y="885063"/>
                  </a:lnTo>
                  <a:lnTo>
                    <a:pt x="489077" y="882523"/>
                  </a:lnTo>
                  <a:lnTo>
                    <a:pt x="535685" y="874902"/>
                  </a:lnTo>
                  <a:lnTo>
                    <a:pt x="580516" y="862456"/>
                  </a:lnTo>
                  <a:lnTo>
                    <a:pt x="623316" y="845693"/>
                  </a:lnTo>
                  <a:lnTo>
                    <a:pt x="663702" y="824611"/>
                  </a:lnTo>
                  <a:lnTo>
                    <a:pt x="701547" y="799719"/>
                  </a:lnTo>
                  <a:lnTo>
                    <a:pt x="736599" y="771017"/>
                  </a:lnTo>
                  <a:lnTo>
                    <a:pt x="768477" y="739013"/>
                  </a:lnTo>
                  <a:lnTo>
                    <a:pt x="797052" y="703834"/>
                  </a:lnTo>
                  <a:lnTo>
                    <a:pt x="821943" y="665861"/>
                  </a:lnTo>
                  <a:lnTo>
                    <a:pt x="842898" y="625348"/>
                  </a:lnTo>
                  <a:lnTo>
                    <a:pt x="859662" y="582422"/>
                  </a:lnTo>
                  <a:lnTo>
                    <a:pt x="871982" y="537464"/>
                  </a:lnTo>
                  <a:lnTo>
                    <a:pt x="879602" y="490727"/>
                  </a:lnTo>
                  <a:lnTo>
                    <a:pt x="882141" y="442468"/>
                  </a:lnTo>
                  <a:lnTo>
                    <a:pt x="879602" y="394335"/>
                  </a:lnTo>
                  <a:lnTo>
                    <a:pt x="871982" y="347599"/>
                  </a:lnTo>
                  <a:lnTo>
                    <a:pt x="859662" y="302641"/>
                  </a:lnTo>
                  <a:lnTo>
                    <a:pt x="842898" y="259715"/>
                  </a:lnTo>
                  <a:lnTo>
                    <a:pt x="821943" y="219201"/>
                  </a:lnTo>
                  <a:lnTo>
                    <a:pt x="797052" y="181228"/>
                  </a:lnTo>
                  <a:lnTo>
                    <a:pt x="768477" y="146050"/>
                  </a:lnTo>
                  <a:lnTo>
                    <a:pt x="736599" y="114046"/>
                  </a:lnTo>
                  <a:lnTo>
                    <a:pt x="701547" y="85344"/>
                  </a:lnTo>
                  <a:lnTo>
                    <a:pt x="663702" y="60451"/>
                  </a:lnTo>
                  <a:lnTo>
                    <a:pt x="623316" y="39370"/>
                  </a:lnTo>
                  <a:lnTo>
                    <a:pt x="580516" y="22605"/>
                  </a:lnTo>
                  <a:lnTo>
                    <a:pt x="535685" y="10160"/>
                  </a:lnTo>
                  <a:lnTo>
                    <a:pt x="489077" y="2540"/>
                  </a:lnTo>
                  <a:lnTo>
                    <a:pt x="441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741677" y="2407157"/>
            <a:ext cx="4616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47617A"/>
                </a:solidFill>
                <a:latin typeface="Leelawadee UI"/>
                <a:cs typeface="Leelawadee UI"/>
              </a:rPr>
              <a:t>01</a:t>
            </a:r>
            <a:endParaRPr sz="3000">
              <a:latin typeface="Leelawadee UI"/>
              <a:cs typeface="Leelawade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71600" y="3422903"/>
            <a:ext cx="15393669" cy="1435735"/>
            <a:chOff x="1371600" y="3422903"/>
            <a:chExt cx="15393669" cy="1435735"/>
          </a:xfrm>
        </p:grpSpPr>
        <p:sp>
          <p:nvSpPr>
            <p:cNvPr id="22" name="object 22"/>
            <p:cNvSpPr/>
            <p:nvPr/>
          </p:nvSpPr>
          <p:spPr>
            <a:xfrm>
              <a:off x="1371600" y="3422903"/>
              <a:ext cx="15393669" cy="1435735"/>
            </a:xfrm>
            <a:custGeom>
              <a:avLst/>
              <a:gdLst/>
              <a:ahLst/>
              <a:cxnLst/>
              <a:rect l="l" t="t" r="r" b="b"/>
              <a:pathLst>
                <a:path w="15393669" h="1435735">
                  <a:moveTo>
                    <a:pt x="584835" y="0"/>
                  </a:moveTo>
                  <a:lnTo>
                    <a:pt x="540638" y="3810"/>
                  </a:lnTo>
                  <a:lnTo>
                    <a:pt x="497458" y="11302"/>
                  </a:lnTo>
                  <a:lnTo>
                    <a:pt x="455168" y="22351"/>
                  </a:lnTo>
                  <a:lnTo>
                    <a:pt x="414147" y="36829"/>
                  </a:lnTo>
                  <a:lnTo>
                    <a:pt x="374269" y="54737"/>
                  </a:lnTo>
                  <a:lnTo>
                    <a:pt x="335788" y="75692"/>
                  </a:lnTo>
                  <a:lnTo>
                    <a:pt x="298831" y="99822"/>
                  </a:lnTo>
                  <a:lnTo>
                    <a:pt x="263525" y="126746"/>
                  </a:lnTo>
                  <a:lnTo>
                    <a:pt x="229869" y="156337"/>
                  </a:lnTo>
                  <a:lnTo>
                    <a:pt x="197993" y="188595"/>
                  </a:lnTo>
                  <a:lnTo>
                    <a:pt x="168147" y="223266"/>
                  </a:lnTo>
                  <a:lnTo>
                    <a:pt x="140208" y="260223"/>
                  </a:lnTo>
                  <a:lnTo>
                    <a:pt x="114553" y="299466"/>
                  </a:lnTo>
                  <a:lnTo>
                    <a:pt x="91186" y="340614"/>
                  </a:lnTo>
                  <a:lnTo>
                    <a:pt x="70231" y="383667"/>
                  </a:lnTo>
                  <a:lnTo>
                    <a:pt x="51688" y="428498"/>
                  </a:lnTo>
                  <a:lnTo>
                    <a:pt x="35940" y="474853"/>
                  </a:lnTo>
                  <a:lnTo>
                    <a:pt x="22733" y="522732"/>
                  </a:lnTo>
                  <a:lnTo>
                    <a:pt x="12572" y="572008"/>
                  </a:lnTo>
                  <a:lnTo>
                    <a:pt x="5206" y="622300"/>
                  </a:lnTo>
                  <a:lnTo>
                    <a:pt x="1015" y="673608"/>
                  </a:lnTo>
                  <a:lnTo>
                    <a:pt x="0" y="725932"/>
                  </a:lnTo>
                  <a:lnTo>
                    <a:pt x="1778" y="776605"/>
                  </a:lnTo>
                  <a:lnTo>
                    <a:pt x="6603" y="826262"/>
                  </a:lnTo>
                  <a:lnTo>
                    <a:pt x="14224" y="874776"/>
                  </a:lnTo>
                  <a:lnTo>
                    <a:pt x="24511" y="922274"/>
                  </a:lnTo>
                  <a:lnTo>
                    <a:pt x="37591" y="968248"/>
                  </a:lnTo>
                  <a:lnTo>
                    <a:pt x="53086" y="1012951"/>
                  </a:lnTo>
                  <a:lnTo>
                    <a:pt x="71119" y="1056005"/>
                  </a:lnTo>
                  <a:lnTo>
                    <a:pt x="91440" y="1097534"/>
                  </a:lnTo>
                  <a:lnTo>
                    <a:pt x="114046" y="1137158"/>
                  </a:lnTo>
                  <a:lnTo>
                    <a:pt x="138811" y="1174750"/>
                  </a:lnTo>
                  <a:lnTo>
                    <a:pt x="165481" y="1210437"/>
                  </a:lnTo>
                  <a:lnTo>
                    <a:pt x="194183" y="1243965"/>
                  </a:lnTo>
                  <a:lnTo>
                    <a:pt x="224662" y="1275207"/>
                  </a:lnTo>
                  <a:lnTo>
                    <a:pt x="256920" y="1304036"/>
                  </a:lnTo>
                  <a:lnTo>
                    <a:pt x="290830" y="1330325"/>
                  </a:lnTo>
                  <a:lnTo>
                    <a:pt x="326136" y="1353947"/>
                  </a:lnTo>
                  <a:lnTo>
                    <a:pt x="362966" y="1374902"/>
                  </a:lnTo>
                  <a:lnTo>
                    <a:pt x="401066" y="1392936"/>
                  </a:lnTo>
                  <a:lnTo>
                    <a:pt x="440436" y="1407922"/>
                  </a:lnTo>
                  <a:lnTo>
                    <a:pt x="480822" y="1419733"/>
                  </a:lnTo>
                  <a:lnTo>
                    <a:pt x="522224" y="1428369"/>
                  </a:lnTo>
                  <a:lnTo>
                    <a:pt x="564642" y="1433703"/>
                  </a:lnTo>
                  <a:lnTo>
                    <a:pt x="607822" y="1435481"/>
                  </a:lnTo>
                  <a:lnTo>
                    <a:pt x="661416" y="1432814"/>
                  </a:lnTo>
                  <a:lnTo>
                    <a:pt x="713867" y="1425067"/>
                  </a:lnTo>
                  <a:lnTo>
                    <a:pt x="764667" y="1412113"/>
                  </a:lnTo>
                  <a:lnTo>
                    <a:pt x="813688" y="1394333"/>
                  </a:lnTo>
                  <a:lnTo>
                    <a:pt x="860932" y="1371854"/>
                  </a:lnTo>
                  <a:lnTo>
                    <a:pt x="905891" y="1344676"/>
                  </a:lnTo>
                  <a:lnTo>
                    <a:pt x="948563" y="1313180"/>
                  </a:lnTo>
                  <a:lnTo>
                    <a:pt x="990600" y="1281176"/>
                  </a:lnTo>
                  <a:lnTo>
                    <a:pt x="1033780" y="1251839"/>
                  </a:lnTo>
                  <a:lnTo>
                    <a:pt x="1077976" y="1225042"/>
                  </a:lnTo>
                  <a:lnTo>
                    <a:pt x="1123188" y="1200912"/>
                  </a:lnTo>
                  <a:lnTo>
                    <a:pt x="1169162" y="1179322"/>
                  </a:lnTo>
                  <a:lnTo>
                    <a:pt x="1216025" y="1160272"/>
                  </a:lnTo>
                  <a:lnTo>
                    <a:pt x="1263395" y="1143762"/>
                  </a:lnTo>
                  <a:lnTo>
                    <a:pt x="1311402" y="1129919"/>
                  </a:lnTo>
                  <a:lnTo>
                    <a:pt x="1359789" y="1118489"/>
                  </a:lnTo>
                  <a:lnTo>
                    <a:pt x="1408683" y="1109726"/>
                  </a:lnTo>
                  <a:lnTo>
                    <a:pt x="1457833" y="1103376"/>
                  </a:lnTo>
                  <a:lnTo>
                    <a:pt x="1507108" y="1099566"/>
                  </a:lnTo>
                  <a:lnTo>
                    <a:pt x="1556512" y="1098296"/>
                  </a:lnTo>
                  <a:lnTo>
                    <a:pt x="15071217" y="1098296"/>
                  </a:lnTo>
                  <a:lnTo>
                    <a:pt x="15114778" y="1094867"/>
                  </a:lnTo>
                  <a:lnTo>
                    <a:pt x="15156688" y="1084834"/>
                  </a:lnTo>
                  <a:lnTo>
                    <a:pt x="15196439" y="1068705"/>
                  </a:lnTo>
                  <a:lnTo>
                    <a:pt x="15233523" y="1046734"/>
                  </a:lnTo>
                  <a:lnTo>
                    <a:pt x="15267813" y="1019556"/>
                  </a:lnTo>
                  <a:lnTo>
                    <a:pt x="15298928" y="987551"/>
                  </a:lnTo>
                  <a:lnTo>
                    <a:pt x="15326106" y="951103"/>
                  </a:lnTo>
                  <a:lnTo>
                    <a:pt x="15349346" y="910590"/>
                  </a:lnTo>
                  <a:lnTo>
                    <a:pt x="15368142" y="866648"/>
                  </a:lnTo>
                  <a:lnTo>
                    <a:pt x="15381986" y="819531"/>
                  </a:lnTo>
                  <a:lnTo>
                    <a:pt x="15390621" y="769747"/>
                  </a:lnTo>
                  <a:lnTo>
                    <a:pt x="15393542" y="717676"/>
                  </a:lnTo>
                  <a:lnTo>
                    <a:pt x="15390621" y="666242"/>
                  </a:lnTo>
                  <a:lnTo>
                    <a:pt x="15381986" y="616838"/>
                  </a:lnTo>
                  <a:lnTo>
                    <a:pt x="15368142" y="569976"/>
                  </a:lnTo>
                  <a:lnTo>
                    <a:pt x="15349346" y="526034"/>
                  </a:lnTo>
                  <a:lnTo>
                    <a:pt x="15326106" y="485521"/>
                  </a:lnTo>
                  <a:lnTo>
                    <a:pt x="15298928" y="448945"/>
                  </a:lnTo>
                  <a:lnTo>
                    <a:pt x="15267813" y="416687"/>
                  </a:lnTo>
                  <a:lnTo>
                    <a:pt x="15233523" y="389255"/>
                  </a:lnTo>
                  <a:lnTo>
                    <a:pt x="15196439" y="367157"/>
                  </a:lnTo>
                  <a:lnTo>
                    <a:pt x="15156688" y="350774"/>
                  </a:lnTo>
                  <a:lnTo>
                    <a:pt x="15114778" y="340614"/>
                  </a:lnTo>
                  <a:lnTo>
                    <a:pt x="15071217" y="337185"/>
                  </a:lnTo>
                  <a:lnTo>
                    <a:pt x="1556512" y="337185"/>
                  </a:lnTo>
                  <a:lnTo>
                    <a:pt x="1506601" y="335788"/>
                  </a:lnTo>
                  <a:lnTo>
                    <a:pt x="1456817" y="331977"/>
                  </a:lnTo>
                  <a:lnTo>
                    <a:pt x="1407287" y="325500"/>
                  </a:lnTo>
                  <a:lnTo>
                    <a:pt x="1358264" y="316484"/>
                  </a:lnTo>
                  <a:lnTo>
                    <a:pt x="1309497" y="304800"/>
                  </a:lnTo>
                  <a:lnTo>
                    <a:pt x="1261364" y="290702"/>
                  </a:lnTo>
                  <a:lnTo>
                    <a:pt x="1213866" y="274066"/>
                  </a:lnTo>
                  <a:lnTo>
                    <a:pt x="1167002" y="255016"/>
                  </a:lnTo>
                  <a:lnTo>
                    <a:pt x="1120902" y="233299"/>
                  </a:lnTo>
                  <a:lnTo>
                    <a:pt x="1075689" y="209296"/>
                  </a:lnTo>
                  <a:lnTo>
                    <a:pt x="1031494" y="182752"/>
                  </a:lnTo>
                  <a:lnTo>
                    <a:pt x="988313" y="153797"/>
                  </a:lnTo>
                  <a:lnTo>
                    <a:pt x="907161" y="93472"/>
                  </a:lnTo>
                  <a:lnTo>
                    <a:pt x="865886" y="68072"/>
                  </a:lnTo>
                  <a:lnTo>
                    <a:pt x="822579" y="46354"/>
                  </a:lnTo>
                  <a:lnTo>
                    <a:pt x="777620" y="28575"/>
                  </a:lnTo>
                  <a:lnTo>
                    <a:pt x="731266" y="14859"/>
                  </a:lnTo>
                  <a:lnTo>
                    <a:pt x="683387" y="5334"/>
                  </a:lnTo>
                  <a:lnTo>
                    <a:pt x="634619" y="380"/>
                  </a:lnTo>
                  <a:lnTo>
                    <a:pt x="584835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9239" y="3703319"/>
              <a:ext cx="882650" cy="885190"/>
            </a:xfrm>
            <a:custGeom>
              <a:avLst/>
              <a:gdLst/>
              <a:ahLst/>
              <a:cxnLst/>
              <a:rect l="l" t="t" r="r" b="b"/>
              <a:pathLst>
                <a:path w="882650" h="885189">
                  <a:moveTo>
                    <a:pt x="441071" y="0"/>
                  </a:moveTo>
                  <a:lnTo>
                    <a:pt x="393065" y="2539"/>
                  </a:lnTo>
                  <a:lnTo>
                    <a:pt x="346455" y="10159"/>
                  </a:lnTo>
                  <a:lnTo>
                    <a:pt x="301624" y="22605"/>
                  </a:lnTo>
                  <a:lnTo>
                    <a:pt x="258826" y="39370"/>
                  </a:lnTo>
                  <a:lnTo>
                    <a:pt x="218440" y="60451"/>
                  </a:lnTo>
                  <a:lnTo>
                    <a:pt x="180593" y="85343"/>
                  </a:lnTo>
                  <a:lnTo>
                    <a:pt x="145541" y="114045"/>
                  </a:lnTo>
                  <a:lnTo>
                    <a:pt x="113665" y="146050"/>
                  </a:lnTo>
                  <a:lnTo>
                    <a:pt x="85090" y="181228"/>
                  </a:lnTo>
                  <a:lnTo>
                    <a:pt x="60197" y="219201"/>
                  </a:lnTo>
                  <a:lnTo>
                    <a:pt x="39243" y="259714"/>
                  </a:lnTo>
                  <a:lnTo>
                    <a:pt x="22478" y="302640"/>
                  </a:lnTo>
                  <a:lnTo>
                    <a:pt x="10159" y="347599"/>
                  </a:lnTo>
                  <a:lnTo>
                    <a:pt x="2540" y="394334"/>
                  </a:lnTo>
                  <a:lnTo>
                    <a:pt x="0" y="442467"/>
                  </a:lnTo>
                  <a:lnTo>
                    <a:pt x="2540" y="490727"/>
                  </a:lnTo>
                  <a:lnTo>
                    <a:pt x="10159" y="537463"/>
                  </a:lnTo>
                  <a:lnTo>
                    <a:pt x="22478" y="582421"/>
                  </a:lnTo>
                  <a:lnTo>
                    <a:pt x="39243" y="625347"/>
                  </a:lnTo>
                  <a:lnTo>
                    <a:pt x="60197" y="665860"/>
                  </a:lnTo>
                  <a:lnTo>
                    <a:pt x="85090" y="703833"/>
                  </a:lnTo>
                  <a:lnTo>
                    <a:pt x="113665" y="739013"/>
                  </a:lnTo>
                  <a:lnTo>
                    <a:pt x="145541" y="771016"/>
                  </a:lnTo>
                  <a:lnTo>
                    <a:pt x="180593" y="799718"/>
                  </a:lnTo>
                  <a:lnTo>
                    <a:pt x="218440" y="824610"/>
                  </a:lnTo>
                  <a:lnTo>
                    <a:pt x="258826" y="845692"/>
                  </a:lnTo>
                  <a:lnTo>
                    <a:pt x="301624" y="862456"/>
                  </a:lnTo>
                  <a:lnTo>
                    <a:pt x="346455" y="874902"/>
                  </a:lnTo>
                  <a:lnTo>
                    <a:pt x="393065" y="882522"/>
                  </a:lnTo>
                  <a:lnTo>
                    <a:pt x="441071" y="885063"/>
                  </a:lnTo>
                  <a:lnTo>
                    <a:pt x="489077" y="882522"/>
                  </a:lnTo>
                  <a:lnTo>
                    <a:pt x="535685" y="874902"/>
                  </a:lnTo>
                  <a:lnTo>
                    <a:pt x="580516" y="862456"/>
                  </a:lnTo>
                  <a:lnTo>
                    <a:pt x="623316" y="845692"/>
                  </a:lnTo>
                  <a:lnTo>
                    <a:pt x="663702" y="824610"/>
                  </a:lnTo>
                  <a:lnTo>
                    <a:pt x="701547" y="799718"/>
                  </a:lnTo>
                  <a:lnTo>
                    <a:pt x="736599" y="771016"/>
                  </a:lnTo>
                  <a:lnTo>
                    <a:pt x="768477" y="739013"/>
                  </a:lnTo>
                  <a:lnTo>
                    <a:pt x="797052" y="703833"/>
                  </a:lnTo>
                  <a:lnTo>
                    <a:pt x="821943" y="665860"/>
                  </a:lnTo>
                  <a:lnTo>
                    <a:pt x="842898" y="625347"/>
                  </a:lnTo>
                  <a:lnTo>
                    <a:pt x="859662" y="582421"/>
                  </a:lnTo>
                  <a:lnTo>
                    <a:pt x="871982" y="537463"/>
                  </a:lnTo>
                  <a:lnTo>
                    <a:pt x="879602" y="490727"/>
                  </a:lnTo>
                  <a:lnTo>
                    <a:pt x="882141" y="442467"/>
                  </a:lnTo>
                  <a:lnTo>
                    <a:pt x="879602" y="394334"/>
                  </a:lnTo>
                  <a:lnTo>
                    <a:pt x="871982" y="347599"/>
                  </a:lnTo>
                  <a:lnTo>
                    <a:pt x="859662" y="302640"/>
                  </a:lnTo>
                  <a:lnTo>
                    <a:pt x="842898" y="259714"/>
                  </a:lnTo>
                  <a:lnTo>
                    <a:pt x="821943" y="219201"/>
                  </a:lnTo>
                  <a:lnTo>
                    <a:pt x="797052" y="181228"/>
                  </a:lnTo>
                  <a:lnTo>
                    <a:pt x="768477" y="146050"/>
                  </a:lnTo>
                  <a:lnTo>
                    <a:pt x="736599" y="114045"/>
                  </a:lnTo>
                  <a:lnTo>
                    <a:pt x="701547" y="85343"/>
                  </a:lnTo>
                  <a:lnTo>
                    <a:pt x="663702" y="60451"/>
                  </a:lnTo>
                  <a:lnTo>
                    <a:pt x="623316" y="39370"/>
                  </a:lnTo>
                  <a:lnTo>
                    <a:pt x="580516" y="22605"/>
                  </a:lnTo>
                  <a:lnTo>
                    <a:pt x="535685" y="10159"/>
                  </a:lnTo>
                  <a:lnTo>
                    <a:pt x="489077" y="2539"/>
                  </a:lnTo>
                  <a:lnTo>
                    <a:pt x="441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741677" y="3860672"/>
            <a:ext cx="4616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46A3D9"/>
                </a:solidFill>
                <a:latin typeface="Leelawadee UI"/>
                <a:cs typeface="Leelawadee UI"/>
              </a:rPr>
              <a:t>02</a:t>
            </a:r>
            <a:endParaRPr sz="3000">
              <a:latin typeface="Leelawadee UI"/>
              <a:cs typeface="Leelawade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71600" y="4867655"/>
            <a:ext cx="15393669" cy="1431290"/>
            <a:chOff x="1371600" y="4867655"/>
            <a:chExt cx="15393669" cy="1431290"/>
          </a:xfrm>
        </p:grpSpPr>
        <p:sp>
          <p:nvSpPr>
            <p:cNvPr id="26" name="object 26"/>
            <p:cNvSpPr/>
            <p:nvPr/>
          </p:nvSpPr>
          <p:spPr>
            <a:xfrm>
              <a:off x="1371600" y="4867655"/>
              <a:ext cx="15393669" cy="1431290"/>
            </a:xfrm>
            <a:custGeom>
              <a:avLst/>
              <a:gdLst/>
              <a:ahLst/>
              <a:cxnLst/>
              <a:rect l="l" t="t" r="r" b="b"/>
              <a:pathLst>
                <a:path w="15393669" h="1431289">
                  <a:moveTo>
                    <a:pt x="584835" y="0"/>
                  </a:moveTo>
                  <a:lnTo>
                    <a:pt x="540638" y="3683"/>
                  </a:lnTo>
                  <a:lnTo>
                    <a:pt x="497458" y="11176"/>
                  </a:lnTo>
                  <a:lnTo>
                    <a:pt x="455168" y="22098"/>
                  </a:lnTo>
                  <a:lnTo>
                    <a:pt x="414147" y="36449"/>
                  </a:lnTo>
                  <a:lnTo>
                    <a:pt x="374269" y="54229"/>
                  </a:lnTo>
                  <a:lnTo>
                    <a:pt x="335788" y="74930"/>
                  </a:lnTo>
                  <a:lnTo>
                    <a:pt x="298831" y="98806"/>
                  </a:lnTo>
                  <a:lnTo>
                    <a:pt x="263525" y="125349"/>
                  </a:lnTo>
                  <a:lnTo>
                    <a:pt x="229869" y="154813"/>
                  </a:lnTo>
                  <a:lnTo>
                    <a:pt x="197993" y="186690"/>
                  </a:lnTo>
                  <a:lnTo>
                    <a:pt x="168147" y="221107"/>
                  </a:lnTo>
                  <a:lnTo>
                    <a:pt x="140208" y="257810"/>
                  </a:lnTo>
                  <a:lnTo>
                    <a:pt x="114553" y="296672"/>
                  </a:lnTo>
                  <a:lnTo>
                    <a:pt x="91186" y="337566"/>
                  </a:lnTo>
                  <a:lnTo>
                    <a:pt x="70231" y="380365"/>
                  </a:lnTo>
                  <a:lnTo>
                    <a:pt x="51688" y="424815"/>
                  </a:lnTo>
                  <a:lnTo>
                    <a:pt x="35940" y="470916"/>
                  </a:lnTo>
                  <a:lnTo>
                    <a:pt x="22733" y="518541"/>
                  </a:lnTo>
                  <a:lnTo>
                    <a:pt x="12572" y="567436"/>
                  </a:lnTo>
                  <a:lnTo>
                    <a:pt x="5206" y="617601"/>
                  </a:lnTo>
                  <a:lnTo>
                    <a:pt x="1015" y="668655"/>
                  </a:lnTo>
                  <a:lnTo>
                    <a:pt x="0" y="720725"/>
                  </a:lnTo>
                  <a:lnTo>
                    <a:pt x="1778" y="771525"/>
                  </a:lnTo>
                  <a:lnTo>
                    <a:pt x="6603" y="821436"/>
                  </a:lnTo>
                  <a:lnTo>
                    <a:pt x="14224" y="870077"/>
                  </a:lnTo>
                  <a:lnTo>
                    <a:pt x="24511" y="917702"/>
                  </a:lnTo>
                  <a:lnTo>
                    <a:pt x="37591" y="963803"/>
                  </a:lnTo>
                  <a:lnTo>
                    <a:pt x="53086" y="1008507"/>
                  </a:lnTo>
                  <a:lnTo>
                    <a:pt x="71119" y="1051687"/>
                  </a:lnTo>
                  <a:lnTo>
                    <a:pt x="91440" y="1093089"/>
                  </a:lnTo>
                  <a:lnTo>
                    <a:pt x="114046" y="1132713"/>
                  </a:lnTo>
                  <a:lnTo>
                    <a:pt x="138811" y="1170432"/>
                  </a:lnTo>
                  <a:lnTo>
                    <a:pt x="165481" y="1206119"/>
                  </a:lnTo>
                  <a:lnTo>
                    <a:pt x="194183" y="1239647"/>
                  </a:lnTo>
                  <a:lnTo>
                    <a:pt x="224662" y="1270762"/>
                  </a:lnTo>
                  <a:lnTo>
                    <a:pt x="256920" y="1299591"/>
                  </a:lnTo>
                  <a:lnTo>
                    <a:pt x="290830" y="1325880"/>
                  </a:lnTo>
                  <a:lnTo>
                    <a:pt x="326136" y="1349502"/>
                  </a:lnTo>
                  <a:lnTo>
                    <a:pt x="362966" y="1370330"/>
                  </a:lnTo>
                  <a:lnTo>
                    <a:pt x="401066" y="1388364"/>
                  </a:lnTo>
                  <a:lnTo>
                    <a:pt x="440436" y="1403223"/>
                  </a:lnTo>
                  <a:lnTo>
                    <a:pt x="480822" y="1415161"/>
                  </a:lnTo>
                  <a:lnTo>
                    <a:pt x="522224" y="1423797"/>
                  </a:lnTo>
                  <a:lnTo>
                    <a:pt x="564642" y="1429004"/>
                  </a:lnTo>
                  <a:lnTo>
                    <a:pt x="607822" y="1430782"/>
                  </a:lnTo>
                  <a:lnTo>
                    <a:pt x="661416" y="1427988"/>
                  </a:lnTo>
                  <a:lnTo>
                    <a:pt x="713867" y="1419860"/>
                  </a:lnTo>
                  <a:lnTo>
                    <a:pt x="764667" y="1406525"/>
                  </a:lnTo>
                  <a:lnTo>
                    <a:pt x="813688" y="1388237"/>
                  </a:lnTo>
                  <a:lnTo>
                    <a:pt x="860932" y="1365250"/>
                  </a:lnTo>
                  <a:lnTo>
                    <a:pt x="905891" y="1337818"/>
                  </a:lnTo>
                  <a:lnTo>
                    <a:pt x="990600" y="1274826"/>
                  </a:lnTo>
                  <a:lnTo>
                    <a:pt x="1033780" y="1246124"/>
                  </a:lnTo>
                  <a:lnTo>
                    <a:pt x="1077976" y="1219835"/>
                  </a:lnTo>
                  <a:lnTo>
                    <a:pt x="1123188" y="1196086"/>
                  </a:lnTo>
                  <a:lnTo>
                    <a:pt x="1169162" y="1174750"/>
                  </a:lnTo>
                  <a:lnTo>
                    <a:pt x="1216025" y="1156081"/>
                  </a:lnTo>
                  <a:lnTo>
                    <a:pt x="1263395" y="1139825"/>
                  </a:lnTo>
                  <a:lnTo>
                    <a:pt x="1311402" y="1125982"/>
                  </a:lnTo>
                  <a:lnTo>
                    <a:pt x="1359789" y="1114679"/>
                  </a:lnTo>
                  <a:lnTo>
                    <a:pt x="1408683" y="1105916"/>
                  </a:lnTo>
                  <a:lnTo>
                    <a:pt x="1457833" y="1099693"/>
                  </a:lnTo>
                  <a:lnTo>
                    <a:pt x="1507108" y="1096010"/>
                  </a:lnTo>
                  <a:lnTo>
                    <a:pt x="1556512" y="1094740"/>
                  </a:lnTo>
                  <a:lnTo>
                    <a:pt x="15071217" y="1094740"/>
                  </a:lnTo>
                  <a:lnTo>
                    <a:pt x="15114778" y="1091184"/>
                  </a:lnTo>
                  <a:lnTo>
                    <a:pt x="15156688" y="1081024"/>
                  </a:lnTo>
                  <a:lnTo>
                    <a:pt x="15196439" y="1064768"/>
                  </a:lnTo>
                  <a:lnTo>
                    <a:pt x="15233523" y="1042670"/>
                  </a:lnTo>
                  <a:lnTo>
                    <a:pt x="15267813" y="1015365"/>
                  </a:lnTo>
                  <a:lnTo>
                    <a:pt x="15298928" y="983234"/>
                  </a:lnTo>
                  <a:lnTo>
                    <a:pt x="15326106" y="946785"/>
                  </a:lnTo>
                  <a:lnTo>
                    <a:pt x="15349346" y="906399"/>
                  </a:lnTo>
                  <a:lnTo>
                    <a:pt x="15368142" y="862584"/>
                  </a:lnTo>
                  <a:lnTo>
                    <a:pt x="15381986" y="815848"/>
                  </a:lnTo>
                  <a:lnTo>
                    <a:pt x="15390621" y="766572"/>
                  </a:lnTo>
                  <a:lnTo>
                    <a:pt x="15393542" y="715264"/>
                  </a:lnTo>
                  <a:lnTo>
                    <a:pt x="15390621" y="663448"/>
                  </a:lnTo>
                  <a:lnTo>
                    <a:pt x="15381986" y="613791"/>
                  </a:lnTo>
                  <a:lnTo>
                    <a:pt x="15368142" y="566928"/>
                  </a:lnTo>
                  <a:lnTo>
                    <a:pt x="15349346" y="523113"/>
                  </a:lnTo>
                  <a:lnTo>
                    <a:pt x="15326106" y="482727"/>
                  </a:lnTo>
                  <a:lnTo>
                    <a:pt x="15298928" y="446405"/>
                  </a:lnTo>
                  <a:lnTo>
                    <a:pt x="15267813" y="414401"/>
                  </a:lnTo>
                  <a:lnTo>
                    <a:pt x="15233523" y="387350"/>
                  </a:lnTo>
                  <a:lnTo>
                    <a:pt x="15196439" y="365506"/>
                  </a:lnTo>
                  <a:lnTo>
                    <a:pt x="15156688" y="349377"/>
                  </a:lnTo>
                  <a:lnTo>
                    <a:pt x="15114778" y="339344"/>
                  </a:lnTo>
                  <a:lnTo>
                    <a:pt x="15071217" y="335915"/>
                  </a:lnTo>
                  <a:lnTo>
                    <a:pt x="1556512" y="335915"/>
                  </a:lnTo>
                  <a:lnTo>
                    <a:pt x="1506601" y="334645"/>
                  </a:lnTo>
                  <a:lnTo>
                    <a:pt x="1456817" y="330835"/>
                  </a:lnTo>
                  <a:lnTo>
                    <a:pt x="1407287" y="324358"/>
                  </a:lnTo>
                  <a:lnTo>
                    <a:pt x="1358264" y="315214"/>
                  </a:lnTo>
                  <a:lnTo>
                    <a:pt x="1309497" y="303657"/>
                  </a:lnTo>
                  <a:lnTo>
                    <a:pt x="1261364" y="289433"/>
                  </a:lnTo>
                  <a:lnTo>
                    <a:pt x="1213866" y="272796"/>
                  </a:lnTo>
                  <a:lnTo>
                    <a:pt x="1167002" y="253492"/>
                  </a:lnTo>
                  <a:lnTo>
                    <a:pt x="1120902" y="231648"/>
                  </a:lnTo>
                  <a:lnTo>
                    <a:pt x="1075689" y="207391"/>
                  </a:lnTo>
                  <a:lnTo>
                    <a:pt x="1031494" y="180467"/>
                  </a:lnTo>
                  <a:lnTo>
                    <a:pt x="988313" y="151130"/>
                  </a:lnTo>
                  <a:lnTo>
                    <a:pt x="946276" y="119126"/>
                  </a:lnTo>
                  <a:lnTo>
                    <a:pt x="907161" y="90551"/>
                  </a:lnTo>
                  <a:lnTo>
                    <a:pt x="865886" y="65532"/>
                  </a:lnTo>
                  <a:lnTo>
                    <a:pt x="822579" y="44323"/>
                  </a:lnTo>
                  <a:lnTo>
                    <a:pt x="777620" y="27051"/>
                  </a:lnTo>
                  <a:lnTo>
                    <a:pt x="731266" y="13843"/>
                  </a:lnTo>
                  <a:lnTo>
                    <a:pt x="683387" y="4953"/>
                  </a:lnTo>
                  <a:lnTo>
                    <a:pt x="634619" y="254"/>
                  </a:lnTo>
                  <a:lnTo>
                    <a:pt x="584835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9239" y="5143499"/>
              <a:ext cx="882650" cy="885190"/>
            </a:xfrm>
            <a:custGeom>
              <a:avLst/>
              <a:gdLst/>
              <a:ahLst/>
              <a:cxnLst/>
              <a:rect l="l" t="t" r="r" b="b"/>
              <a:pathLst>
                <a:path w="882650" h="885189">
                  <a:moveTo>
                    <a:pt x="441071" y="0"/>
                  </a:moveTo>
                  <a:lnTo>
                    <a:pt x="393065" y="2539"/>
                  </a:lnTo>
                  <a:lnTo>
                    <a:pt x="346455" y="10160"/>
                  </a:lnTo>
                  <a:lnTo>
                    <a:pt x="301624" y="22605"/>
                  </a:lnTo>
                  <a:lnTo>
                    <a:pt x="258826" y="39370"/>
                  </a:lnTo>
                  <a:lnTo>
                    <a:pt x="218440" y="60451"/>
                  </a:lnTo>
                  <a:lnTo>
                    <a:pt x="180593" y="85344"/>
                  </a:lnTo>
                  <a:lnTo>
                    <a:pt x="145541" y="114046"/>
                  </a:lnTo>
                  <a:lnTo>
                    <a:pt x="113665" y="146050"/>
                  </a:lnTo>
                  <a:lnTo>
                    <a:pt x="85090" y="181228"/>
                  </a:lnTo>
                  <a:lnTo>
                    <a:pt x="60197" y="219201"/>
                  </a:lnTo>
                  <a:lnTo>
                    <a:pt x="39243" y="259714"/>
                  </a:lnTo>
                  <a:lnTo>
                    <a:pt x="22478" y="302640"/>
                  </a:lnTo>
                  <a:lnTo>
                    <a:pt x="10159" y="347599"/>
                  </a:lnTo>
                  <a:lnTo>
                    <a:pt x="2540" y="394335"/>
                  </a:lnTo>
                  <a:lnTo>
                    <a:pt x="0" y="442467"/>
                  </a:lnTo>
                  <a:lnTo>
                    <a:pt x="2540" y="490727"/>
                  </a:lnTo>
                  <a:lnTo>
                    <a:pt x="10159" y="537463"/>
                  </a:lnTo>
                  <a:lnTo>
                    <a:pt x="22478" y="582422"/>
                  </a:lnTo>
                  <a:lnTo>
                    <a:pt x="39243" y="625348"/>
                  </a:lnTo>
                  <a:lnTo>
                    <a:pt x="60197" y="665861"/>
                  </a:lnTo>
                  <a:lnTo>
                    <a:pt x="85090" y="703834"/>
                  </a:lnTo>
                  <a:lnTo>
                    <a:pt x="113665" y="739013"/>
                  </a:lnTo>
                  <a:lnTo>
                    <a:pt x="145541" y="771016"/>
                  </a:lnTo>
                  <a:lnTo>
                    <a:pt x="180593" y="799719"/>
                  </a:lnTo>
                  <a:lnTo>
                    <a:pt x="218440" y="824611"/>
                  </a:lnTo>
                  <a:lnTo>
                    <a:pt x="258826" y="845692"/>
                  </a:lnTo>
                  <a:lnTo>
                    <a:pt x="301624" y="862457"/>
                  </a:lnTo>
                  <a:lnTo>
                    <a:pt x="346455" y="874902"/>
                  </a:lnTo>
                  <a:lnTo>
                    <a:pt x="393065" y="882523"/>
                  </a:lnTo>
                  <a:lnTo>
                    <a:pt x="441071" y="885063"/>
                  </a:lnTo>
                  <a:lnTo>
                    <a:pt x="489077" y="882523"/>
                  </a:lnTo>
                  <a:lnTo>
                    <a:pt x="535685" y="874902"/>
                  </a:lnTo>
                  <a:lnTo>
                    <a:pt x="580516" y="862457"/>
                  </a:lnTo>
                  <a:lnTo>
                    <a:pt x="623316" y="845692"/>
                  </a:lnTo>
                  <a:lnTo>
                    <a:pt x="663702" y="824611"/>
                  </a:lnTo>
                  <a:lnTo>
                    <a:pt x="701547" y="799719"/>
                  </a:lnTo>
                  <a:lnTo>
                    <a:pt x="736599" y="771016"/>
                  </a:lnTo>
                  <a:lnTo>
                    <a:pt x="768477" y="739013"/>
                  </a:lnTo>
                  <a:lnTo>
                    <a:pt x="797052" y="703834"/>
                  </a:lnTo>
                  <a:lnTo>
                    <a:pt x="821943" y="665861"/>
                  </a:lnTo>
                  <a:lnTo>
                    <a:pt x="842898" y="625348"/>
                  </a:lnTo>
                  <a:lnTo>
                    <a:pt x="859662" y="582422"/>
                  </a:lnTo>
                  <a:lnTo>
                    <a:pt x="871982" y="537463"/>
                  </a:lnTo>
                  <a:lnTo>
                    <a:pt x="879602" y="490727"/>
                  </a:lnTo>
                  <a:lnTo>
                    <a:pt x="882141" y="442467"/>
                  </a:lnTo>
                  <a:lnTo>
                    <a:pt x="879602" y="394335"/>
                  </a:lnTo>
                  <a:lnTo>
                    <a:pt x="871982" y="347599"/>
                  </a:lnTo>
                  <a:lnTo>
                    <a:pt x="859662" y="302640"/>
                  </a:lnTo>
                  <a:lnTo>
                    <a:pt x="842898" y="259714"/>
                  </a:lnTo>
                  <a:lnTo>
                    <a:pt x="821943" y="219201"/>
                  </a:lnTo>
                  <a:lnTo>
                    <a:pt x="797052" y="181228"/>
                  </a:lnTo>
                  <a:lnTo>
                    <a:pt x="768477" y="146050"/>
                  </a:lnTo>
                  <a:lnTo>
                    <a:pt x="736599" y="114046"/>
                  </a:lnTo>
                  <a:lnTo>
                    <a:pt x="701547" y="85344"/>
                  </a:lnTo>
                  <a:lnTo>
                    <a:pt x="663702" y="60451"/>
                  </a:lnTo>
                  <a:lnTo>
                    <a:pt x="623316" y="39370"/>
                  </a:lnTo>
                  <a:lnTo>
                    <a:pt x="580516" y="22605"/>
                  </a:lnTo>
                  <a:lnTo>
                    <a:pt x="535685" y="10160"/>
                  </a:lnTo>
                  <a:lnTo>
                    <a:pt x="489077" y="2539"/>
                  </a:lnTo>
                  <a:lnTo>
                    <a:pt x="441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741677" y="5309742"/>
            <a:ext cx="4616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F05F67"/>
                </a:solidFill>
                <a:latin typeface="Leelawadee UI"/>
                <a:cs typeface="Leelawadee UI"/>
              </a:rPr>
              <a:t>03</a:t>
            </a:r>
            <a:endParaRPr sz="3000">
              <a:latin typeface="Leelawadee UI"/>
              <a:cs typeface="Leelawade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71600" y="6301740"/>
            <a:ext cx="15393669" cy="1435735"/>
            <a:chOff x="1371600" y="6301740"/>
            <a:chExt cx="15393669" cy="1435735"/>
          </a:xfrm>
        </p:grpSpPr>
        <p:sp>
          <p:nvSpPr>
            <p:cNvPr id="30" name="object 30"/>
            <p:cNvSpPr/>
            <p:nvPr/>
          </p:nvSpPr>
          <p:spPr>
            <a:xfrm>
              <a:off x="1371600" y="6301740"/>
              <a:ext cx="15393669" cy="1435735"/>
            </a:xfrm>
            <a:custGeom>
              <a:avLst/>
              <a:gdLst/>
              <a:ahLst/>
              <a:cxnLst/>
              <a:rect l="l" t="t" r="r" b="b"/>
              <a:pathLst>
                <a:path w="15393669" h="1435734">
                  <a:moveTo>
                    <a:pt x="584835" y="0"/>
                  </a:moveTo>
                  <a:lnTo>
                    <a:pt x="540638" y="3810"/>
                  </a:lnTo>
                  <a:lnTo>
                    <a:pt x="497458" y="11175"/>
                  </a:lnTo>
                  <a:lnTo>
                    <a:pt x="455168" y="22225"/>
                  </a:lnTo>
                  <a:lnTo>
                    <a:pt x="414147" y="36702"/>
                  </a:lnTo>
                  <a:lnTo>
                    <a:pt x="374269" y="54356"/>
                  </a:lnTo>
                  <a:lnTo>
                    <a:pt x="335788" y="75311"/>
                  </a:lnTo>
                  <a:lnTo>
                    <a:pt x="298831" y="99187"/>
                  </a:lnTo>
                  <a:lnTo>
                    <a:pt x="263525" y="125857"/>
                  </a:lnTo>
                  <a:lnTo>
                    <a:pt x="229869" y="155321"/>
                  </a:lnTo>
                  <a:lnTo>
                    <a:pt x="197993" y="187451"/>
                  </a:lnTo>
                  <a:lnTo>
                    <a:pt x="168147" y="221869"/>
                  </a:lnTo>
                  <a:lnTo>
                    <a:pt x="140208" y="258699"/>
                  </a:lnTo>
                  <a:lnTo>
                    <a:pt x="114553" y="297688"/>
                  </a:lnTo>
                  <a:lnTo>
                    <a:pt x="91186" y="338709"/>
                  </a:lnTo>
                  <a:lnTo>
                    <a:pt x="70231" y="381635"/>
                  </a:lnTo>
                  <a:lnTo>
                    <a:pt x="51688" y="426212"/>
                  </a:lnTo>
                  <a:lnTo>
                    <a:pt x="35940" y="472567"/>
                  </a:lnTo>
                  <a:lnTo>
                    <a:pt x="22733" y="520319"/>
                  </a:lnTo>
                  <a:lnTo>
                    <a:pt x="12572" y="569340"/>
                  </a:lnTo>
                  <a:lnTo>
                    <a:pt x="5206" y="619633"/>
                  </a:lnTo>
                  <a:lnTo>
                    <a:pt x="1015" y="670940"/>
                  </a:lnTo>
                  <a:lnTo>
                    <a:pt x="0" y="723138"/>
                  </a:lnTo>
                  <a:lnTo>
                    <a:pt x="1778" y="774065"/>
                  </a:lnTo>
                  <a:lnTo>
                    <a:pt x="6603" y="824103"/>
                  </a:lnTo>
                  <a:lnTo>
                    <a:pt x="14224" y="872998"/>
                  </a:lnTo>
                  <a:lnTo>
                    <a:pt x="24511" y="920623"/>
                  </a:lnTo>
                  <a:lnTo>
                    <a:pt x="37591" y="966978"/>
                  </a:lnTo>
                  <a:lnTo>
                    <a:pt x="53086" y="1011809"/>
                  </a:lnTo>
                  <a:lnTo>
                    <a:pt x="71119" y="1055116"/>
                  </a:lnTo>
                  <a:lnTo>
                    <a:pt x="91440" y="1096645"/>
                  </a:lnTo>
                  <a:lnTo>
                    <a:pt x="114046" y="1136523"/>
                  </a:lnTo>
                  <a:lnTo>
                    <a:pt x="138811" y="1174242"/>
                  </a:lnTo>
                  <a:lnTo>
                    <a:pt x="165481" y="1210056"/>
                  </a:lnTo>
                  <a:lnTo>
                    <a:pt x="194183" y="1243711"/>
                  </a:lnTo>
                  <a:lnTo>
                    <a:pt x="224662" y="1274953"/>
                  </a:lnTo>
                  <a:lnTo>
                    <a:pt x="256920" y="1303909"/>
                  </a:lnTo>
                  <a:lnTo>
                    <a:pt x="290830" y="1330198"/>
                  </a:lnTo>
                  <a:lnTo>
                    <a:pt x="326136" y="1353947"/>
                  </a:lnTo>
                  <a:lnTo>
                    <a:pt x="362966" y="1374775"/>
                  </a:lnTo>
                  <a:lnTo>
                    <a:pt x="401066" y="1392809"/>
                  </a:lnTo>
                  <a:lnTo>
                    <a:pt x="440436" y="1407922"/>
                  </a:lnTo>
                  <a:lnTo>
                    <a:pt x="480822" y="1419733"/>
                  </a:lnTo>
                  <a:lnTo>
                    <a:pt x="522224" y="1428369"/>
                  </a:lnTo>
                  <a:lnTo>
                    <a:pt x="564642" y="1433703"/>
                  </a:lnTo>
                  <a:lnTo>
                    <a:pt x="607822" y="1435481"/>
                  </a:lnTo>
                  <a:lnTo>
                    <a:pt x="661416" y="1432687"/>
                  </a:lnTo>
                  <a:lnTo>
                    <a:pt x="713867" y="1424432"/>
                  </a:lnTo>
                  <a:lnTo>
                    <a:pt x="764667" y="1411097"/>
                  </a:lnTo>
                  <a:lnTo>
                    <a:pt x="813688" y="1392809"/>
                  </a:lnTo>
                  <a:lnTo>
                    <a:pt x="860932" y="1369695"/>
                  </a:lnTo>
                  <a:lnTo>
                    <a:pt x="905891" y="1342136"/>
                  </a:lnTo>
                  <a:lnTo>
                    <a:pt x="990600" y="1279017"/>
                  </a:lnTo>
                  <a:lnTo>
                    <a:pt x="1033780" y="1250188"/>
                  </a:lnTo>
                  <a:lnTo>
                    <a:pt x="1077976" y="1223899"/>
                  </a:lnTo>
                  <a:lnTo>
                    <a:pt x="1123188" y="1200023"/>
                  </a:lnTo>
                  <a:lnTo>
                    <a:pt x="1169162" y="1178687"/>
                  </a:lnTo>
                  <a:lnTo>
                    <a:pt x="1216025" y="1159891"/>
                  </a:lnTo>
                  <a:lnTo>
                    <a:pt x="1263395" y="1143508"/>
                  </a:lnTo>
                  <a:lnTo>
                    <a:pt x="1311402" y="1129665"/>
                  </a:lnTo>
                  <a:lnTo>
                    <a:pt x="1359789" y="1118489"/>
                  </a:lnTo>
                  <a:lnTo>
                    <a:pt x="1408683" y="1109599"/>
                  </a:lnTo>
                  <a:lnTo>
                    <a:pt x="1457833" y="1103376"/>
                  </a:lnTo>
                  <a:lnTo>
                    <a:pt x="1507108" y="1099566"/>
                  </a:lnTo>
                  <a:lnTo>
                    <a:pt x="1556512" y="1098296"/>
                  </a:lnTo>
                  <a:lnTo>
                    <a:pt x="15071217" y="1098296"/>
                  </a:lnTo>
                  <a:lnTo>
                    <a:pt x="15114778" y="1094867"/>
                  </a:lnTo>
                  <a:lnTo>
                    <a:pt x="15156688" y="1084707"/>
                  </a:lnTo>
                  <a:lnTo>
                    <a:pt x="15196439" y="1068324"/>
                  </a:lnTo>
                  <a:lnTo>
                    <a:pt x="15233523" y="1046226"/>
                  </a:lnTo>
                  <a:lnTo>
                    <a:pt x="15267813" y="1018794"/>
                  </a:lnTo>
                  <a:lnTo>
                    <a:pt x="15298928" y="986536"/>
                  </a:lnTo>
                  <a:lnTo>
                    <a:pt x="15326106" y="949960"/>
                  </a:lnTo>
                  <a:lnTo>
                    <a:pt x="15349346" y="909447"/>
                  </a:lnTo>
                  <a:lnTo>
                    <a:pt x="15368142" y="865505"/>
                  </a:lnTo>
                  <a:lnTo>
                    <a:pt x="15381986" y="818642"/>
                  </a:lnTo>
                  <a:lnTo>
                    <a:pt x="15390621" y="769112"/>
                  </a:lnTo>
                  <a:lnTo>
                    <a:pt x="15393542" y="717676"/>
                  </a:lnTo>
                  <a:lnTo>
                    <a:pt x="15390621" y="665607"/>
                  </a:lnTo>
                  <a:lnTo>
                    <a:pt x="15381986" y="615823"/>
                  </a:lnTo>
                  <a:lnTo>
                    <a:pt x="15368142" y="568833"/>
                  </a:lnTo>
                  <a:lnTo>
                    <a:pt x="15349346" y="524763"/>
                  </a:lnTo>
                  <a:lnTo>
                    <a:pt x="15326106" y="484377"/>
                  </a:lnTo>
                  <a:lnTo>
                    <a:pt x="15298928" y="447929"/>
                  </a:lnTo>
                  <a:lnTo>
                    <a:pt x="15267813" y="415925"/>
                  </a:lnTo>
                  <a:lnTo>
                    <a:pt x="15233523" y="388747"/>
                  </a:lnTo>
                  <a:lnTo>
                    <a:pt x="15196439" y="366775"/>
                  </a:lnTo>
                  <a:lnTo>
                    <a:pt x="15156688" y="350647"/>
                  </a:lnTo>
                  <a:lnTo>
                    <a:pt x="15114778" y="340613"/>
                  </a:lnTo>
                  <a:lnTo>
                    <a:pt x="15071217" y="337185"/>
                  </a:lnTo>
                  <a:lnTo>
                    <a:pt x="1556512" y="337185"/>
                  </a:lnTo>
                  <a:lnTo>
                    <a:pt x="1506601" y="335788"/>
                  </a:lnTo>
                  <a:lnTo>
                    <a:pt x="1456817" y="331977"/>
                  </a:lnTo>
                  <a:lnTo>
                    <a:pt x="1407287" y="325374"/>
                  </a:lnTo>
                  <a:lnTo>
                    <a:pt x="1358264" y="316357"/>
                  </a:lnTo>
                  <a:lnTo>
                    <a:pt x="1309497" y="304673"/>
                  </a:lnTo>
                  <a:lnTo>
                    <a:pt x="1261364" y="290449"/>
                  </a:lnTo>
                  <a:lnTo>
                    <a:pt x="1213866" y="273685"/>
                  </a:lnTo>
                  <a:lnTo>
                    <a:pt x="1167002" y="254254"/>
                  </a:lnTo>
                  <a:lnTo>
                    <a:pt x="1120902" y="232410"/>
                  </a:lnTo>
                  <a:lnTo>
                    <a:pt x="1075689" y="208025"/>
                  </a:lnTo>
                  <a:lnTo>
                    <a:pt x="1031494" y="181101"/>
                  </a:lnTo>
                  <a:lnTo>
                    <a:pt x="988313" y="151511"/>
                  </a:lnTo>
                  <a:lnTo>
                    <a:pt x="946276" y="119507"/>
                  </a:lnTo>
                  <a:lnTo>
                    <a:pt x="907161" y="90805"/>
                  </a:lnTo>
                  <a:lnTo>
                    <a:pt x="865886" y="65786"/>
                  </a:lnTo>
                  <a:lnTo>
                    <a:pt x="822579" y="44450"/>
                  </a:lnTo>
                  <a:lnTo>
                    <a:pt x="777620" y="27177"/>
                  </a:lnTo>
                  <a:lnTo>
                    <a:pt x="731266" y="13970"/>
                  </a:lnTo>
                  <a:lnTo>
                    <a:pt x="683387" y="4952"/>
                  </a:lnTo>
                  <a:lnTo>
                    <a:pt x="634619" y="254"/>
                  </a:lnTo>
                  <a:lnTo>
                    <a:pt x="584835" y="0"/>
                  </a:lnTo>
                  <a:close/>
                </a:path>
              </a:pathLst>
            </a:custGeom>
            <a:solidFill>
              <a:srgbClr val="F8A2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9239" y="6559296"/>
              <a:ext cx="882650" cy="888365"/>
            </a:xfrm>
            <a:custGeom>
              <a:avLst/>
              <a:gdLst/>
              <a:ahLst/>
              <a:cxnLst/>
              <a:rect l="l" t="t" r="r" b="b"/>
              <a:pathLst>
                <a:path w="882650" h="888365">
                  <a:moveTo>
                    <a:pt x="441071" y="0"/>
                  </a:moveTo>
                  <a:lnTo>
                    <a:pt x="393065" y="2666"/>
                  </a:lnTo>
                  <a:lnTo>
                    <a:pt x="346455" y="10287"/>
                  </a:lnTo>
                  <a:lnTo>
                    <a:pt x="301624" y="22605"/>
                  </a:lnTo>
                  <a:lnTo>
                    <a:pt x="258826" y="39496"/>
                  </a:lnTo>
                  <a:lnTo>
                    <a:pt x="218440" y="60578"/>
                  </a:lnTo>
                  <a:lnTo>
                    <a:pt x="180593" y="85598"/>
                  </a:lnTo>
                  <a:lnTo>
                    <a:pt x="145541" y="114426"/>
                  </a:lnTo>
                  <a:lnTo>
                    <a:pt x="113665" y="146557"/>
                  </a:lnTo>
                  <a:lnTo>
                    <a:pt x="85090" y="181737"/>
                  </a:lnTo>
                  <a:lnTo>
                    <a:pt x="60197" y="219837"/>
                  </a:lnTo>
                  <a:lnTo>
                    <a:pt x="39243" y="260603"/>
                  </a:lnTo>
                  <a:lnTo>
                    <a:pt x="22478" y="303656"/>
                  </a:lnTo>
                  <a:lnTo>
                    <a:pt x="10159" y="348741"/>
                  </a:lnTo>
                  <a:lnTo>
                    <a:pt x="2540" y="395604"/>
                  </a:lnTo>
                  <a:lnTo>
                    <a:pt x="0" y="443991"/>
                  </a:lnTo>
                  <a:lnTo>
                    <a:pt x="2540" y="492378"/>
                  </a:lnTo>
                  <a:lnTo>
                    <a:pt x="10159" y="539241"/>
                  </a:lnTo>
                  <a:lnTo>
                    <a:pt x="22478" y="584326"/>
                  </a:lnTo>
                  <a:lnTo>
                    <a:pt x="39243" y="627379"/>
                  </a:lnTo>
                  <a:lnTo>
                    <a:pt x="60197" y="668146"/>
                  </a:lnTo>
                  <a:lnTo>
                    <a:pt x="85090" y="706246"/>
                  </a:lnTo>
                  <a:lnTo>
                    <a:pt x="113665" y="741426"/>
                  </a:lnTo>
                  <a:lnTo>
                    <a:pt x="145541" y="773556"/>
                  </a:lnTo>
                  <a:lnTo>
                    <a:pt x="180593" y="802385"/>
                  </a:lnTo>
                  <a:lnTo>
                    <a:pt x="218440" y="827404"/>
                  </a:lnTo>
                  <a:lnTo>
                    <a:pt x="258826" y="848486"/>
                  </a:lnTo>
                  <a:lnTo>
                    <a:pt x="301624" y="865377"/>
                  </a:lnTo>
                  <a:lnTo>
                    <a:pt x="346455" y="877696"/>
                  </a:lnTo>
                  <a:lnTo>
                    <a:pt x="393065" y="885316"/>
                  </a:lnTo>
                  <a:lnTo>
                    <a:pt x="441071" y="887983"/>
                  </a:lnTo>
                  <a:lnTo>
                    <a:pt x="489077" y="885316"/>
                  </a:lnTo>
                  <a:lnTo>
                    <a:pt x="535685" y="877696"/>
                  </a:lnTo>
                  <a:lnTo>
                    <a:pt x="580516" y="865377"/>
                  </a:lnTo>
                  <a:lnTo>
                    <a:pt x="623316" y="848486"/>
                  </a:lnTo>
                  <a:lnTo>
                    <a:pt x="663702" y="827404"/>
                  </a:lnTo>
                  <a:lnTo>
                    <a:pt x="701547" y="802385"/>
                  </a:lnTo>
                  <a:lnTo>
                    <a:pt x="736599" y="773556"/>
                  </a:lnTo>
                  <a:lnTo>
                    <a:pt x="768477" y="741426"/>
                  </a:lnTo>
                  <a:lnTo>
                    <a:pt x="797052" y="706246"/>
                  </a:lnTo>
                  <a:lnTo>
                    <a:pt x="821943" y="668146"/>
                  </a:lnTo>
                  <a:lnTo>
                    <a:pt x="842898" y="627379"/>
                  </a:lnTo>
                  <a:lnTo>
                    <a:pt x="859662" y="584326"/>
                  </a:lnTo>
                  <a:lnTo>
                    <a:pt x="871982" y="539241"/>
                  </a:lnTo>
                  <a:lnTo>
                    <a:pt x="879602" y="492378"/>
                  </a:lnTo>
                  <a:lnTo>
                    <a:pt x="882141" y="443991"/>
                  </a:lnTo>
                  <a:lnTo>
                    <a:pt x="879602" y="395604"/>
                  </a:lnTo>
                  <a:lnTo>
                    <a:pt x="871982" y="348741"/>
                  </a:lnTo>
                  <a:lnTo>
                    <a:pt x="859662" y="303656"/>
                  </a:lnTo>
                  <a:lnTo>
                    <a:pt x="842898" y="260603"/>
                  </a:lnTo>
                  <a:lnTo>
                    <a:pt x="821943" y="219837"/>
                  </a:lnTo>
                  <a:lnTo>
                    <a:pt x="797052" y="181737"/>
                  </a:lnTo>
                  <a:lnTo>
                    <a:pt x="768477" y="146557"/>
                  </a:lnTo>
                  <a:lnTo>
                    <a:pt x="736599" y="114426"/>
                  </a:lnTo>
                  <a:lnTo>
                    <a:pt x="701547" y="85598"/>
                  </a:lnTo>
                  <a:lnTo>
                    <a:pt x="663702" y="60578"/>
                  </a:lnTo>
                  <a:lnTo>
                    <a:pt x="623316" y="39496"/>
                  </a:lnTo>
                  <a:lnTo>
                    <a:pt x="580516" y="22605"/>
                  </a:lnTo>
                  <a:lnTo>
                    <a:pt x="535685" y="10287"/>
                  </a:lnTo>
                  <a:lnTo>
                    <a:pt x="489077" y="2666"/>
                  </a:lnTo>
                  <a:lnTo>
                    <a:pt x="441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741677" y="6699325"/>
            <a:ext cx="4616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 b="1">
                <a:solidFill>
                  <a:srgbClr val="F8A248"/>
                </a:solidFill>
                <a:latin typeface="Leelawadee UI"/>
                <a:cs typeface="Leelawadee UI"/>
              </a:rPr>
              <a:t>04</a:t>
            </a:r>
            <a:endParaRPr sz="3000">
              <a:latin typeface="Leelawadee UI"/>
              <a:cs typeface="Leelawade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71600" y="7740395"/>
            <a:ext cx="15393669" cy="1435735"/>
            <a:chOff x="1371600" y="7740395"/>
            <a:chExt cx="15393669" cy="1435735"/>
          </a:xfrm>
        </p:grpSpPr>
        <p:sp>
          <p:nvSpPr>
            <p:cNvPr id="34" name="object 34"/>
            <p:cNvSpPr/>
            <p:nvPr/>
          </p:nvSpPr>
          <p:spPr>
            <a:xfrm>
              <a:off x="1371600" y="7740395"/>
              <a:ext cx="15393669" cy="1435735"/>
            </a:xfrm>
            <a:custGeom>
              <a:avLst/>
              <a:gdLst/>
              <a:ahLst/>
              <a:cxnLst/>
              <a:rect l="l" t="t" r="r" b="b"/>
              <a:pathLst>
                <a:path w="15393669" h="1435734">
                  <a:moveTo>
                    <a:pt x="584835" y="0"/>
                  </a:moveTo>
                  <a:lnTo>
                    <a:pt x="540638" y="3809"/>
                  </a:lnTo>
                  <a:lnTo>
                    <a:pt x="497458" y="11175"/>
                  </a:lnTo>
                  <a:lnTo>
                    <a:pt x="455168" y="22224"/>
                  </a:lnTo>
                  <a:lnTo>
                    <a:pt x="414147" y="36702"/>
                  </a:lnTo>
                  <a:lnTo>
                    <a:pt x="374269" y="54355"/>
                  </a:lnTo>
                  <a:lnTo>
                    <a:pt x="335788" y="75310"/>
                  </a:lnTo>
                  <a:lnTo>
                    <a:pt x="298831" y="99186"/>
                  </a:lnTo>
                  <a:lnTo>
                    <a:pt x="263525" y="125856"/>
                  </a:lnTo>
                  <a:lnTo>
                    <a:pt x="229869" y="155320"/>
                  </a:lnTo>
                  <a:lnTo>
                    <a:pt x="197993" y="187451"/>
                  </a:lnTo>
                  <a:lnTo>
                    <a:pt x="168147" y="221868"/>
                  </a:lnTo>
                  <a:lnTo>
                    <a:pt x="140208" y="258698"/>
                  </a:lnTo>
                  <a:lnTo>
                    <a:pt x="114553" y="297687"/>
                  </a:lnTo>
                  <a:lnTo>
                    <a:pt x="91186" y="338708"/>
                  </a:lnTo>
                  <a:lnTo>
                    <a:pt x="70231" y="381634"/>
                  </a:lnTo>
                  <a:lnTo>
                    <a:pt x="51688" y="426211"/>
                  </a:lnTo>
                  <a:lnTo>
                    <a:pt x="35940" y="472566"/>
                  </a:lnTo>
                  <a:lnTo>
                    <a:pt x="22733" y="520318"/>
                  </a:lnTo>
                  <a:lnTo>
                    <a:pt x="12572" y="569340"/>
                  </a:lnTo>
                  <a:lnTo>
                    <a:pt x="5206" y="619632"/>
                  </a:lnTo>
                  <a:lnTo>
                    <a:pt x="1015" y="670940"/>
                  </a:lnTo>
                  <a:lnTo>
                    <a:pt x="0" y="723137"/>
                  </a:lnTo>
                  <a:lnTo>
                    <a:pt x="1778" y="774064"/>
                  </a:lnTo>
                  <a:lnTo>
                    <a:pt x="6603" y="824102"/>
                  </a:lnTo>
                  <a:lnTo>
                    <a:pt x="14224" y="872997"/>
                  </a:lnTo>
                  <a:lnTo>
                    <a:pt x="24511" y="920622"/>
                  </a:lnTo>
                  <a:lnTo>
                    <a:pt x="37591" y="966977"/>
                  </a:lnTo>
                  <a:lnTo>
                    <a:pt x="53086" y="1011808"/>
                  </a:lnTo>
                  <a:lnTo>
                    <a:pt x="71119" y="1055115"/>
                  </a:lnTo>
                  <a:lnTo>
                    <a:pt x="91440" y="1096644"/>
                  </a:lnTo>
                  <a:lnTo>
                    <a:pt x="114046" y="1136522"/>
                  </a:lnTo>
                  <a:lnTo>
                    <a:pt x="138811" y="1174241"/>
                  </a:lnTo>
                  <a:lnTo>
                    <a:pt x="165481" y="1210055"/>
                  </a:lnTo>
                  <a:lnTo>
                    <a:pt x="194183" y="1243710"/>
                  </a:lnTo>
                  <a:lnTo>
                    <a:pt x="224662" y="1274952"/>
                  </a:lnTo>
                  <a:lnTo>
                    <a:pt x="256920" y="1303858"/>
                  </a:lnTo>
                  <a:lnTo>
                    <a:pt x="290830" y="1330210"/>
                  </a:lnTo>
                  <a:lnTo>
                    <a:pt x="326136" y="1353908"/>
                  </a:lnTo>
                  <a:lnTo>
                    <a:pt x="362966" y="1374838"/>
                  </a:lnTo>
                  <a:lnTo>
                    <a:pt x="401066" y="1392872"/>
                  </a:lnTo>
                  <a:lnTo>
                    <a:pt x="440436" y="1407896"/>
                  </a:lnTo>
                  <a:lnTo>
                    <a:pt x="480822" y="1419783"/>
                  </a:lnTo>
                  <a:lnTo>
                    <a:pt x="522224" y="1428419"/>
                  </a:lnTo>
                  <a:lnTo>
                    <a:pt x="564642" y="1433702"/>
                  </a:lnTo>
                  <a:lnTo>
                    <a:pt x="607822" y="1435480"/>
                  </a:lnTo>
                  <a:lnTo>
                    <a:pt x="661416" y="1432686"/>
                  </a:lnTo>
                  <a:lnTo>
                    <a:pt x="713867" y="1424482"/>
                  </a:lnTo>
                  <a:lnTo>
                    <a:pt x="764667" y="1411084"/>
                  </a:lnTo>
                  <a:lnTo>
                    <a:pt x="813688" y="1392745"/>
                  </a:lnTo>
                  <a:lnTo>
                    <a:pt x="860932" y="1369694"/>
                  </a:lnTo>
                  <a:lnTo>
                    <a:pt x="905891" y="1342174"/>
                  </a:lnTo>
                  <a:lnTo>
                    <a:pt x="990600" y="1279042"/>
                  </a:lnTo>
                  <a:lnTo>
                    <a:pt x="1033780" y="1250187"/>
                  </a:lnTo>
                  <a:lnTo>
                    <a:pt x="1077976" y="1223771"/>
                  </a:lnTo>
                  <a:lnTo>
                    <a:pt x="1123188" y="1200022"/>
                  </a:lnTo>
                  <a:lnTo>
                    <a:pt x="1169162" y="1178686"/>
                  </a:lnTo>
                  <a:lnTo>
                    <a:pt x="1216025" y="1159890"/>
                  </a:lnTo>
                  <a:lnTo>
                    <a:pt x="1263395" y="1143507"/>
                  </a:lnTo>
                  <a:lnTo>
                    <a:pt x="1311402" y="1129664"/>
                  </a:lnTo>
                  <a:lnTo>
                    <a:pt x="1359789" y="1118488"/>
                  </a:lnTo>
                  <a:lnTo>
                    <a:pt x="1408683" y="1109598"/>
                  </a:lnTo>
                  <a:lnTo>
                    <a:pt x="1457833" y="1103375"/>
                  </a:lnTo>
                  <a:lnTo>
                    <a:pt x="1507108" y="1099565"/>
                  </a:lnTo>
                  <a:lnTo>
                    <a:pt x="1556512" y="1098295"/>
                  </a:lnTo>
                  <a:lnTo>
                    <a:pt x="15071217" y="1098295"/>
                  </a:lnTo>
                  <a:lnTo>
                    <a:pt x="15114778" y="1094866"/>
                  </a:lnTo>
                  <a:lnTo>
                    <a:pt x="15156688" y="1084706"/>
                  </a:lnTo>
                  <a:lnTo>
                    <a:pt x="15196439" y="1068323"/>
                  </a:lnTo>
                  <a:lnTo>
                    <a:pt x="15233523" y="1046225"/>
                  </a:lnTo>
                  <a:lnTo>
                    <a:pt x="15267813" y="1018793"/>
                  </a:lnTo>
                  <a:lnTo>
                    <a:pt x="15298928" y="986535"/>
                  </a:lnTo>
                  <a:lnTo>
                    <a:pt x="15326106" y="949959"/>
                  </a:lnTo>
                  <a:lnTo>
                    <a:pt x="15349346" y="909446"/>
                  </a:lnTo>
                  <a:lnTo>
                    <a:pt x="15368142" y="865504"/>
                  </a:lnTo>
                  <a:lnTo>
                    <a:pt x="15381986" y="818641"/>
                  </a:lnTo>
                  <a:lnTo>
                    <a:pt x="15390621" y="769111"/>
                  </a:lnTo>
                  <a:lnTo>
                    <a:pt x="15393542" y="717676"/>
                  </a:lnTo>
                  <a:lnTo>
                    <a:pt x="15390621" y="665606"/>
                  </a:lnTo>
                  <a:lnTo>
                    <a:pt x="15381986" y="615822"/>
                  </a:lnTo>
                  <a:lnTo>
                    <a:pt x="15368142" y="568832"/>
                  </a:lnTo>
                  <a:lnTo>
                    <a:pt x="15349346" y="524763"/>
                  </a:lnTo>
                  <a:lnTo>
                    <a:pt x="15326106" y="484377"/>
                  </a:lnTo>
                  <a:lnTo>
                    <a:pt x="15298928" y="447928"/>
                  </a:lnTo>
                  <a:lnTo>
                    <a:pt x="15267813" y="415924"/>
                  </a:lnTo>
                  <a:lnTo>
                    <a:pt x="15233523" y="388746"/>
                  </a:lnTo>
                  <a:lnTo>
                    <a:pt x="15196439" y="366775"/>
                  </a:lnTo>
                  <a:lnTo>
                    <a:pt x="15156688" y="350646"/>
                  </a:lnTo>
                  <a:lnTo>
                    <a:pt x="15114778" y="340613"/>
                  </a:lnTo>
                  <a:lnTo>
                    <a:pt x="15071217" y="337184"/>
                  </a:lnTo>
                  <a:lnTo>
                    <a:pt x="1556512" y="337184"/>
                  </a:lnTo>
                  <a:lnTo>
                    <a:pt x="1506601" y="335787"/>
                  </a:lnTo>
                  <a:lnTo>
                    <a:pt x="1456817" y="331977"/>
                  </a:lnTo>
                  <a:lnTo>
                    <a:pt x="1407287" y="325373"/>
                  </a:lnTo>
                  <a:lnTo>
                    <a:pt x="1358264" y="316356"/>
                  </a:lnTo>
                  <a:lnTo>
                    <a:pt x="1309497" y="304672"/>
                  </a:lnTo>
                  <a:lnTo>
                    <a:pt x="1261364" y="290448"/>
                  </a:lnTo>
                  <a:lnTo>
                    <a:pt x="1213866" y="273684"/>
                  </a:lnTo>
                  <a:lnTo>
                    <a:pt x="1167002" y="254253"/>
                  </a:lnTo>
                  <a:lnTo>
                    <a:pt x="1120902" y="232409"/>
                  </a:lnTo>
                  <a:lnTo>
                    <a:pt x="1075689" y="208025"/>
                  </a:lnTo>
                  <a:lnTo>
                    <a:pt x="1031494" y="181101"/>
                  </a:lnTo>
                  <a:lnTo>
                    <a:pt x="988313" y="151510"/>
                  </a:lnTo>
                  <a:lnTo>
                    <a:pt x="946276" y="119506"/>
                  </a:lnTo>
                  <a:lnTo>
                    <a:pt x="907161" y="90804"/>
                  </a:lnTo>
                  <a:lnTo>
                    <a:pt x="865886" y="65785"/>
                  </a:lnTo>
                  <a:lnTo>
                    <a:pt x="822579" y="44449"/>
                  </a:lnTo>
                  <a:lnTo>
                    <a:pt x="777620" y="27177"/>
                  </a:lnTo>
                  <a:lnTo>
                    <a:pt x="731266" y="13969"/>
                  </a:lnTo>
                  <a:lnTo>
                    <a:pt x="683387" y="4952"/>
                  </a:lnTo>
                  <a:lnTo>
                    <a:pt x="634619" y="253"/>
                  </a:lnTo>
                  <a:lnTo>
                    <a:pt x="584835" y="0"/>
                  </a:lnTo>
                  <a:close/>
                </a:path>
              </a:pathLst>
            </a:custGeom>
            <a:solidFill>
              <a:srgbClr val="22AC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39239" y="7999475"/>
              <a:ext cx="882650" cy="888365"/>
            </a:xfrm>
            <a:custGeom>
              <a:avLst/>
              <a:gdLst/>
              <a:ahLst/>
              <a:cxnLst/>
              <a:rect l="l" t="t" r="r" b="b"/>
              <a:pathLst>
                <a:path w="882650" h="888365">
                  <a:moveTo>
                    <a:pt x="441071" y="0"/>
                  </a:moveTo>
                  <a:lnTo>
                    <a:pt x="393065" y="2667"/>
                  </a:lnTo>
                  <a:lnTo>
                    <a:pt x="346455" y="10287"/>
                  </a:lnTo>
                  <a:lnTo>
                    <a:pt x="301624" y="22606"/>
                  </a:lnTo>
                  <a:lnTo>
                    <a:pt x="258826" y="39497"/>
                  </a:lnTo>
                  <a:lnTo>
                    <a:pt x="218440" y="60579"/>
                  </a:lnTo>
                  <a:lnTo>
                    <a:pt x="180593" y="85598"/>
                  </a:lnTo>
                  <a:lnTo>
                    <a:pt x="145541" y="114426"/>
                  </a:lnTo>
                  <a:lnTo>
                    <a:pt x="113665" y="146557"/>
                  </a:lnTo>
                  <a:lnTo>
                    <a:pt x="85090" y="181737"/>
                  </a:lnTo>
                  <a:lnTo>
                    <a:pt x="60197" y="219837"/>
                  </a:lnTo>
                  <a:lnTo>
                    <a:pt x="39243" y="260604"/>
                  </a:lnTo>
                  <a:lnTo>
                    <a:pt x="22478" y="303656"/>
                  </a:lnTo>
                  <a:lnTo>
                    <a:pt x="10159" y="348742"/>
                  </a:lnTo>
                  <a:lnTo>
                    <a:pt x="2540" y="395605"/>
                  </a:lnTo>
                  <a:lnTo>
                    <a:pt x="0" y="443992"/>
                  </a:lnTo>
                  <a:lnTo>
                    <a:pt x="2540" y="492379"/>
                  </a:lnTo>
                  <a:lnTo>
                    <a:pt x="10159" y="539242"/>
                  </a:lnTo>
                  <a:lnTo>
                    <a:pt x="22478" y="584326"/>
                  </a:lnTo>
                  <a:lnTo>
                    <a:pt x="39243" y="627380"/>
                  </a:lnTo>
                  <a:lnTo>
                    <a:pt x="60197" y="668147"/>
                  </a:lnTo>
                  <a:lnTo>
                    <a:pt x="85090" y="706247"/>
                  </a:lnTo>
                  <a:lnTo>
                    <a:pt x="113665" y="741426"/>
                  </a:lnTo>
                  <a:lnTo>
                    <a:pt x="145541" y="773557"/>
                  </a:lnTo>
                  <a:lnTo>
                    <a:pt x="180593" y="802259"/>
                  </a:lnTo>
                  <a:lnTo>
                    <a:pt x="218440" y="827405"/>
                  </a:lnTo>
                  <a:lnTo>
                    <a:pt x="258826" y="848487"/>
                  </a:lnTo>
                  <a:lnTo>
                    <a:pt x="301624" y="865378"/>
                  </a:lnTo>
                  <a:lnTo>
                    <a:pt x="346455" y="877697"/>
                  </a:lnTo>
                  <a:lnTo>
                    <a:pt x="393065" y="885317"/>
                  </a:lnTo>
                  <a:lnTo>
                    <a:pt x="441071" y="887984"/>
                  </a:lnTo>
                  <a:lnTo>
                    <a:pt x="489077" y="885317"/>
                  </a:lnTo>
                  <a:lnTo>
                    <a:pt x="535685" y="877697"/>
                  </a:lnTo>
                  <a:lnTo>
                    <a:pt x="580516" y="865378"/>
                  </a:lnTo>
                  <a:lnTo>
                    <a:pt x="623316" y="848487"/>
                  </a:lnTo>
                  <a:lnTo>
                    <a:pt x="663702" y="827405"/>
                  </a:lnTo>
                  <a:lnTo>
                    <a:pt x="701547" y="802259"/>
                  </a:lnTo>
                  <a:lnTo>
                    <a:pt x="736599" y="773557"/>
                  </a:lnTo>
                  <a:lnTo>
                    <a:pt x="768477" y="741426"/>
                  </a:lnTo>
                  <a:lnTo>
                    <a:pt x="797052" y="706247"/>
                  </a:lnTo>
                  <a:lnTo>
                    <a:pt x="821943" y="668147"/>
                  </a:lnTo>
                  <a:lnTo>
                    <a:pt x="842898" y="627380"/>
                  </a:lnTo>
                  <a:lnTo>
                    <a:pt x="859662" y="584326"/>
                  </a:lnTo>
                  <a:lnTo>
                    <a:pt x="871982" y="539242"/>
                  </a:lnTo>
                  <a:lnTo>
                    <a:pt x="879602" y="492379"/>
                  </a:lnTo>
                  <a:lnTo>
                    <a:pt x="882141" y="443992"/>
                  </a:lnTo>
                  <a:lnTo>
                    <a:pt x="879602" y="395605"/>
                  </a:lnTo>
                  <a:lnTo>
                    <a:pt x="871982" y="348742"/>
                  </a:lnTo>
                  <a:lnTo>
                    <a:pt x="859662" y="303656"/>
                  </a:lnTo>
                  <a:lnTo>
                    <a:pt x="842898" y="260604"/>
                  </a:lnTo>
                  <a:lnTo>
                    <a:pt x="821943" y="219837"/>
                  </a:lnTo>
                  <a:lnTo>
                    <a:pt x="797052" y="181737"/>
                  </a:lnTo>
                  <a:lnTo>
                    <a:pt x="768477" y="146557"/>
                  </a:lnTo>
                  <a:lnTo>
                    <a:pt x="736599" y="114426"/>
                  </a:lnTo>
                  <a:lnTo>
                    <a:pt x="701547" y="85598"/>
                  </a:lnTo>
                  <a:lnTo>
                    <a:pt x="663702" y="60579"/>
                  </a:lnTo>
                  <a:lnTo>
                    <a:pt x="623316" y="39497"/>
                  </a:lnTo>
                  <a:lnTo>
                    <a:pt x="580516" y="22606"/>
                  </a:lnTo>
                  <a:lnTo>
                    <a:pt x="535685" y="10287"/>
                  </a:lnTo>
                  <a:lnTo>
                    <a:pt x="489077" y="2667"/>
                  </a:lnTo>
                  <a:lnTo>
                    <a:pt x="441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741677" y="8176006"/>
            <a:ext cx="4616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22ACB4"/>
                </a:solidFill>
                <a:latin typeface="Leelawadee UI"/>
                <a:cs typeface="Leelawadee UI"/>
              </a:rPr>
              <a:t>05</a:t>
            </a:r>
            <a:endParaRPr sz="3000">
              <a:latin typeface="Leelawadee UI"/>
              <a:cs typeface="Leelawade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94558" y="2329433"/>
            <a:ext cx="136855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00495" marR="5080" indent="-648843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Stateless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scalable: 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Token-based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authentication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stateless.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back-end does not need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record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tokens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0947" y="3731133"/>
            <a:ext cx="13444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9065" marR="5080" indent="-39370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Cross domain: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difficult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manage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cookies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domains, so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token-based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approach to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expose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services 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34817" y="5163388"/>
            <a:ext cx="13231494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storage: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cookie-based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approach,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sessionId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cookie.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Tokens,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hand,</a:t>
            </a:r>
            <a:endParaRPr sz="2400">
              <a:latin typeface="Calibri"/>
              <a:cs typeface="Calibri"/>
            </a:endParaRPr>
          </a:p>
          <a:p>
            <a:pPr algn="ctr" marL="6032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metadata,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9229" y="6599301"/>
            <a:ext cx="1311084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30575" marR="5080" indent="-331851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Performance: 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store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additional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inside the 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JWT,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 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user's permission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level,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lookup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calls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requested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22295" y="8052561"/>
            <a:ext cx="134670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72965" marR="5080" indent="-46609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Mobile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ready: 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Tokens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easier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implement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Internet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Things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services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 not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cookie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292" y="4552264"/>
            <a:ext cx="901319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JSON</a:t>
            </a:r>
            <a:r>
              <a:rPr dirty="0" spc="-85"/>
              <a:t> </a:t>
            </a:r>
            <a:r>
              <a:rPr dirty="0" spc="-5"/>
              <a:t>Web</a:t>
            </a:r>
            <a:r>
              <a:rPr dirty="0" spc="-55"/>
              <a:t> </a:t>
            </a:r>
            <a:r>
              <a:rPr dirty="0" spc="-10"/>
              <a:t>Tokens(JWT)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9751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25"/>
              <a:t> </a:t>
            </a:r>
            <a:r>
              <a:rPr dirty="0" sz="5600"/>
              <a:t>is</a:t>
            </a:r>
            <a:r>
              <a:rPr dirty="0" sz="5600" spc="-100"/>
              <a:t> </a:t>
            </a:r>
            <a:r>
              <a:rPr dirty="0" sz="5600" spc="-5"/>
              <a:t>JWT?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68908" y="3858964"/>
            <a:ext cx="6675120" cy="2636520"/>
            <a:chOff x="1168908" y="3858964"/>
            <a:chExt cx="6675120" cy="2636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3858964"/>
              <a:ext cx="6675120" cy="2636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1768" y="3874008"/>
              <a:ext cx="6571615" cy="2540635"/>
            </a:xfrm>
            <a:custGeom>
              <a:avLst/>
              <a:gdLst/>
              <a:ahLst/>
              <a:cxnLst/>
              <a:rect l="l" t="t" r="r" b="b"/>
              <a:pathLst>
                <a:path w="6571615" h="2540635">
                  <a:moveTo>
                    <a:pt x="6148197" y="0"/>
                  </a:moveTo>
                  <a:lnTo>
                    <a:pt x="423163" y="0"/>
                  </a:lnTo>
                  <a:lnTo>
                    <a:pt x="373760" y="2793"/>
                  </a:lnTo>
                  <a:lnTo>
                    <a:pt x="326135" y="11175"/>
                  </a:lnTo>
                  <a:lnTo>
                    <a:pt x="280416" y="24637"/>
                  </a:lnTo>
                  <a:lnTo>
                    <a:pt x="237109" y="43052"/>
                  </a:lnTo>
                  <a:lnTo>
                    <a:pt x="196341" y="65912"/>
                  </a:lnTo>
                  <a:lnTo>
                    <a:pt x="158495" y="92963"/>
                  </a:lnTo>
                  <a:lnTo>
                    <a:pt x="123951" y="123951"/>
                  </a:lnTo>
                  <a:lnTo>
                    <a:pt x="92963" y="158622"/>
                  </a:lnTo>
                  <a:lnTo>
                    <a:pt x="65887" y="196468"/>
                  </a:lnTo>
                  <a:lnTo>
                    <a:pt x="43014" y="237236"/>
                  </a:lnTo>
                  <a:lnTo>
                    <a:pt x="24676" y="280542"/>
                  </a:lnTo>
                  <a:lnTo>
                    <a:pt x="11175" y="326263"/>
                  </a:lnTo>
                  <a:lnTo>
                    <a:pt x="2844" y="374014"/>
                  </a:lnTo>
                  <a:lnTo>
                    <a:pt x="0" y="423290"/>
                  </a:lnTo>
                  <a:lnTo>
                    <a:pt x="0" y="2116708"/>
                  </a:lnTo>
                  <a:lnTo>
                    <a:pt x="2844" y="2166112"/>
                  </a:lnTo>
                  <a:lnTo>
                    <a:pt x="11175" y="2213864"/>
                  </a:lnTo>
                  <a:lnTo>
                    <a:pt x="24676" y="2259583"/>
                  </a:lnTo>
                  <a:lnTo>
                    <a:pt x="43014" y="2302891"/>
                  </a:lnTo>
                  <a:lnTo>
                    <a:pt x="65887" y="2343657"/>
                  </a:lnTo>
                  <a:lnTo>
                    <a:pt x="92963" y="2381504"/>
                  </a:lnTo>
                  <a:lnTo>
                    <a:pt x="123951" y="2416175"/>
                  </a:lnTo>
                  <a:lnTo>
                    <a:pt x="158495" y="2447163"/>
                  </a:lnTo>
                  <a:lnTo>
                    <a:pt x="196341" y="2474214"/>
                  </a:lnTo>
                  <a:lnTo>
                    <a:pt x="237109" y="2497074"/>
                  </a:lnTo>
                  <a:lnTo>
                    <a:pt x="280416" y="2515489"/>
                  </a:lnTo>
                  <a:lnTo>
                    <a:pt x="326135" y="2528951"/>
                  </a:lnTo>
                  <a:lnTo>
                    <a:pt x="373760" y="2537332"/>
                  </a:lnTo>
                  <a:lnTo>
                    <a:pt x="423163" y="2540127"/>
                  </a:lnTo>
                  <a:lnTo>
                    <a:pt x="6148197" y="2540127"/>
                  </a:lnTo>
                  <a:lnTo>
                    <a:pt x="6197600" y="2537332"/>
                  </a:lnTo>
                  <a:lnTo>
                    <a:pt x="6245225" y="2528951"/>
                  </a:lnTo>
                  <a:lnTo>
                    <a:pt x="6290945" y="2515489"/>
                  </a:lnTo>
                  <a:lnTo>
                    <a:pt x="6334252" y="2497074"/>
                  </a:lnTo>
                  <a:lnTo>
                    <a:pt x="6375018" y="2474214"/>
                  </a:lnTo>
                  <a:lnTo>
                    <a:pt x="6412864" y="2447163"/>
                  </a:lnTo>
                  <a:lnTo>
                    <a:pt x="6447408" y="2416175"/>
                  </a:lnTo>
                  <a:lnTo>
                    <a:pt x="6478397" y="2381504"/>
                  </a:lnTo>
                  <a:lnTo>
                    <a:pt x="6505448" y="2343657"/>
                  </a:lnTo>
                  <a:lnTo>
                    <a:pt x="6528308" y="2302891"/>
                  </a:lnTo>
                  <a:lnTo>
                    <a:pt x="6546723" y="2259583"/>
                  </a:lnTo>
                  <a:lnTo>
                    <a:pt x="6560184" y="2213864"/>
                  </a:lnTo>
                  <a:lnTo>
                    <a:pt x="6568566" y="2166112"/>
                  </a:lnTo>
                  <a:lnTo>
                    <a:pt x="6571360" y="2116708"/>
                  </a:lnTo>
                  <a:lnTo>
                    <a:pt x="6571360" y="423290"/>
                  </a:lnTo>
                  <a:lnTo>
                    <a:pt x="6568566" y="374014"/>
                  </a:lnTo>
                  <a:lnTo>
                    <a:pt x="6560184" y="326263"/>
                  </a:lnTo>
                  <a:lnTo>
                    <a:pt x="6546723" y="280542"/>
                  </a:lnTo>
                  <a:lnTo>
                    <a:pt x="6528308" y="237236"/>
                  </a:lnTo>
                  <a:lnTo>
                    <a:pt x="6505448" y="196468"/>
                  </a:lnTo>
                  <a:lnTo>
                    <a:pt x="6478397" y="158622"/>
                  </a:lnTo>
                  <a:lnTo>
                    <a:pt x="6447408" y="123951"/>
                  </a:lnTo>
                  <a:lnTo>
                    <a:pt x="6412864" y="92963"/>
                  </a:lnTo>
                  <a:lnTo>
                    <a:pt x="6375018" y="65912"/>
                  </a:lnTo>
                  <a:lnTo>
                    <a:pt x="6334252" y="43052"/>
                  </a:lnTo>
                  <a:lnTo>
                    <a:pt x="6290945" y="24637"/>
                  </a:lnTo>
                  <a:lnTo>
                    <a:pt x="6245225" y="11175"/>
                  </a:lnTo>
                  <a:lnTo>
                    <a:pt x="6197600" y="2793"/>
                  </a:lnTo>
                  <a:lnTo>
                    <a:pt x="614819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92530" y="3874770"/>
              <a:ext cx="6571615" cy="2540635"/>
            </a:xfrm>
            <a:custGeom>
              <a:avLst/>
              <a:gdLst/>
              <a:ahLst/>
              <a:cxnLst/>
              <a:rect l="l" t="t" r="r" b="b"/>
              <a:pathLst>
                <a:path w="6571615" h="2540635">
                  <a:moveTo>
                    <a:pt x="0" y="423290"/>
                  </a:moveTo>
                  <a:lnTo>
                    <a:pt x="2844" y="374014"/>
                  </a:lnTo>
                  <a:lnTo>
                    <a:pt x="11175" y="326263"/>
                  </a:lnTo>
                  <a:lnTo>
                    <a:pt x="24676" y="280542"/>
                  </a:lnTo>
                  <a:lnTo>
                    <a:pt x="43014" y="237235"/>
                  </a:lnTo>
                  <a:lnTo>
                    <a:pt x="65887" y="196468"/>
                  </a:lnTo>
                  <a:lnTo>
                    <a:pt x="92963" y="158622"/>
                  </a:lnTo>
                  <a:lnTo>
                    <a:pt x="123951" y="123951"/>
                  </a:lnTo>
                  <a:lnTo>
                    <a:pt x="158495" y="92963"/>
                  </a:lnTo>
                  <a:lnTo>
                    <a:pt x="196341" y="65912"/>
                  </a:lnTo>
                  <a:lnTo>
                    <a:pt x="237108" y="43052"/>
                  </a:lnTo>
                  <a:lnTo>
                    <a:pt x="280416" y="24637"/>
                  </a:lnTo>
                  <a:lnTo>
                    <a:pt x="326135" y="11175"/>
                  </a:lnTo>
                  <a:lnTo>
                    <a:pt x="373760" y="2793"/>
                  </a:lnTo>
                  <a:lnTo>
                    <a:pt x="423163" y="0"/>
                  </a:lnTo>
                  <a:lnTo>
                    <a:pt x="6148197" y="0"/>
                  </a:lnTo>
                  <a:lnTo>
                    <a:pt x="6197600" y="2793"/>
                  </a:lnTo>
                  <a:lnTo>
                    <a:pt x="6245225" y="11175"/>
                  </a:lnTo>
                  <a:lnTo>
                    <a:pt x="6290945" y="24637"/>
                  </a:lnTo>
                  <a:lnTo>
                    <a:pt x="6334252" y="43052"/>
                  </a:lnTo>
                  <a:lnTo>
                    <a:pt x="6375019" y="65912"/>
                  </a:lnTo>
                  <a:lnTo>
                    <a:pt x="6412865" y="92963"/>
                  </a:lnTo>
                  <a:lnTo>
                    <a:pt x="6447409" y="123951"/>
                  </a:lnTo>
                  <a:lnTo>
                    <a:pt x="6478397" y="158622"/>
                  </a:lnTo>
                  <a:lnTo>
                    <a:pt x="6505448" y="196468"/>
                  </a:lnTo>
                  <a:lnTo>
                    <a:pt x="6528308" y="237235"/>
                  </a:lnTo>
                  <a:lnTo>
                    <a:pt x="6546723" y="280542"/>
                  </a:lnTo>
                  <a:lnTo>
                    <a:pt x="6560185" y="326263"/>
                  </a:lnTo>
                  <a:lnTo>
                    <a:pt x="6568567" y="374014"/>
                  </a:lnTo>
                  <a:lnTo>
                    <a:pt x="6571361" y="423290"/>
                  </a:lnTo>
                  <a:lnTo>
                    <a:pt x="6571361" y="2116708"/>
                  </a:lnTo>
                  <a:lnTo>
                    <a:pt x="6568567" y="2166112"/>
                  </a:lnTo>
                  <a:lnTo>
                    <a:pt x="6560185" y="2213864"/>
                  </a:lnTo>
                  <a:lnTo>
                    <a:pt x="6546723" y="2259583"/>
                  </a:lnTo>
                  <a:lnTo>
                    <a:pt x="6528308" y="2302891"/>
                  </a:lnTo>
                  <a:lnTo>
                    <a:pt x="6505448" y="2343657"/>
                  </a:lnTo>
                  <a:lnTo>
                    <a:pt x="6478397" y="2381504"/>
                  </a:lnTo>
                  <a:lnTo>
                    <a:pt x="6447409" y="2416175"/>
                  </a:lnTo>
                  <a:lnTo>
                    <a:pt x="6412865" y="2447163"/>
                  </a:lnTo>
                  <a:lnTo>
                    <a:pt x="6375019" y="2474214"/>
                  </a:lnTo>
                  <a:lnTo>
                    <a:pt x="6334252" y="2497074"/>
                  </a:lnTo>
                  <a:lnTo>
                    <a:pt x="6290945" y="2515489"/>
                  </a:lnTo>
                  <a:lnTo>
                    <a:pt x="6245225" y="2528951"/>
                  </a:lnTo>
                  <a:lnTo>
                    <a:pt x="6197600" y="2537332"/>
                  </a:lnTo>
                  <a:lnTo>
                    <a:pt x="6148197" y="2540127"/>
                  </a:lnTo>
                  <a:lnTo>
                    <a:pt x="423163" y="2540127"/>
                  </a:lnTo>
                  <a:lnTo>
                    <a:pt x="373760" y="2537332"/>
                  </a:lnTo>
                  <a:lnTo>
                    <a:pt x="326135" y="2528951"/>
                  </a:lnTo>
                  <a:lnTo>
                    <a:pt x="280416" y="2515489"/>
                  </a:lnTo>
                  <a:lnTo>
                    <a:pt x="237108" y="2497074"/>
                  </a:lnTo>
                  <a:lnTo>
                    <a:pt x="196341" y="2474214"/>
                  </a:lnTo>
                  <a:lnTo>
                    <a:pt x="158495" y="2447163"/>
                  </a:lnTo>
                  <a:lnTo>
                    <a:pt x="123951" y="2416175"/>
                  </a:lnTo>
                  <a:lnTo>
                    <a:pt x="92963" y="2381504"/>
                  </a:lnTo>
                  <a:lnTo>
                    <a:pt x="65887" y="2343657"/>
                  </a:lnTo>
                  <a:lnTo>
                    <a:pt x="43014" y="2302891"/>
                  </a:lnTo>
                  <a:lnTo>
                    <a:pt x="24676" y="2259583"/>
                  </a:lnTo>
                  <a:lnTo>
                    <a:pt x="11175" y="2213864"/>
                  </a:lnTo>
                  <a:lnTo>
                    <a:pt x="2844" y="2166112"/>
                  </a:lnTo>
                  <a:lnTo>
                    <a:pt x="0" y="2116708"/>
                  </a:lnTo>
                  <a:lnTo>
                    <a:pt x="0" y="42329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88186" y="4178046"/>
            <a:ext cx="598233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JSON 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Token(JWT)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compact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self-contained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securely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transmitting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JSON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object.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digitally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signed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verified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trusted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80347" y="1903476"/>
            <a:ext cx="8266430" cy="6841490"/>
            <a:chOff x="8880347" y="1903476"/>
            <a:chExt cx="8266430" cy="68414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0347" y="6140196"/>
              <a:ext cx="2168652" cy="21686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6703" y="1965960"/>
              <a:ext cx="2369819" cy="2752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46223" y="1903476"/>
              <a:ext cx="2343911" cy="27355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76703" y="5999988"/>
              <a:ext cx="2369819" cy="2744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46223" y="5937504"/>
              <a:ext cx="2343911" cy="2737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7187" y="2918460"/>
              <a:ext cx="4744211" cy="32994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309859" y="3102610"/>
              <a:ext cx="4464050" cy="3054350"/>
            </a:xfrm>
            <a:custGeom>
              <a:avLst/>
              <a:gdLst/>
              <a:ahLst/>
              <a:cxnLst/>
              <a:rect l="l" t="t" r="r" b="b"/>
              <a:pathLst>
                <a:path w="4464050" h="3054350">
                  <a:moveTo>
                    <a:pt x="4442333" y="0"/>
                  </a:moveTo>
                  <a:lnTo>
                    <a:pt x="0" y="3022854"/>
                  </a:lnTo>
                  <a:lnTo>
                    <a:pt x="21336" y="3054350"/>
                  </a:lnTo>
                  <a:lnTo>
                    <a:pt x="4463796" y="31496"/>
                  </a:lnTo>
                  <a:lnTo>
                    <a:pt x="444233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0729" y="3054096"/>
              <a:ext cx="126618" cy="1115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2027" y="3631692"/>
              <a:ext cx="4014216" cy="28376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8999" y="6180582"/>
              <a:ext cx="126492" cy="1118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132311" y="3651504"/>
              <a:ext cx="3735704" cy="2592070"/>
            </a:xfrm>
            <a:custGeom>
              <a:avLst/>
              <a:gdLst/>
              <a:ahLst/>
              <a:cxnLst/>
              <a:rect l="l" t="t" r="r" b="b"/>
              <a:pathLst>
                <a:path w="3735705" h="2592070">
                  <a:moveTo>
                    <a:pt x="3713607" y="0"/>
                  </a:moveTo>
                  <a:lnTo>
                    <a:pt x="0" y="2560447"/>
                  </a:lnTo>
                  <a:lnTo>
                    <a:pt x="21590" y="2591816"/>
                  </a:lnTo>
                  <a:lnTo>
                    <a:pt x="3735324" y="31369"/>
                  </a:lnTo>
                  <a:lnTo>
                    <a:pt x="371360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6327" y="6877811"/>
              <a:ext cx="4003548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3176" y="6955535"/>
              <a:ext cx="76200" cy="114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049000" y="6993635"/>
              <a:ext cx="3808729" cy="38100"/>
            </a:xfrm>
            <a:custGeom>
              <a:avLst/>
              <a:gdLst/>
              <a:ahLst/>
              <a:cxnLst/>
              <a:rect l="l" t="t" r="r" b="b"/>
              <a:pathLst>
                <a:path w="3808730" h="38100">
                  <a:moveTo>
                    <a:pt x="369417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94176" y="38100"/>
                  </a:lnTo>
                  <a:lnTo>
                    <a:pt x="3694176" y="0"/>
                  </a:lnTo>
                  <a:close/>
                </a:path>
                <a:path w="3808730" h="38100">
                  <a:moveTo>
                    <a:pt x="3808476" y="19050"/>
                  </a:moveTo>
                  <a:lnTo>
                    <a:pt x="3770376" y="0"/>
                  </a:lnTo>
                  <a:lnTo>
                    <a:pt x="3713353" y="0"/>
                  </a:lnTo>
                  <a:lnTo>
                    <a:pt x="3713353" y="38100"/>
                  </a:lnTo>
                  <a:lnTo>
                    <a:pt x="3770376" y="38100"/>
                  </a:lnTo>
                  <a:lnTo>
                    <a:pt x="3808476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92027" y="7598664"/>
              <a:ext cx="4003548" cy="3108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049000" y="7676388"/>
              <a:ext cx="3808095" cy="114300"/>
            </a:xfrm>
            <a:custGeom>
              <a:avLst/>
              <a:gdLst/>
              <a:ahLst/>
              <a:cxnLst/>
              <a:rect l="l" t="t" r="r" b="b"/>
              <a:pathLst>
                <a:path w="3808094" h="114300">
                  <a:moveTo>
                    <a:pt x="3807968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3807968" y="76200"/>
                  </a:lnTo>
                  <a:lnTo>
                    <a:pt x="3807968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4540611" y="4712589"/>
            <a:ext cx="2687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Auth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ion</a:t>
            </a:r>
            <a:r>
              <a:rPr dirty="0" sz="2400" spc="-1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39676" y="6519164"/>
            <a:ext cx="1593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1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97461" y="7842884"/>
            <a:ext cx="5193030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Protected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alibri"/>
              <a:cs typeface="Calibri"/>
            </a:endParaRPr>
          </a:p>
          <a:p>
            <a:pPr marL="3223895">
              <a:lnSpc>
                <a:spcPct val="100000"/>
              </a:lnSpc>
              <a:spcBef>
                <a:spcPts val="5"/>
              </a:spcBef>
            </a:pP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ou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839956" y="3808476"/>
            <a:ext cx="2002536" cy="187756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5896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JSON</a:t>
            </a:r>
            <a:r>
              <a:rPr dirty="0" sz="5600" spc="-85"/>
              <a:t> </a:t>
            </a:r>
            <a:r>
              <a:rPr dirty="0" sz="5600" spc="-5"/>
              <a:t>Web</a:t>
            </a:r>
            <a:r>
              <a:rPr dirty="0" sz="5600" spc="-35"/>
              <a:t> </a:t>
            </a:r>
            <a:r>
              <a:rPr dirty="0" sz="5600" spc="-5"/>
              <a:t>Tokens</a:t>
            </a:r>
            <a:r>
              <a:rPr dirty="0" sz="5600" spc="-30"/>
              <a:t> </a:t>
            </a:r>
            <a:r>
              <a:rPr dirty="0" sz="5600"/>
              <a:t>are</a:t>
            </a:r>
            <a:r>
              <a:rPr dirty="0" sz="5600" spc="-65"/>
              <a:t> </a:t>
            </a:r>
            <a:r>
              <a:rPr dirty="0" sz="5600"/>
              <a:t>Signed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423659" y="7607818"/>
            <a:ext cx="885825" cy="879475"/>
            <a:chOff x="6423659" y="7607818"/>
            <a:chExt cx="885825" cy="879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59" y="7607818"/>
              <a:ext cx="885443" cy="8793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19" y="7662672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3921" y="0"/>
                  </a:moveTo>
                  <a:lnTo>
                    <a:pt x="335787" y="3047"/>
                  </a:lnTo>
                  <a:lnTo>
                    <a:pt x="289432" y="11683"/>
                  </a:lnTo>
                  <a:lnTo>
                    <a:pt x="245109" y="25780"/>
                  </a:lnTo>
                  <a:lnTo>
                    <a:pt x="203453" y="44957"/>
                  </a:lnTo>
                  <a:lnTo>
                    <a:pt x="164591" y="68833"/>
                  </a:lnTo>
                  <a:lnTo>
                    <a:pt x="128904" y="96900"/>
                  </a:lnTo>
                  <a:lnTo>
                    <a:pt x="96900" y="128904"/>
                  </a:lnTo>
                  <a:lnTo>
                    <a:pt x="68833" y="164591"/>
                  </a:lnTo>
                  <a:lnTo>
                    <a:pt x="44957" y="203453"/>
                  </a:lnTo>
                  <a:lnTo>
                    <a:pt x="25780" y="245109"/>
                  </a:lnTo>
                  <a:lnTo>
                    <a:pt x="11683" y="289432"/>
                  </a:lnTo>
                  <a:lnTo>
                    <a:pt x="3047" y="335788"/>
                  </a:lnTo>
                  <a:lnTo>
                    <a:pt x="0" y="383920"/>
                  </a:lnTo>
                  <a:lnTo>
                    <a:pt x="3047" y="432053"/>
                  </a:lnTo>
                  <a:lnTo>
                    <a:pt x="11683" y="478408"/>
                  </a:lnTo>
                  <a:lnTo>
                    <a:pt x="25780" y="522731"/>
                  </a:lnTo>
                  <a:lnTo>
                    <a:pt x="44957" y="564388"/>
                  </a:lnTo>
                  <a:lnTo>
                    <a:pt x="68833" y="603250"/>
                  </a:lnTo>
                  <a:lnTo>
                    <a:pt x="96900" y="638936"/>
                  </a:lnTo>
                  <a:lnTo>
                    <a:pt x="128904" y="670940"/>
                  </a:lnTo>
                  <a:lnTo>
                    <a:pt x="164591" y="699007"/>
                  </a:lnTo>
                  <a:lnTo>
                    <a:pt x="203453" y="722883"/>
                  </a:lnTo>
                  <a:lnTo>
                    <a:pt x="245109" y="741933"/>
                  </a:lnTo>
                  <a:lnTo>
                    <a:pt x="289432" y="756157"/>
                  </a:lnTo>
                  <a:lnTo>
                    <a:pt x="335787" y="764794"/>
                  </a:lnTo>
                  <a:lnTo>
                    <a:pt x="383921" y="767841"/>
                  </a:lnTo>
                  <a:lnTo>
                    <a:pt x="432053" y="764794"/>
                  </a:lnTo>
                  <a:lnTo>
                    <a:pt x="478408" y="756157"/>
                  </a:lnTo>
                  <a:lnTo>
                    <a:pt x="522731" y="741933"/>
                  </a:lnTo>
                  <a:lnTo>
                    <a:pt x="564387" y="722883"/>
                  </a:lnTo>
                  <a:lnTo>
                    <a:pt x="603250" y="699007"/>
                  </a:lnTo>
                  <a:lnTo>
                    <a:pt x="638936" y="670940"/>
                  </a:lnTo>
                  <a:lnTo>
                    <a:pt x="670940" y="638936"/>
                  </a:lnTo>
                  <a:lnTo>
                    <a:pt x="699007" y="603250"/>
                  </a:lnTo>
                  <a:lnTo>
                    <a:pt x="722883" y="564388"/>
                  </a:lnTo>
                  <a:lnTo>
                    <a:pt x="741933" y="522731"/>
                  </a:lnTo>
                  <a:lnTo>
                    <a:pt x="756157" y="478408"/>
                  </a:lnTo>
                  <a:lnTo>
                    <a:pt x="764794" y="432053"/>
                  </a:lnTo>
                  <a:lnTo>
                    <a:pt x="767841" y="383920"/>
                  </a:lnTo>
                  <a:lnTo>
                    <a:pt x="764794" y="335788"/>
                  </a:lnTo>
                  <a:lnTo>
                    <a:pt x="756157" y="289432"/>
                  </a:lnTo>
                  <a:lnTo>
                    <a:pt x="741933" y="245109"/>
                  </a:lnTo>
                  <a:lnTo>
                    <a:pt x="722883" y="203453"/>
                  </a:lnTo>
                  <a:lnTo>
                    <a:pt x="699007" y="164591"/>
                  </a:lnTo>
                  <a:lnTo>
                    <a:pt x="670940" y="128904"/>
                  </a:lnTo>
                  <a:lnTo>
                    <a:pt x="638936" y="96900"/>
                  </a:lnTo>
                  <a:lnTo>
                    <a:pt x="603250" y="68833"/>
                  </a:lnTo>
                  <a:lnTo>
                    <a:pt x="564387" y="44957"/>
                  </a:lnTo>
                  <a:lnTo>
                    <a:pt x="522731" y="25780"/>
                  </a:lnTo>
                  <a:lnTo>
                    <a:pt x="478408" y="11683"/>
                  </a:lnTo>
                  <a:lnTo>
                    <a:pt x="432053" y="3047"/>
                  </a:lnTo>
                  <a:lnTo>
                    <a:pt x="38392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84619" y="7662672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3920"/>
                  </a:moveTo>
                  <a:lnTo>
                    <a:pt x="3047" y="335788"/>
                  </a:lnTo>
                  <a:lnTo>
                    <a:pt x="11683" y="289432"/>
                  </a:lnTo>
                  <a:lnTo>
                    <a:pt x="25780" y="245109"/>
                  </a:lnTo>
                  <a:lnTo>
                    <a:pt x="44957" y="203453"/>
                  </a:lnTo>
                  <a:lnTo>
                    <a:pt x="68833" y="164591"/>
                  </a:lnTo>
                  <a:lnTo>
                    <a:pt x="96900" y="128904"/>
                  </a:lnTo>
                  <a:lnTo>
                    <a:pt x="128904" y="96900"/>
                  </a:lnTo>
                  <a:lnTo>
                    <a:pt x="164591" y="68833"/>
                  </a:lnTo>
                  <a:lnTo>
                    <a:pt x="203453" y="44957"/>
                  </a:lnTo>
                  <a:lnTo>
                    <a:pt x="245109" y="25780"/>
                  </a:lnTo>
                  <a:lnTo>
                    <a:pt x="289432" y="11683"/>
                  </a:lnTo>
                  <a:lnTo>
                    <a:pt x="335787" y="3047"/>
                  </a:lnTo>
                  <a:lnTo>
                    <a:pt x="383921" y="0"/>
                  </a:lnTo>
                  <a:lnTo>
                    <a:pt x="432053" y="3047"/>
                  </a:lnTo>
                  <a:lnTo>
                    <a:pt x="478408" y="11683"/>
                  </a:lnTo>
                  <a:lnTo>
                    <a:pt x="522731" y="25780"/>
                  </a:lnTo>
                  <a:lnTo>
                    <a:pt x="564387" y="44957"/>
                  </a:lnTo>
                  <a:lnTo>
                    <a:pt x="603250" y="68833"/>
                  </a:lnTo>
                  <a:lnTo>
                    <a:pt x="638936" y="96900"/>
                  </a:lnTo>
                  <a:lnTo>
                    <a:pt x="670940" y="128904"/>
                  </a:lnTo>
                  <a:lnTo>
                    <a:pt x="699007" y="164591"/>
                  </a:lnTo>
                  <a:lnTo>
                    <a:pt x="722883" y="203453"/>
                  </a:lnTo>
                  <a:lnTo>
                    <a:pt x="741933" y="245109"/>
                  </a:lnTo>
                  <a:lnTo>
                    <a:pt x="756157" y="289432"/>
                  </a:lnTo>
                  <a:lnTo>
                    <a:pt x="764794" y="335788"/>
                  </a:lnTo>
                  <a:lnTo>
                    <a:pt x="767841" y="383920"/>
                  </a:lnTo>
                  <a:lnTo>
                    <a:pt x="764794" y="432053"/>
                  </a:lnTo>
                  <a:lnTo>
                    <a:pt x="756157" y="478408"/>
                  </a:lnTo>
                  <a:lnTo>
                    <a:pt x="741933" y="522731"/>
                  </a:lnTo>
                  <a:lnTo>
                    <a:pt x="722883" y="564388"/>
                  </a:lnTo>
                  <a:lnTo>
                    <a:pt x="699007" y="603250"/>
                  </a:lnTo>
                  <a:lnTo>
                    <a:pt x="670940" y="638936"/>
                  </a:lnTo>
                  <a:lnTo>
                    <a:pt x="638936" y="670940"/>
                  </a:lnTo>
                  <a:lnTo>
                    <a:pt x="603250" y="699007"/>
                  </a:lnTo>
                  <a:lnTo>
                    <a:pt x="564387" y="722883"/>
                  </a:lnTo>
                  <a:lnTo>
                    <a:pt x="522731" y="741933"/>
                  </a:lnTo>
                  <a:lnTo>
                    <a:pt x="478408" y="756157"/>
                  </a:lnTo>
                  <a:lnTo>
                    <a:pt x="432053" y="764794"/>
                  </a:lnTo>
                  <a:lnTo>
                    <a:pt x="383921" y="767841"/>
                  </a:lnTo>
                  <a:lnTo>
                    <a:pt x="335787" y="764794"/>
                  </a:lnTo>
                  <a:lnTo>
                    <a:pt x="289432" y="756157"/>
                  </a:lnTo>
                  <a:lnTo>
                    <a:pt x="245109" y="741933"/>
                  </a:lnTo>
                  <a:lnTo>
                    <a:pt x="203453" y="722883"/>
                  </a:lnTo>
                  <a:lnTo>
                    <a:pt x="164591" y="699007"/>
                  </a:lnTo>
                  <a:lnTo>
                    <a:pt x="128904" y="670940"/>
                  </a:lnTo>
                  <a:lnTo>
                    <a:pt x="96900" y="638936"/>
                  </a:lnTo>
                  <a:lnTo>
                    <a:pt x="68833" y="603250"/>
                  </a:lnTo>
                  <a:lnTo>
                    <a:pt x="44957" y="564388"/>
                  </a:lnTo>
                  <a:lnTo>
                    <a:pt x="25780" y="522731"/>
                  </a:lnTo>
                  <a:lnTo>
                    <a:pt x="11683" y="478408"/>
                  </a:lnTo>
                  <a:lnTo>
                    <a:pt x="3047" y="432053"/>
                  </a:lnTo>
                  <a:lnTo>
                    <a:pt x="0" y="3839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53530" y="7792339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8215" y="5954257"/>
            <a:ext cx="885825" cy="882650"/>
            <a:chOff x="5538215" y="5954257"/>
            <a:chExt cx="885825" cy="882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8215" y="5954257"/>
              <a:ext cx="885443" cy="8824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9175" y="6009131"/>
              <a:ext cx="768350" cy="770890"/>
            </a:xfrm>
            <a:custGeom>
              <a:avLst/>
              <a:gdLst/>
              <a:ahLst/>
              <a:cxnLst/>
              <a:rect l="l" t="t" r="r" b="b"/>
              <a:pathLst>
                <a:path w="768350" h="770890">
                  <a:moveTo>
                    <a:pt x="383921" y="0"/>
                  </a:moveTo>
                  <a:lnTo>
                    <a:pt x="335788" y="3047"/>
                  </a:lnTo>
                  <a:lnTo>
                    <a:pt x="289433" y="11810"/>
                  </a:lnTo>
                  <a:lnTo>
                    <a:pt x="245110" y="25907"/>
                  </a:lnTo>
                  <a:lnTo>
                    <a:pt x="203453" y="45084"/>
                  </a:lnTo>
                  <a:lnTo>
                    <a:pt x="164591" y="69087"/>
                  </a:lnTo>
                  <a:lnTo>
                    <a:pt x="128904" y="97281"/>
                  </a:lnTo>
                  <a:lnTo>
                    <a:pt x="96900" y="129412"/>
                  </a:lnTo>
                  <a:lnTo>
                    <a:pt x="68834" y="165226"/>
                  </a:lnTo>
                  <a:lnTo>
                    <a:pt x="44958" y="204215"/>
                  </a:lnTo>
                  <a:lnTo>
                    <a:pt x="25781" y="246125"/>
                  </a:lnTo>
                  <a:lnTo>
                    <a:pt x="11684" y="290448"/>
                  </a:lnTo>
                  <a:lnTo>
                    <a:pt x="3048" y="337057"/>
                  </a:lnTo>
                  <a:lnTo>
                    <a:pt x="0" y="385317"/>
                  </a:lnTo>
                  <a:lnTo>
                    <a:pt x="3048" y="433704"/>
                  </a:lnTo>
                  <a:lnTo>
                    <a:pt x="11684" y="480313"/>
                  </a:lnTo>
                  <a:lnTo>
                    <a:pt x="25781" y="524637"/>
                  </a:lnTo>
                  <a:lnTo>
                    <a:pt x="44958" y="566546"/>
                  </a:lnTo>
                  <a:lnTo>
                    <a:pt x="68834" y="605535"/>
                  </a:lnTo>
                  <a:lnTo>
                    <a:pt x="96900" y="641350"/>
                  </a:lnTo>
                  <a:lnTo>
                    <a:pt x="128904" y="673480"/>
                  </a:lnTo>
                  <a:lnTo>
                    <a:pt x="164591" y="701675"/>
                  </a:lnTo>
                  <a:lnTo>
                    <a:pt x="203453" y="725677"/>
                  </a:lnTo>
                  <a:lnTo>
                    <a:pt x="245110" y="744854"/>
                  </a:lnTo>
                  <a:lnTo>
                    <a:pt x="289433" y="758951"/>
                  </a:lnTo>
                  <a:lnTo>
                    <a:pt x="335788" y="767714"/>
                  </a:lnTo>
                  <a:lnTo>
                    <a:pt x="383921" y="770763"/>
                  </a:lnTo>
                  <a:lnTo>
                    <a:pt x="432053" y="767714"/>
                  </a:lnTo>
                  <a:lnTo>
                    <a:pt x="478409" y="758951"/>
                  </a:lnTo>
                  <a:lnTo>
                    <a:pt x="522732" y="744854"/>
                  </a:lnTo>
                  <a:lnTo>
                    <a:pt x="564388" y="725677"/>
                  </a:lnTo>
                  <a:lnTo>
                    <a:pt x="603250" y="701675"/>
                  </a:lnTo>
                  <a:lnTo>
                    <a:pt x="638937" y="673480"/>
                  </a:lnTo>
                  <a:lnTo>
                    <a:pt x="670940" y="641350"/>
                  </a:lnTo>
                  <a:lnTo>
                    <a:pt x="699008" y="605535"/>
                  </a:lnTo>
                  <a:lnTo>
                    <a:pt x="722884" y="566546"/>
                  </a:lnTo>
                  <a:lnTo>
                    <a:pt x="741934" y="524637"/>
                  </a:lnTo>
                  <a:lnTo>
                    <a:pt x="756158" y="480313"/>
                  </a:lnTo>
                  <a:lnTo>
                    <a:pt x="764794" y="433704"/>
                  </a:lnTo>
                  <a:lnTo>
                    <a:pt x="767841" y="385317"/>
                  </a:lnTo>
                  <a:lnTo>
                    <a:pt x="764794" y="337057"/>
                  </a:lnTo>
                  <a:lnTo>
                    <a:pt x="756158" y="290448"/>
                  </a:lnTo>
                  <a:lnTo>
                    <a:pt x="741934" y="246125"/>
                  </a:lnTo>
                  <a:lnTo>
                    <a:pt x="722884" y="204215"/>
                  </a:lnTo>
                  <a:lnTo>
                    <a:pt x="699008" y="165226"/>
                  </a:lnTo>
                  <a:lnTo>
                    <a:pt x="670940" y="129412"/>
                  </a:lnTo>
                  <a:lnTo>
                    <a:pt x="638937" y="97281"/>
                  </a:lnTo>
                  <a:lnTo>
                    <a:pt x="603250" y="69087"/>
                  </a:lnTo>
                  <a:lnTo>
                    <a:pt x="564388" y="45084"/>
                  </a:lnTo>
                  <a:lnTo>
                    <a:pt x="522732" y="25907"/>
                  </a:lnTo>
                  <a:lnTo>
                    <a:pt x="478409" y="11810"/>
                  </a:lnTo>
                  <a:lnTo>
                    <a:pt x="432053" y="3047"/>
                  </a:lnTo>
                  <a:lnTo>
                    <a:pt x="38392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99175" y="6009131"/>
              <a:ext cx="768350" cy="770890"/>
            </a:xfrm>
            <a:custGeom>
              <a:avLst/>
              <a:gdLst/>
              <a:ahLst/>
              <a:cxnLst/>
              <a:rect l="l" t="t" r="r" b="b"/>
              <a:pathLst>
                <a:path w="768350" h="770890">
                  <a:moveTo>
                    <a:pt x="0" y="385317"/>
                  </a:moveTo>
                  <a:lnTo>
                    <a:pt x="3048" y="337057"/>
                  </a:lnTo>
                  <a:lnTo>
                    <a:pt x="11684" y="290448"/>
                  </a:lnTo>
                  <a:lnTo>
                    <a:pt x="25781" y="246125"/>
                  </a:lnTo>
                  <a:lnTo>
                    <a:pt x="44958" y="204215"/>
                  </a:lnTo>
                  <a:lnTo>
                    <a:pt x="68834" y="165226"/>
                  </a:lnTo>
                  <a:lnTo>
                    <a:pt x="96900" y="129412"/>
                  </a:lnTo>
                  <a:lnTo>
                    <a:pt x="128904" y="97281"/>
                  </a:lnTo>
                  <a:lnTo>
                    <a:pt x="164591" y="69087"/>
                  </a:lnTo>
                  <a:lnTo>
                    <a:pt x="203453" y="45084"/>
                  </a:lnTo>
                  <a:lnTo>
                    <a:pt x="245110" y="25907"/>
                  </a:lnTo>
                  <a:lnTo>
                    <a:pt x="289433" y="11810"/>
                  </a:lnTo>
                  <a:lnTo>
                    <a:pt x="335788" y="3047"/>
                  </a:lnTo>
                  <a:lnTo>
                    <a:pt x="383921" y="0"/>
                  </a:lnTo>
                  <a:lnTo>
                    <a:pt x="432053" y="3047"/>
                  </a:lnTo>
                  <a:lnTo>
                    <a:pt x="478409" y="11810"/>
                  </a:lnTo>
                  <a:lnTo>
                    <a:pt x="522732" y="25907"/>
                  </a:lnTo>
                  <a:lnTo>
                    <a:pt x="564388" y="45084"/>
                  </a:lnTo>
                  <a:lnTo>
                    <a:pt x="603250" y="69087"/>
                  </a:lnTo>
                  <a:lnTo>
                    <a:pt x="638937" y="97281"/>
                  </a:lnTo>
                  <a:lnTo>
                    <a:pt x="670940" y="129412"/>
                  </a:lnTo>
                  <a:lnTo>
                    <a:pt x="699008" y="165226"/>
                  </a:lnTo>
                  <a:lnTo>
                    <a:pt x="722884" y="204215"/>
                  </a:lnTo>
                  <a:lnTo>
                    <a:pt x="741934" y="246125"/>
                  </a:lnTo>
                  <a:lnTo>
                    <a:pt x="756158" y="290448"/>
                  </a:lnTo>
                  <a:lnTo>
                    <a:pt x="764794" y="337057"/>
                  </a:lnTo>
                  <a:lnTo>
                    <a:pt x="767841" y="385317"/>
                  </a:lnTo>
                  <a:lnTo>
                    <a:pt x="764794" y="433704"/>
                  </a:lnTo>
                  <a:lnTo>
                    <a:pt x="756158" y="480313"/>
                  </a:lnTo>
                  <a:lnTo>
                    <a:pt x="741934" y="524637"/>
                  </a:lnTo>
                  <a:lnTo>
                    <a:pt x="722884" y="566546"/>
                  </a:lnTo>
                  <a:lnTo>
                    <a:pt x="699008" y="605535"/>
                  </a:lnTo>
                  <a:lnTo>
                    <a:pt x="670940" y="641350"/>
                  </a:lnTo>
                  <a:lnTo>
                    <a:pt x="638937" y="673480"/>
                  </a:lnTo>
                  <a:lnTo>
                    <a:pt x="603250" y="701675"/>
                  </a:lnTo>
                  <a:lnTo>
                    <a:pt x="564388" y="725677"/>
                  </a:lnTo>
                  <a:lnTo>
                    <a:pt x="522732" y="744854"/>
                  </a:lnTo>
                  <a:lnTo>
                    <a:pt x="478409" y="758951"/>
                  </a:lnTo>
                  <a:lnTo>
                    <a:pt x="432053" y="767714"/>
                  </a:lnTo>
                  <a:lnTo>
                    <a:pt x="383921" y="770763"/>
                  </a:lnTo>
                  <a:lnTo>
                    <a:pt x="335788" y="767714"/>
                  </a:lnTo>
                  <a:lnTo>
                    <a:pt x="289433" y="758951"/>
                  </a:lnTo>
                  <a:lnTo>
                    <a:pt x="245110" y="744854"/>
                  </a:lnTo>
                  <a:lnTo>
                    <a:pt x="203453" y="725677"/>
                  </a:lnTo>
                  <a:lnTo>
                    <a:pt x="164591" y="701675"/>
                  </a:lnTo>
                  <a:lnTo>
                    <a:pt x="128904" y="673480"/>
                  </a:lnTo>
                  <a:lnTo>
                    <a:pt x="96900" y="641350"/>
                  </a:lnTo>
                  <a:lnTo>
                    <a:pt x="68834" y="605535"/>
                  </a:lnTo>
                  <a:lnTo>
                    <a:pt x="44958" y="566546"/>
                  </a:lnTo>
                  <a:lnTo>
                    <a:pt x="25781" y="524637"/>
                  </a:lnTo>
                  <a:lnTo>
                    <a:pt x="11684" y="480313"/>
                  </a:lnTo>
                  <a:lnTo>
                    <a:pt x="3048" y="433704"/>
                  </a:lnTo>
                  <a:lnTo>
                    <a:pt x="0" y="38531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67832" y="6139434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0611" y="4376938"/>
            <a:ext cx="885825" cy="879475"/>
            <a:chOff x="6420611" y="4376938"/>
            <a:chExt cx="885825" cy="8794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0611" y="4376938"/>
              <a:ext cx="885443" cy="8793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81571" y="4431792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3921" y="0"/>
                  </a:moveTo>
                  <a:lnTo>
                    <a:pt x="335787" y="3048"/>
                  </a:lnTo>
                  <a:lnTo>
                    <a:pt x="289432" y="11684"/>
                  </a:lnTo>
                  <a:lnTo>
                    <a:pt x="245109" y="25781"/>
                  </a:lnTo>
                  <a:lnTo>
                    <a:pt x="203453" y="44958"/>
                  </a:lnTo>
                  <a:lnTo>
                    <a:pt x="164592" y="68834"/>
                  </a:lnTo>
                  <a:lnTo>
                    <a:pt x="128904" y="96900"/>
                  </a:lnTo>
                  <a:lnTo>
                    <a:pt x="96900" y="128905"/>
                  </a:lnTo>
                  <a:lnTo>
                    <a:pt x="68833" y="164592"/>
                  </a:lnTo>
                  <a:lnTo>
                    <a:pt x="44957" y="203454"/>
                  </a:lnTo>
                  <a:lnTo>
                    <a:pt x="25780" y="245110"/>
                  </a:lnTo>
                  <a:lnTo>
                    <a:pt x="11683" y="289433"/>
                  </a:lnTo>
                  <a:lnTo>
                    <a:pt x="3048" y="335788"/>
                  </a:lnTo>
                  <a:lnTo>
                    <a:pt x="0" y="383921"/>
                  </a:lnTo>
                  <a:lnTo>
                    <a:pt x="3048" y="432054"/>
                  </a:lnTo>
                  <a:lnTo>
                    <a:pt x="11683" y="478409"/>
                  </a:lnTo>
                  <a:lnTo>
                    <a:pt x="25780" y="522732"/>
                  </a:lnTo>
                  <a:lnTo>
                    <a:pt x="44957" y="564388"/>
                  </a:lnTo>
                  <a:lnTo>
                    <a:pt x="68833" y="603250"/>
                  </a:lnTo>
                  <a:lnTo>
                    <a:pt x="96900" y="638937"/>
                  </a:lnTo>
                  <a:lnTo>
                    <a:pt x="128904" y="670941"/>
                  </a:lnTo>
                  <a:lnTo>
                    <a:pt x="164592" y="699008"/>
                  </a:lnTo>
                  <a:lnTo>
                    <a:pt x="203453" y="722884"/>
                  </a:lnTo>
                  <a:lnTo>
                    <a:pt x="245109" y="742061"/>
                  </a:lnTo>
                  <a:lnTo>
                    <a:pt x="289432" y="756158"/>
                  </a:lnTo>
                  <a:lnTo>
                    <a:pt x="335787" y="764794"/>
                  </a:lnTo>
                  <a:lnTo>
                    <a:pt x="383921" y="767842"/>
                  </a:lnTo>
                  <a:lnTo>
                    <a:pt x="432053" y="764794"/>
                  </a:lnTo>
                  <a:lnTo>
                    <a:pt x="478408" y="756158"/>
                  </a:lnTo>
                  <a:lnTo>
                    <a:pt x="522731" y="742061"/>
                  </a:lnTo>
                  <a:lnTo>
                    <a:pt x="564387" y="722884"/>
                  </a:lnTo>
                  <a:lnTo>
                    <a:pt x="603250" y="699008"/>
                  </a:lnTo>
                  <a:lnTo>
                    <a:pt x="638936" y="670941"/>
                  </a:lnTo>
                  <a:lnTo>
                    <a:pt x="670941" y="638937"/>
                  </a:lnTo>
                  <a:lnTo>
                    <a:pt x="699007" y="603250"/>
                  </a:lnTo>
                  <a:lnTo>
                    <a:pt x="722883" y="564388"/>
                  </a:lnTo>
                  <a:lnTo>
                    <a:pt x="741933" y="522732"/>
                  </a:lnTo>
                  <a:lnTo>
                    <a:pt x="756157" y="478409"/>
                  </a:lnTo>
                  <a:lnTo>
                    <a:pt x="764794" y="432054"/>
                  </a:lnTo>
                  <a:lnTo>
                    <a:pt x="767842" y="383921"/>
                  </a:lnTo>
                  <a:lnTo>
                    <a:pt x="764794" y="335788"/>
                  </a:lnTo>
                  <a:lnTo>
                    <a:pt x="756157" y="289433"/>
                  </a:lnTo>
                  <a:lnTo>
                    <a:pt x="741933" y="245110"/>
                  </a:lnTo>
                  <a:lnTo>
                    <a:pt x="722883" y="203454"/>
                  </a:lnTo>
                  <a:lnTo>
                    <a:pt x="699007" y="164592"/>
                  </a:lnTo>
                  <a:lnTo>
                    <a:pt x="670941" y="128905"/>
                  </a:lnTo>
                  <a:lnTo>
                    <a:pt x="638936" y="96900"/>
                  </a:lnTo>
                  <a:lnTo>
                    <a:pt x="603250" y="68834"/>
                  </a:lnTo>
                  <a:lnTo>
                    <a:pt x="564387" y="44958"/>
                  </a:lnTo>
                  <a:lnTo>
                    <a:pt x="522731" y="25781"/>
                  </a:lnTo>
                  <a:lnTo>
                    <a:pt x="478408" y="11684"/>
                  </a:lnTo>
                  <a:lnTo>
                    <a:pt x="432053" y="3048"/>
                  </a:lnTo>
                  <a:lnTo>
                    <a:pt x="38392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81571" y="4431792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3921"/>
                  </a:moveTo>
                  <a:lnTo>
                    <a:pt x="3048" y="335788"/>
                  </a:lnTo>
                  <a:lnTo>
                    <a:pt x="11683" y="289433"/>
                  </a:lnTo>
                  <a:lnTo>
                    <a:pt x="25780" y="245110"/>
                  </a:lnTo>
                  <a:lnTo>
                    <a:pt x="44957" y="203454"/>
                  </a:lnTo>
                  <a:lnTo>
                    <a:pt x="68833" y="164592"/>
                  </a:lnTo>
                  <a:lnTo>
                    <a:pt x="96900" y="128905"/>
                  </a:lnTo>
                  <a:lnTo>
                    <a:pt x="128904" y="96900"/>
                  </a:lnTo>
                  <a:lnTo>
                    <a:pt x="164592" y="68834"/>
                  </a:lnTo>
                  <a:lnTo>
                    <a:pt x="203453" y="44958"/>
                  </a:lnTo>
                  <a:lnTo>
                    <a:pt x="245109" y="25781"/>
                  </a:lnTo>
                  <a:lnTo>
                    <a:pt x="289432" y="11684"/>
                  </a:lnTo>
                  <a:lnTo>
                    <a:pt x="335787" y="3048"/>
                  </a:lnTo>
                  <a:lnTo>
                    <a:pt x="383921" y="0"/>
                  </a:lnTo>
                  <a:lnTo>
                    <a:pt x="432053" y="3048"/>
                  </a:lnTo>
                  <a:lnTo>
                    <a:pt x="478408" y="11684"/>
                  </a:lnTo>
                  <a:lnTo>
                    <a:pt x="522731" y="25781"/>
                  </a:lnTo>
                  <a:lnTo>
                    <a:pt x="564387" y="44958"/>
                  </a:lnTo>
                  <a:lnTo>
                    <a:pt x="603250" y="68834"/>
                  </a:lnTo>
                  <a:lnTo>
                    <a:pt x="638936" y="96900"/>
                  </a:lnTo>
                  <a:lnTo>
                    <a:pt x="670941" y="128905"/>
                  </a:lnTo>
                  <a:lnTo>
                    <a:pt x="699007" y="164592"/>
                  </a:lnTo>
                  <a:lnTo>
                    <a:pt x="722883" y="203454"/>
                  </a:lnTo>
                  <a:lnTo>
                    <a:pt x="741933" y="245110"/>
                  </a:lnTo>
                  <a:lnTo>
                    <a:pt x="756157" y="289433"/>
                  </a:lnTo>
                  <a:lnTo>
                    <a:pt x="764794" y="335788"/>
                  </a:lnTo>
                  <a:lnTo>
                    <a:pt x="767842" y="383921"/>
                  </a:lnTo>
                  <a:lnTo>
                    <a:pt x="764794" y="432054"/>
                  </a:lnTo>
                  <a:lnTo>
                    <a:pt x="756157" y="478409"/>
                  </a:lnTo>
                  <a:lnTo>
                    <a:pt x="741933" y="522732"/>
                  </a:lnTo>
                  <a:lnTo>
                    <a:pt x="722883" y="564388"/>
                  </a:lnTo>
                  <a:lnTo>
                    <a:pt x="699007" y="603250"/>
                  </a:lnTo>
                  <a:lnTo>
                    <a:pt x="670941" y="638937"/>
                  </a:lnTo>
                  <a:lnTo>
                    <a:pt x="638936" y="670941"/>
                  </a:lnTo>
                  <a:lnTo>
                    <a:pt x="603250" y="699008"/>
                  </a:lnTo>
                  <a:lnTo>
                    <a:pt x="564387" y="722884"/>
                  </a:lnTo>
                  <a:lnTo>
                    <a:pt x="522731" y="742061"/>
                  </a:lnTo>
                  <a:lnTo>
                    <a:pt x="478408" y="756158"/>
                  </a:lnTo>
                  <a:lnTo>
                    <a:pt x="432053" y="764794"/>
                  </a:lnTo>
                  <a:lnTo>
                    <a:pt x="383921" y="767842"/>
                  </a:lnTo>
                  <a:lnTo>
                    <a:pt x="335787" y="764794"/>
                  </a:lnTo>
                  <a:lnTo>
                    <a:pt x="289432" y="756158"/>
                  </a:lnTo>
                  <a:lnTo>
                    <a:pt x="245109" y="742061"/>
                  </a:lnTo>
                  <a:lnTo>
                    <a:pt x="203453" y="722884"/>
                  </a:lnTo>
                  <a:lnTo>
                    <a:pt x="164592" y="699008"/>
                  </a:lnTo>
                  <a:lnTo>
                    <a:pt x="128904" y="670941"/>
                  </a:lnTo>
                  <a:lnTo>
                    <a:pt x="96900" y="638937"/>
                  </a:lnTo>
                  <a:lnTo>
                    <a:pt x="68833" y="603250"/>
                  </a:lnTo>
                  <a:lnTo>
                    <a:pt x="44957" y="564388"/>
                  </a:lnTo>
                  <a:lnTo>
                    <a:pt x="25780" y="522732"/>
                  </a:lnTo>
                  <a:lnTo>
                    <a:pt x="11683" y="478409"/>
                  </a:lnTo>
                  <a:lnTo>
                    <a:pt x="3048" y="432054"/>
                  </a:lnTo>
                  <a:lnTo>
                    <a:pt x="0" y="38392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650228" y="4559554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35167" y="2732542"/>
            <a:ext cx="885825" cy="879475"/>
            <a:chOff x="5535167" y="2732542"/>
            <a:chExt cx="885825" cy="8794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5167" y="2732542"/>
              <a:ext cx="885443" cy="8793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96127" y="2787396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3921" y="0"/>
                  </a:moveTo>
                  <a:lnTo>
                    <a:pt x="335788" y="3048"/>
                  </a:lnTo>
                  <a:lnTo>
                    <a:pt x="289433" y="11683"/>
                  </a:lnTo>
                  <a:lnTo>
                    <a:pt x="245110" y="25780"/>
                  </a:lnTo>
                  <a:lnTo>
                    <a:pt x="203454" y="44957"/>
                  </a:lnTo>
                  <a:lnTo>
                    <a:pt x="164592" y="68833"/>
                  </a:lnTo>
                  <a:lnTo>
                    <a:pt x="128905" y="96900"/>
                  </a:lnTo>
                  <a:lnTo>
                    <a:pt x="96900" y="128904"/>
                  </a:lnTo>
                  <a:lnTo>
                    <a:pt x="68834" y="164592"/>
                  </a:lnTo>
                  <a:lnTo>
                    <a:pt x="44958" y="203453"/>
                  </a:lnTo>
                  <a:lnTo>
                    <a:pt x="25781" y="245109"/>
                  </a:lnTo>
                  <a:lnTo>
                    <a:pt x="11684" y="289432"/>
                  </a:lnTo>
                  <a:lnTo>
                    <a:pt x="3048" y="335787"/>
                  </a:lnTo>
                  <a:lnTo>
                    <a:pt x="0" y="383921"/>
                  </a:lnTo>
                  <a:lnTo>
                    <a:pt x="3048" y="432053"/>
                  </a:lnTo>
                  <a:lnTo>
                    <a:pt x="11684" y="478408"/>
                  </a:lnTo>
                  <a:lnTo>
                    <a:pt x="25781" y="522731"/>
                  </a:lnTo>
                  <a:lnTo>
                    <a:pt x="44958" y="564387"/>
                  </a:lnTo>
                  <a:lnTo>
                    <a:pt x="68834" y="603250"/>
                  </a:lnTo>
                  <a:lnTo>
                    <a:pt x="96900" y="638936"/>
                  </a:lnTo>
                  <a:lnTo>
                    <a:pt x="128905" y="670940"/>
                  </a:lnTo>
                  <a:lnTo>
                    <a:pt x="164592" y="699007"/>
                  </a:lnTo>
                  <a:lnTo>
                    <a:pt x="203454" y="722883"/>
                  </a:lnTo>
                  <a:lnTo>
                    <a:pt x="245110" y="742060"/>
                  </a:lnTo>
                  <a:lnTo>
                    <a:pt x="289433" y="756157"/>
                  </a:lnTo>
                  <a:lnTo>
                    <a:pt x="335788" y="764794"/>
                  </a:lnTo>
                  <a:lnTo>
                    <a:pt x="383921" y="767842"/>
                  </a:lnTo>
                  <a:lnTo>
                    <a:pt x="432054" y="764794"/>
                  </a:lnTo>
                  <a:lnTo>
                    <a:pt x="478409" y="756157"/>
                  </a:lnTo>
                  <a:lnTo>
                    <a:pt x="522732" y="742060"/>
                  </a:lnTo>
                  <a:lnTo>
                    <a:pt x="564388" y="722883"/>
                  </a:lnTo>
                  <a:lnTo>
                    <a:pt x="603250" y="699007"/>
                  </a:lnTo>
                  <a:lnTo>
                    <a:pt x="638937" y="670940"/>
                  </a:lnTo>
                  <a:lnTo>
                    <a:pt x="670941" y="638936"/>
                  </a:lnTo>
                  <a:lnTo>
                    <a:pt x="699008" y="603250"/>
                  </a:lnTo>
                  <a:lnTo>
                    <a:pt x="722884" y="564387"/>
                  </a:lnTo>
                  <a:lnTo>
                    <a:pt x="742061" y="522731"/>
                  </a:lnTo>
                  <a:lnTo>
                    <a:pt x="756158" y="478408"/>
                  </a:lnTo>
                  <a:lnTo>
                    <a:pt x="764794" y="432053"/>
                  </a:lnTo>
                  <a:lnTo>
                    <a:pt x="767842" y="383921"/>
                  </a:lnTo>
                  <a:lnTo>
                    <a:pt x="764794" y="335787"/>
                  </a:lnTo>
                  <a:lnTo>
                    <a:pt x="756158" y="289432"/>
                  </a:lnTo>
                  <a:lnTo>
                    <a:pt x="742061" y="245109"/>
                  </a:lnTo>
                  <a:lnTo>
                    <a:pt x="722884" y="203453"/>
                  </a:lnTo>
                  <a:lnTo>
                    <a:pt x="699008" y="164592"/>
                  </a:lnTo>
                  <a:lnTo>
                    <a:pt x="670941" y="128904"/>
                  </a:lnTo>
                  <a:lnTo>
                    <a:pt x="638937" y="96900"/>
                  </a:lnTo>
                  <a:lnTo>
                    <a:pt x="603250" y="68833"/>
                  </a:lnTo>
                  <a:lnTo>
                    <a:pt x="564388" y="44957"/>
                  </a:lnTo>
                  <a:lnTo>
                    <a:pt x="522732" y="25780"/>
                  </a:lnTo>
                  <a:lnTo>
                    <a:pt x="478409" y="11683"/>
                  </a:lnTo>
                  <a:lnTo>
                    <a:pt x="432054" y="3048"/>
                  </a:lnTo>
                  <a:lnTo>
                    <a:pt x="38392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96127" y="2787396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0" y="383921"/>
                  </a:moveTo>
                  <a:lnTo>
                    <a:pt x="3048" y="335787"/>
                  </a:lnTo>
                  <a:lnTo>
                    <a:pt x="11684" y="289432"/>
                  </a:lnTo>
                  <a:lnTo>
                    <a:pt x="25781" y="245109"/>
                  </a:lnTo>
                  <a:lnTo>
                    <a:pt x="44958" y="203453"/>
                  </a:lnTo>
                  <a:lnTo>
                    <a:pt x="68834" y="164592"/>
                  </a:lnTo>
                  <a:lnTo>
                    <a:pt x="96900" y="128904"/>
                  </a:lnTo>
                  <a:lnTo>
                    <a:pt x="128905" y="96900"/>
                  </a:lnTo>
                  <a:lnTo>
                    <a:pt x="164592" y="68833"/>
                  </a:lnTo>
                  <a:lnTo>
                    <a:pt x="203454" y="44957"/>
                  </a:lnTo>
                  <a:lnTo>
                    <a:pt x="245110" y="25780"/>
                  </a:lnTo>
                  <a:lnTo>
                    <a:pt x="289433" y="11683"/>
                  </a:lnTo>
                  <a:lnTo>
                    <a:pt x="335788" y="3048"/>
                  </a:lnTo>
                  <a:lnTo>
                    <a:pt x="383921" y="0"/>
                  </a:lnTo>
                  <a:lnTo>
                    <a:pt x="432054" y="3048"/>
                  </a:lnTo>
                  <a:lnTo>
                    <a:pt x="478409" y="11683"/>
                  </a:lnTo>
                  <a:lnTo>
                    <a:pt x="522732" y="25780"/>
                  </a:lnTo>
                  <a:lnTo>
                    <a:pt x="564388" y="44957"/>
                  </a:lnTo>
                  <a:lnTo>
                    <a:pt x="603250" y="68833"/>
                  </a:lnTo>
                  <a:lnTo>
                    <a:pt x="638937" y="96900"/>
                  </a:lnTo>
                  <a:lnTo>
                    <a:pt x="670941" y="128904"/>
                  </a:lnTo>
                  <a:lnTo>
                    <a:pt x="699008" y="164592"/>
                  </a:lnTo>
                  <a:lnTo>
                    <a:pt x="722884" y="203453"/>
                  </a:lnTo>
                  <a:lnTo>
                    <a:pt x="742061" y="245109"/>
                  </a:lnTo>
                  <a:lnTo>
                    <a:pt x="756158" y="289432"/>
                  </a:lnTo>
                  <a:lnTo>
                    <a:pt x="764794" y="335787"/>
                  </a:lnTo>
                  <a:lnTo>
                    <a:pt x="767842" y="383921"/>
                  </a:lnTo>
                  <a:lnTo>
                    <a:pt x="764794" y="432053"/>
                  </a:lnTo>
                  <a:lnTo>
                    <a:pt x="756158" y="478408"/>
                  </a:lnTo>
                  <a:lnTo>
                    <a:pt x="742061" y="522731"/>
                  </a:lnTo>
                  <a:lnTo>
                    <a:pt x="722884" y="564387"/>
                  </a:lnTo>
                  <a:lnTo>
                    <a:pt x="699008" y="603250"/>
                  </a:lnTo>
                  <a:lnTo>
                    <a:pt x="670941" y="638936"/>
                  </a:lnTo>
                  <a:lnTo>
                    <a:pt x="638937" y="670940"/>
                  </a:lnTo>
                  <a:lnTo>
                    <a:pt x="603250" y="699007"/>
                  </a:lnTo>
                  <a:lnTo>
                    <a:pt x="564388" y="722883"/>
                  </a:lnTo>
                  <a:lnTo>
                    <a:pt x="522732" y="742060"/>
                  </a:lnTo>
                  <a:lnTo>
                    <a:pt x="478409" y="756157"/>
                  </a:lnTo>
                  <a:lnTo>
                    <a:pt x="432054" y="764794"/>
                  </a:lnTo>
                  <a:lnTo>
                    <a:pt x="383921" y="767842"/>
                  </a:lnTo>
                  <a:lnTo>
                    <a:pt x="335788" y="764794"/>
                  </a:lnTo>
                  <a:lnTo>
                    <a:pt x="289433" y="756157"/>
                  </a:lnTo>
                  <a:lnTo>
                    <a:pt x="245110" y="742060"/>
                  </a:lnTo>
                  <a:lnTo>
                    <a:pt x="203454" y="722883"/>
                  </a:lnTo>
                  <a:lnTo>
                    <a:pt x="164592" y="699007"/>
                  </a:lnTo>
                  <a:lnTo>
                    <a:pt x="128905" y="670940"/>
                  </a:lnTo>
                  <a:lnTo>
                    <a:pt x="96900" y="638936"/>
                  </a:lnTo>
                  <a:lnTo>
                    <a:pt x="68834" y="603250"/>
                  </a:lnTo>
                  <a:lnTo>
                    <a:pt x="44958" y="564387"/>
                  </a:lnTo>
                  <a:lnTo>
                    <a:pt x="25781" y="522731"/>
                  </a:lnTo>
                  <a:lnTo>
                    <a:pt x="11684" y="478408"/>
                  </a:lnTo>
                  <a:lnTo>
                    <a:pt x="3048" y="432053"/>
                  </a:lnTo>
                  <a:lnTo>
                    <a:pt x="0" y="38392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64529" y="2914345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99844" y="2046732"/>
            <a:ext cx="4863465" cy="7133590"/>
            <a:chOff x="1799844" y="2046732"/>
            <a:chExt cx="4863465" cy="7133590"/>
          </a:xfrm>
        </p:grpSpPr>
        <p:sp>
          <p:nvSpPr>
            <p:cNvPr id="24" name="object 24"/>
            <p:cNvSpPr/>
            <p:nvPr/>
          </p:nvSpPr>
          <p:spPr>
            <a:xfrm>
              <a:off x="2717291" y="7551420"/>
              <a:ext cx="900430" cy="1629410"/>
            </a:xfrm>
            <a:custGeom>
              <a:avLst/>
              <a:gdLst/>
              <a:ahLst/>
              <a:cxnLst/>
              <a:rect l="l" t="t" r="r" b="b"/>
              <a:pathLst>
                <a:path w="900429" h="1629409">
                  <a:moveTo>
                    <a:pt x="0" y="0"/>
                  </a:moveTo>
                  <a:lnTo>
                    <a:pt x="0" y="993901"/>
                  </a:lnTo>
                  <a:lnTo>
                    <a:pt x="900303" y="1628902"/>
                  </a:lnTo>
                  <a:lnTo>
                    <a:pt x="900303" y="634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17976" y="7551420"/>
              <a:ext cx="905510" cy="1629410"/>
            </a:xfrm>
            <a:custGeom>
              <a:avLst/>
              <a:gdLst/>
              <a:ahLst/>
              <a:cxnLst/>
              <a:rect l="l" t="t" r="r" b="b"/>
              <a:pathLst>
                <a:path w="905510" h="1629409">
                  <a:moveTo>
                    <a:pt x="905001" y="0"/>
                  </a:moveTo>
                  <a:lnTo>
                    <a:pt x="0" y="634999"/>
                  </a:lnTo>
                  <a:lnTo>
                    <a:pt x="0" y="1628902"/>
                  </a:lnTo>
                  <a:lnTo>
                    <a:pt x="905001" y="993901"/>
                  </a:lnTo>
                  <a:lnTo>
                    <a:pt x="905001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17291" y="6920484"/>
              <a:ext cx="1805939" cy="1266190"/>
            </a:xfrm>
            <a:custGeom>
              <a:avLst/>
              <a:gdLst/>
              <a:ahLst/>
              <a:cxnLst/>
              <a:rect l="l" t="t" r="r" b="b"/>
              <a:pathLst>
                <a:path w="1805939" h="1266190">
                  <a:moveTo>
                    <a:pt x="901445" y="0"/>
                  </a:moveTo>
                  <a:lnTo>
                    <a:pt x="0" y="631443"/>
                  </a:lnTo>
                  <a:lnTo>
                    <a:pt x="901445" y="1266062"/>
                  </a:lnTo>
                  <a:lnTo>
                    <a:pt x="1805940" y="631443"/>
                  </a:lnTo>
                  <a:lnTo>
                    <a:pt x="90144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99844" y="5932932"/>
              <a:ext cx="900430" cy="1627505"/>
            </a:xfrm>
            <a:custGeom>
              <a:avLst/>
              <a:gdLst/>
              <a:ahLst/>
              <a:cxnLst/>
              <a:rect l="l" t="t" r="r" b="b"/>
              <a:pathLst>
                <a:path w="900430" h="1627504">
                  <a:moveTo>
                    <a:pt x="0" y="0"/>
                  </a:moveTo>
                  <a:lnTo>
                    <a:pt x="0" y="995933"/>
                  </a:lnTo>
                  <a:lnTo>
                    <a:pt x="900303" y="1627123"/>
                  </a:lnTo>
                  <a:lnTo>
                    <a:pt x="900303" y="634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00527" y="5932932"/>
              <a:ext cx="908050" cy="1627505"/>
            </a:xfrm>
            <a:custGeom>
              <a:avLst/>
              <a:gdLst/>
              <a:ahLst/>
              <a:cxnLst/>
              <a:rect l="l" t="t" r="r" b="b"/>
              <a:pathLst>
                <a:path w="908050" h="1627504">
                  <a:moveTo>
                    <a:pt x="907923" y="0"/>
                  </a:moveTo>
                  <a:lnTo>
                    <a:pt x="0" y="634238"/>
                  </a:lnTo>
                  <a:lnTo>
                    <a:pt x="0" y="1627123"/>
                  </a:lnTo>
                  <a:lnTo>
                    <a:pt x="907923" y="995933"/>
                  </a:lnTo>
                  <a:lnTo>
                    <a:pt x="907923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99844" y="5300472"/>
              <a:ext cx="1809114" cy="1266190"/>
            </a:xfrm>
            <a:custGeom>
              <a:avLst/>
              <a:gdLst/>
              <a:ahLst/>
              <a:cxnLst/>
              <a:rect l="l" t="t" r="r" b="b"/>
              <a:pathLst>
                <a:path w="1809114" h="1266190">
                  <a:moveTo>
                    <a:pt x="901319" y="0"/>
                  </a:moveTo>
                  <a:lnTo>
                    <a:pt x="0" y="631570"/>
                  </a:lnTo>
                  <a:lnTo>
                    <a:pt x="901319" y="1266063"/>
                  </a:lnTo>
                  <a:lnTo>
                    <a:pt x="1808860" y="631570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03576" y="4314444"/>
              <a:ext cx="905510" cy="1624330"/>
            </a:xfrm>
            <a:custGeom>
              <a:avLst/>
              <a:gdLst/>
              <a:ahLst/>
              <a:cxnLst/>
              <a:rect l="l" t="t" r="r" b="b"/>
              <a:pathLst>
                <a:path w="905510" h="1624329">
                  <a:moveTo>
                    <a:pt x="0" y="0"/>
                  </a:moveTo>
                  <a:lnTo>
                    <a:pt x="0" y="992885"/>
                  </a:lnTo>
                  <a:lnTo>
                    <a:pt x="905001" y="1624202"/>
                  </a:lnTo>
                  <a:lnTo>
                    <a:pt x="905001" y="631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08832" y="4314444"/>
              <a:ext cx="905510" cy="1624330"/>
            </a:xfrm>
            <a:custGeom>
              <a:avLst/>
              <a:gdLst/>
              <a:ahLst/>
              <a:cxnLst/>
              <a:rect l="l" t="t" r="r" b="b"/>
              <a:pathLst>
                <a:path w="905510" h="1624329">
                  <a:moveTo>
                    <a:pt x="905001" y="0"/>
                  </a:moveTo>
                  <a:lnTo>
                    <a:pt x="0" y="631316"/>
                  </a:lnTo>
                  <a:lnTo>
                    <a:pt x="0" y="1624202"/>
                  </a:lnTo>
                  <a:lnTo>
                    <a:pt x="905001" y="992885"/>
                  </a:lnTo>
                  <a:lnTo>
                    <a:pt x="905001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03576" y="3678936"/>
              <a:ext cx="1810385" cy="1266190"/>
            </a:xfrm>
            <a:custGeom>
              <a:avLst/>
              <a:gdLst/>
              <a:ahLst/>
              <a:cxnLst/>
              <a:rect l="l" t="t" r="r" b="b"/>
              <a:pathLst>
                <a:path w="1810385" h="1266189">
                  <a:moveTo>
                    <a:pt x="905001" y="0"/>
                  </a:moveTo>
                  <a:lnTo>
                    <a:pt x="0" y="634492"/>
                  </a:lnTo>
                  <a:lnTo>
                    <a:pt x="905001" y="1266063"/>
                  </a:lnTo>
                  <a:lnTo>
                    <a:pt x="1810003" y="634492"/>
                  </a:lnTo>
                  <a:lnTo>
                    <a:pt x="90500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99844" y="2679192"/>
              <a:ext cx="903605" cy="1627505"/>
            </a:xfrm>
            <a:custGeom>
              <a:avLst/>
              <a:gdLst/>
              <a:ahLst/>
              <a:cxnLst/>
              <a:rect l="l" t="t" r="r" b="b"/>
              <a:pathLst>
                <a:path w="903605" h="1627504">
                  <a:moveTo>
                    <a:pt x="0" y="0"/>
                  </a:moveTo>
                  <a:lnTo>
                    <a:pt x="0" y="995933"/>
                  </a:lnTo>
                  <a:lnTo>
                    <a:pt x="903224" y="1627123"/>
                  </a:lnTo>
                  <a:lnTo>
                    <a:pt x="903224" y="63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03576" y="2679192"/>
              <a:ext cx="905510" cy="1627505"/>
            </a:xfrm>
            <a:custGeom>
              <a:avLst/>
              <a:gdLst/>
              <a:ahLst/>
              <a:cxnLst/>
              <a:rect l="l" t="t" r="r" b="b"/>
              <a:pathLst>
                <a:path w="905510" h="1627504">
                  <a:moveTo>
                    <a:pt x="905001" y="0"/>
                  </a:moveTo>
                  <a:lnTo>
                    <a:pt x="0" y="634237"/>
                  </a:lnTo>
                  <a:lnTo>
                    <a:pt x="0" y="1627123"/>
                  </a:lnTo>
                  <a:lnTo>
                    <a:pt x="905001" y="995933"/>
                  </a:lnTo>
                  <a:lnTo>
                    <a:pt x="905001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99844" y="2046732"/>
              <a:ext cx="1809114" cy="1266190"/>
            </a:xfrm>
            <a:custGeom>
              <a:avLst/>
              <a:gdLst/>
              <a:ahLst/>
              <a:cxnLst/>
              <a:rect l="l" t="t" r="r" b="b"/>
              <a:pathLst>
                <a:path w="1809114" h="1266189">
                  <a:moveTo>
                    <a:pt x="904494" y="0"/>
                  </a:moveTo>
                  <a:lnTo>
                    <a:pt x="0" y="631571"/>
                  </a:lnTo>
                  <a:lnTo>
                    <a:pt x="904494" y="1266063"/>
                  </a:lnTo>
                  <a:lnTo>
                    <a:pt x="1808860" y="631571"/>
                  </a:lnTo>
                  <a:lnTo>
                    <a:pt x="904494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17136" y="4317492"/>
              <a:ext cx="2134870" cy="996950"/>
            </a:xfrm>
            <a:custGeom>
              <a:avLst/>
              <a:gdLst/>
              <a:ahLst/>
              <a:cxnLst/>
              <a:rect l="l" t="t" r="r" b="b"/>
              <a:pathLst>
                <a:path w="2134870" h="996950">
                  <a:moveTo>
                    <a:pt x="2134742" y="0"/>
                  </a:moveTo>
                  <a:lnTo>
                    <a:pt x="0" y="0"/>
                  </a:lnTo>
                  <a:lnTo>
                    <a:pt x="0" y="996442"/>
                  </a:lnTo>
                  <a:lnTo>
                    <a:pt x="2134742" y="996442"/>
                  </a:lnTo>
                  <a:lnTo>
                    <a:pt x="1633601" y="495046"/>
                  </a:lnTo>
                  <a:lnTo>
                    <a:pt x="2134742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06667" y="4317492"/>
              <a:ext cx="545465" cy="996950"/>
            </a:xfrm>
            <a:custGeom>
              <a:avLst/>
              <a:gdLst/>
              <a:ahLst/>
              <a:cxnLst/>
              <a:rect l="l" t="t" r="r" b="b"/>
              <a:pathLst>
                <a:path w="545465" h="996950">
                  <a:moveTo>
                    <a:pt x="545084" y="0"/>
                  </a:moveTo>
                  <a:lnTo>
                    <a:pt x="500634" y="0"/>
                  </a:lnTo>
                  <a:lnTo>
                    <a:pt x="0" y="495046"/>
                  </a:lnTo>
                  <a:lnTo>
                    <a:pt x="500634" y="996442"/>
                  </a:lnTo>
                  <a:lnTo>
                    <a:pt x="545084" y="996442"/>
                  </a:lnTo>
                  <a:lnTo>
                    <a:pt x="44450" y="495046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33059" y="4549139"/>
              <a:ext cx="473709" cy="534670"/>
            </a:xfrm>
            <a:custGeom>
              <a:avLst/>
              <a:gdLst/>
              <a:ahLst/>
              <a:cxnLst/>
              <a:rect l="l" t="t" r="r" b="b"/>
              <a:pathLst>
                <a:path w="473710" h="534670">
                  <a:moveTo>
                    <a:pt x="34543" y="0"/>
                  </a:moveTo>
                  <a:lnTo>
                    <a:pt x="1142" y="24257"/>
                  </a:lnTo>
                  <a:lnTo>
                    <a:pt x="0" y="33020"/>
                  </a:lnTo>
                  <a:lnTo>
                    <a:pt x="0" y="499999"/>
                  </a:lnTo>
                  <a:lnTo>
                    <a:pt x="22351" y="532511"/>
                  </a:lnTo>
                  <a:lnTo>
                    <a:pt x="28448" y="534543"/>
                  </a:lnTo>
                  <a:lnTo>
                    <a:pt x="40639" y="534543"/>
                  </a:lnTo>
                  <a:lnTo>
                    <a:pt x="457326" y="296925"/>
                  </a:lnTo>
                  <a:lnTo>
                    <a:pt x="473582" y="266573"/>
                  </a:lnTo>
                  <a:lnTo>
                    <a:pt x="472439" y="257810"/>
                  </a:lnTo>
                  <a:lnTo>
                    <a:pt x="50800" y="4572"/>
                  </a:lnTo>
                  <a:lnTo>
                    <a:pt x="42799" y="1143"/>
                  </a:lnTo>
                  <a:lnTo>
                    <a:pt x="34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672328" y="4753355"/>
              <a:ext cx="105410" cy="125095"/>
            </a:xfrm>
            <a:custGeom>
              <a:avLst/>
              <a:gdLst/>
              <a:ahLst/>
              <a:cxnLst/>
              <a:rect l="l" t="t" r="r" b="b"/>
              <a:pathLst>
                <a:path w="105410" h="125095">
                  <a:moveTo>
                    <a:pt x="0" y="0"/>
                  </a:moveTo>
                  <a:lnTo>
                    <a:pt x="0" y="124841"/>
                  </a:lnTo>
                  <a:lnTo>
                    <a:pt x="104901" y="6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608832" y="2679192"/>
              <a:ext cx="2136775" cy="999490"/>
            </a:xfrm>
            <a:custGeom>
              <a:avLst/>
              <a:gdLst/>
              <a:ahLst/>
              <a:cxnLst/>
              <a:rect l="l" t="t" r="r" b="b"/>
              <a:pathLst>
                <a:path w="2136775" h="999489">
                  <a:moveTo>
                    <a:pt x="2136520" y="0"/>
                  </a:moveTo>
                  <a:lnTo>
                    <a:pt x="0" y="0"/>
                  </a:lnTo>
                  <a:lnTo>
                    <a:pt x="0" y="999362"/>
                  </a:lnTo>
                  <a:lnTo>
                    <a:pt x="2136520" y="999362"/>
                  </a:lnTo>
                  <a:lnTo>
                    <a:pt x="1638045" y="498221"/>
                  </a:lnTo>
                  <a:lnTo>
                    <a:pt x="213652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02935" y="2679192"/>
              <a:ext cx="542290" cy="999490"/>
            </a:xfrm>
            <a:custGeom>
              <a:avLst/>
              <a:gdLst/>
              <a:ahLst/>
              <a:cxnLst/>
              <a:rect l="l" t="t" r="r" b="b"/>
              <a:pathLst>
                <a:path w="542289" h="999489">
                  <a:moveTo>
                    <a:pt x="542163" y="0"/>
                  </a:moveTo>
                  <a:lnTo>
                    <a:pt x="500888" y="0"/>
                  </a:lnTo>
                  <a:lnTo>
                    <a:pt x="0" y="498221"/>
                  </a:lnTo>
                  <a:lnTo>
                    <a:pt x="500888" y="999362"/>
                  </a:lnTo>
                  <a:lnTo>
                    <a:pt x="542163" y="999362"/>
                  </a:lnTo>
                  <a:lnTo>
                    <a:pt x="44450" y="498221"/>
                  </a:lnTo>
                  <a:lnTo>
                    <a:pt x="542163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26279" y="2912364"/>
              <a:ext cx="473709" cy="534670"/>
            </a:xfrm>
            <a:custGeom>
              <a:avLst/>
              <a:gdLst/>
              <a:ahLst/>
              <a:cxnLst/>
              <a:rect l="l" t="t" r="r" b="b"/>
              <a:pathLst>
                <a:path w="473710" h="534670">
                  <a:moveTo>
                    <a:pt x="34544" y="0"/>
                  </a:moveTo>
                  <a:lnTo>
                    <a:pt x="1143" y="24256"/>
                  </a:lnTo>
                  <a:lnTo>
                    <a:pt x="0" y="33019"/>
                  </a:lnTo>
                  <a:lnTo>
                    <a:pt x="0" y="499999"/>
                  </a:lnTo>
                  <a:lnTo>
                    <a:pt x="22352" y="532510"/>
                  </a:lnTo>
                  <a:lnTo>
                    <a:pt x="28448" y="534542"/>
                  </a:lnTo>
                  <a:lnTo>
                    <a:pt x="40640" y="534542"/>
                  </a:lnTo>
                  <a:lnTo>
                    <a:pt x="457327" y="296925"/>
                  </a:lnTo>
                  <a:lnTo>
                    <a:pt x="473583" y="266572"/>
                  </a:lnTo>
                  <a:lnTo>
                    <a:pt x="472440" y="257809"/>
                  </a:lnTo>
                  <a:lnTo>
                    <a:pt x="50800" y="4571"/>
                  </a:lnTo>
                  <a:lnTo>
                    <a:pt x="42799" y="1142"/>
                  </a:lnTo>
                  <a:lnTo>
                    <a:pt x="34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65548" y="3116580"/>
              <a:ext cx="106680" cy="125095"/>
            </a:xfrm>
            <a:custGeom>
              <a:avLst/>
              <a:gdLst/>
              <a:ahLst/>
              <a:cxnLst/>
              <a:rect l="l" t="t" r="r" b="b"/>
              <a:pathLst>
                <a:path w="106679" h="125094">
                  <a:moveTo>
                    <a:pt x="0" y="0"/>
                  </a:moveTo>
                  <a:lnTo>
                    <a:pt x="0" y="124841"/>
                  </a:lnTo>
                  <a:lnTo>
                    <a:pt x="106679" y="62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08832" y="5926835"/>
              <a:ext cx="2136775" cy="1002665"/>
            </a:xfrm>
            <a:custGeom>
              <a:avLst/>
              <a:gdLst/>
              <a:ahLst/>
              <a:cxnLst/>
              <a:rect l="l" t="t" r="r" b="b"/>
              <a:pathLst>
                <a:path w="2136775" h="1002665">
                  <a:moveTo>
                    <a:pt x="2136520" y="0"/>
                  </a:moveTo>
                  <a:lnTo>
                    <a:pt x="0" y="0"/>
                  </a:lnTo>
                  <a:lnTo>
                    <a:pt x="0" y="1002284"/>
                  </a:lnTo>
                  <a:lnTo>
                    <a:pt x="2136520" y="1002284"/>
                  </a:lnTo>
                  <a:lnTo>
                    <a:pt x="1638045" y="491616"/>
                  </a:lnTo>
                  <a:lnTo>
                    <a:pt x="213652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02935" y="5926835"/>
              <a:ext cx="542290" cy="1002665"/>
            </a:xfrm>
            <a:custGeom>
              <a:avLst/>
              <a:gdLst/>
              <a:ahLst/>
              <a:cxnLst/>
              <a:rect l="l" t="t" r="r" b="b"/>
              <a:pathLst>
                <a:path w="542289" h="1002665">
                  <a:moveTo>
                    <a:pt x="542163" y="0"/>
                  </a:moveTo>
                  <a:lnTo>
                    <a:pt x="500888" y="0"/>
                  </a:lnTo>
                  <a:lnTo>
                    <a:pt x="0" y="501141"/>
                  </a:lnTo>
                  <a:lnTo>
                    <a:pt x="500888" y="1002284"/>
                  </a:lnTo>
                  <a:lnTo>
                    <a:pt x="542163" y="1002284"/>
                  </a:lnTo>
                  <a:lnTo>
                    <a:pt x="44450" y="501141"/>
                  </a:lnTo>
                  <a:lnTo>
                    <a:pt x="542163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41520" y="6161532"/>
              <a:ext cx="473709" cy="534670"/>
            </a:xfrm>
            <a:custGeom>
              <a:avLst/>
              <a:gdLst/>
              <a:ahLst/>
              <a:cxnLst/>
              <a:rect l="l" t="t" r="r" b="b"/>
              <a:pathLst>
                <a:path w="473710" h="534670">
                  <a:moveTo>
                    <a:pt x="34543" y="0"/>
                  </a:moveTo>
                  <a:lnTo>
                    <a:pt x="1142" y="24256"/>
                  </a:lnTo>
                  <a:lnTo>
                    <a:pt x="0" y="33019"/>
                  </a:lnTo>
                  <a:lnTo>
                    <a:pt x="0" y="499998"/>
                  </a:lnTo>
                  <a:lnTo>
                    <a:pt x="22351" y="532510"/>
                  </a:lnTo>
                  <a:lnTo>
                    <a:pt x="28447" y="534542"/>
                  </a:lnTo>
                  <a:lnTo>
                    <a:pt x="40639" y="534542"/>
                  </a:lnTo>
                  <a:lnTo>
                    <a:pt x="457326" y="296925"/>
                  </a:lnTo>
                  <a:lnTo>
                    <a:pt x="473582" y="266572"/>
                  </a:lnTo>
                  <a:lnTo>
                    <a:pt x="472439" y="257809"/>
                  </a:lnTo>
                  <a:lnTo>
                    <a:pt x="50800" y="4571"/>
                  </a:lnTo>
                  <a:lnTo>
                    <a:pt x="42799" y="1142"/>
                  </a:lnTo>
                  <a:lnTo>
                    <a:pt x="34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80788" y="6365747"/>
              <a:ext cx="105410" cy="125095"/>
            </a:xfrm>
            <a:custGeom>
              <a:avLst/>
              <a:gdLst/>
              <a:ahLst/>
              <a:cxnLst/>
              <a:rect l="l" t="t" r="r" b="b"/>
              <a:pathLst>
                <a:path w="105410" h="125095">
                  <a:moveTo>
                    <a:pt x="0" y="0"/>
                  </a:moveTo>
                  <a:lnTo>
                    <a:pt x="0" y="124840"/>
                  </a:lnTo>
                  <a:lnTo>
                    <a:pt x="104901" y="62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26279" y="7551420"/>
              <a:ext cx="2136775" cy="999490"/>
            </a:xfrm>
            <a:custGeom>
              <a:avLst/>
              <a:gdLst/>
              <a:ahLst/>
              <a:cxnLst/>
              <a:rect l="l" t="t" r="r" b="b"/>
              <a:pathLst>
                <a:path w="2136775" h="999490">
                  <a:moveTo>
                    <a:pt x="2136521" y="0"/>
                  </a:moveTo>
                  <a:lnTo>
                    <a:pt x="0" y="0"/>
                  </a:lnTo>
                  <a:lnTo>
                    <a:pt x="0" y="999362"/>
                  </a:lnTo>
                  <a:lnTo>
                    <a:pt x="2136521" y="999362"/>
                  </a:lnTo>
                  <a:lnTo>
                    <a:pt x="1634871" y="495045"/>
                  </a:lnTo>
                  <a:lnTo>
                    <a:pt x="213652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120384" y="7551420"/>
              <a:ext cx="542290" cy="999490"/>
            </a:xfrm>
            <a:custGeom>
              <a:avLst/>
              <a:gdLst/>
              <a:ahLst/>
              <a:cxnLst/>
              <a:rect l="l" t="t" r="r" b="b"/>
              <a:pathLst>
                <a:path w="542290" h="999490">
                  <a:moveTo>
                    <a:pt x="542163" y="0"/>
                  </a:moveTo>
                  <a:lnTo>
                    <a:pt x="497713" y="0"/>
                  </a:lnTo>
                  <a:lnTo>
                    <a:pt x="0" y="501141"/>
                  </a:lnTo>
                  <a:lnTo>
                    <a:pt x="497713" y="999362"/>
                  </a:lnTo>
                  <a:lnTo>
                    <a:pt x="542163" y="999362"/>
                  </a:lnTo>
                  <a:lnTo>
                    <a:pt x="41275" y="501141"/>
                  </a:lnTo>
                  <a:lnTo>
                    <a:pt x="542163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71159" y="7784591"/>
              <a:ext cx="473709" cy="534670"/>
            </a:xfrm>
            <a:custGeom>
              <a:avLst/>
              <a:gdLst/>
              <a:ahLst/>
              <a:cxnLst/>
              <a:rect l="l" t="t" r="r" b="b"/>
              <a:pathLst>
                <a:path w="473710" h="534670">
                  <a:moveTo>
                    <a:pt x="34543" y="0"/>
                  </a:moveTo>
                  <a:lnTo>
                    <a:pt x="1142" y="24256"/>
                  </a:lnTo>
                  <a:lnTo>
                    <a:pt x="0" y="33019"/>
                  </a:lnTo>
                  <a:lnTo>
                    <a:pt x="0" y="499998"/>
                  </a:lnTo>
                  <a:lnTo>
                    <a:pt x="22351" y="532510"/>
                  </a:lnTo>
                  <a:lnTo>
                    <a:pt x="28448" y="534542"/>
                  </a:lnTo>
                  <a:lnTo>
                    <a:pt x="40639" y="534542"/>
                  </a:lnTo>
                  <a:lnTo>
                    <a:pt x="457326" y="296925"/>
                  </a:lnTo>
                  <a:lnTo>
                    <a:pt x="473582" y="266445"/>
                  </a:lnTo>
                  <a:lnTo>
                    <a:pt x="472439" y="257809"/>
                  </a:lnTo>
                  <a:lnTo>
                    <a:pt x="50800" y="4571"/>
                  </a:lnTo>
                  <a:lnTo>
                    <a:pt x="42799" y="1142"/>
                  </a:lnTo>
                  <a:lnTo>
                    <a:pt x="34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710428" y="7988808"/>
              <a:ext cx="105410" cy="125095"/>
            </a:xfrm>
            <a:custGeom>
              <a:avLst/>
              <a:gdLst/>
              <a:ahLst/>
              <a:cxnLst/>
              <a:rect l="l" t="t" r="r" b="b"/>
              <a:pathLst>
                <a:path w="105410" h="125095">
                  <a:moveTo>
                    <a:pt x="0" y="0"/>
                  </a:moveTo>
                  <a:lnTo>
                    <a:pt x="0" y="124841"/>
                  </a:lnTo>
                  <a:lnTo>
                    <a:pt x="104901" y="6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570089" y="2750057"/>
            <a:ext cx="8701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can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verify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integrity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claims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contained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while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encrypted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hide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those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claims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parties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70089" y="4456938"/>
            <a:ext cx="86296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publi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/p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sign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tu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also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certifies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party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one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0089" y="5974460"/>
            <a:ext cx="8770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Header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payload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encoded,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not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encrypted.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could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decode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read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0089" y="7627111"/>
            <a:ext cx="88106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Sensitive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such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passwords,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never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stored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payload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since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are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decoded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7" name="object 5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4648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JSON</a:t>
            </a:r>
            <a:r>
              <a:rPr dirty="0" sz="5600" spc="-75"/>
              <a:t> </a:t>
            </a:r>
            <a:r>
              <a:rPr dirty="0" sz="5600" spc="-5"/>
              <a:t>Web</a:t>
            </a:r>
            <a:r>
              <a:rPr dirty="0" sz="5600" spc="-25"/>
              <a:t> </a:t>
            </a:r>
            <a:r>
              <a:rPr dirty="0" sz="5600" spc="-5"/>
              <a:t>Token</a:t>
            </a:r>
            <a:r>
              <a:rPr dirty="0" sz="5600" spc="-60"/>
              <a:t> </a:t>
            </a:r>
            <a:r>
              <a:rPr dirty="0" sz="5600" spc="-5"/>
              <a:t>Structure:</a:t>
            </a:r>
            <a:r>
              <a:rPr dirty="0" sz="5600" spc="-105"/>
              <a:t> </a:t>
            </a:r>
            <a:r>
              <a:rPr dirty="0" sz="5600"/>
              <a:t>Header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777740" y="1894498"/>
            <a:ext cx="6004560" cy="2004060"/>
            <a:chOff x="4777740" y="1894498"/>
            <a:chExt cx="6004560" cy="2004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1894498"/>
              <a:ext cx="6004560" cy="20038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5172" y="1915667"/>
              <a:ext cx="5891530" cy="1897380"/>
            </a:xfrm>
            <a:custGeom>
              <a:avLst/>
              <a:gdLst/>
              <a:ahLst/>
              <a:cxnLst/>
              <a:rect l="l" t="t" r="r" b="b"/>
              <a:pathLst>
                <a:path w="5891530" h="1897379">
                  <a:moveTo>
                    <a:pt x="5575173" y="0"/>
                  </a:moveTo>
                  <a:lnTo>
                    <a:pt x="316229" y="0"/>
                  </a:lnTo>
                  <a:lnTo>
                    <a:pt x="269493" y="3428"/>
                  </a:lnTo>
                  <a:lnTo>
                    <a:pt x="224916" y="13334"/>
                  </a:lnTo>
                  <a:lnTo>
                    <a:pt x="182879" y="29336"/>
                  </a:lnTo>
                  <a:lnTo>
                    <a:pt x="144017" y="50926"/>
                  </a:lnTo>
                  <a:lnTo>
                    <a:pt x="108712" y="77597"/>
                  </a:lnTo>
                  <a:lnTo>
                    <a:pt x="77597" y="108711"/>
                  </a:lnTo>
                  <a:lnTo>
                    <a:pt x="50926" y="144017"/>
                  </a:lnTo>
                  <a:lnTo>
                    <a:pt x="29337" y="182879"/>
                  </a:lnTo>
                  <a:lnTo>
                    <a:pt x="13335" y="224916"/>
                  </a:lnTo>
                  <a:lnTo>
                    <a:pt x="3428" y="269493"/>
                  </a:lnTo>
                  <a:lnTo>
                    <a:pt x="0" y="316229"/>
                  </a:lnTo>
                  <a:lnTo>
                    <a:pt x="0" y="1581150"/>
                  </a:lnTo>
                  <a:lnTo>
                    <a:pt x="3428" y="1627885"/>
                  </a:lnTo>
                  <a:lnTo>
                    <a:pt x="13335" y="1672462"/>
                  </a:lnTo>
                  <a:lnTo>
                    <a:pt x="29337" y="1714500"/>
                  </a:lnTo>
                  <a:lnTo>
                    <a:pt x="50926" y="1753361"/>
                  </a:lnTo>
                  <a:lnTo>
                    <a:pt x="77597" y="1788667"/>
                  </a:lnTo>
                  <a:lnTo>
                    <a:pt x="108712" y="1819782"/>
                  </a:lnTo>
                  <a:lnTo>
                    <a:pt x="144017" y="1846452"/>
                  </a:lnTo>
                  <a:lnTo>
                    <a:pt x="182879" y="1868042"/>
                  </a:lnTo>
                  <a:lnTo>
                    <a:pt x="224916" y="1884044"/>
                  </a:lnTo>
                  <a:lnTo>
                    <a:pt x="269493" y="1893951"/>
                  </a:lnTo>
                  <a:lnTo>
                    <a:pt x="316229" y="1897379"/>
                  </a:lnTo>
                  <a:lnTo>
                    <a:pt x="5575173" y="1897379"/>
                  </a:lnTo>
                  <a:lnTo>
                    <a:pt x="5621908" y="1893951"/>
                  </a:lnTo>
                  <a:lnTo>
                    <a:pt x="5666485" y="1884044"/>
                  </a:lnTo>
                  <a:lnTo>
                    <a:pt x="5708523" y="1868042"/>
                  </a:lnTo>
                  <a:lnTo>
                    <a:pt x="5747384" y="1846452"/>
                  </a:lnTo>
                  <a:lnTo>
                    <a:pt x="5782691" y="1819782"/>
                  </a:lnTo>
                  <a:lnTo>
                    <a:pt x="5813806" y="1788667"/>
                  </a:lnTo>
                  <a:lnTo>
                    <a:pt x="5840476" y="1753361"/>
                  </a:lnTo>
                  <a:lnTo>
                    <a:pt x="5862066" y="1714500"/>
                  </a:lnTo>
                  <a:lnTo>
                    <a:pt x="5878068" y="1672462"/>
                  </a:lnTo>
                  <a:lnTo>
                    <a:pt x="5887974" y="1627885"/>
                  </a:lnTo>
                  <a:lnTo>
                    <a:pt x="5891403" y="1581150"/>
                  </a:lnTo>
                  <a:lnTo>
                    <a:pt x="5891403" y="316229"/>
                  </a:lnTo>
                  <a:lnTo>
                    <a:pt x="5887974" y="269493"/>
                  </a:lnTo>
                  <a:lnTo>
                    <a:pt x="5878068" y="224916"/>
                  </a:lnTo>
                  <a:lnTo>
                    <a:pt x="5862066" y="182879"/>
                  </a:lnTo>
                  <a:lnTo>
                    <a:pt x="5840476" y="144017"/>
                  </a:lnTo>
                  <a:lnTo>
                    <a:pt x="5813806" y="108711"/>
                  </a:lnTo>
                  <a:lnTo>
                    <a:pt x="5782691" y="77597"/>
                  </a:lnTo>
                  <a:lnTo>
                    <a:pt x="5747384" y="50926"/>
                  </a:lnTo>
                  <a:lnTo>
                    <a:pt x="5708523" y="29336"/>
                  </a:lnTo>
                  <a:lnTo>
                    <a:pt x="5666485" y="13334"/>
                  </a:lnTo>
                  <a:lnTo>
                    <a:pt x="5621908" y="3428"/>
                  </a:lnTo>
                  <a:lnTo>
                    <a:pt x="557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5934" y="1916429"/>
              <a:ext cx="5891530" cy="1897380"/>
            </a:xfrm>
            <a:custGeom>
              <a:avLst/>
              <a:gdLst/>
              <a:ahLst/>
              <a:cxnLst/>
              <a:rect l="l" t="t" r="r" b="b"/>
              <a:pathLst>
                <a:path w="5891530" h="1897379">
                  <a:moveTo>
                    <a:pt x="0" y="316229"/>
                  </a:moveTo>
                  <a:lnTo>
                    <a:pt x="3428" y="269494"/>
                  </a:lnTo>
                  <a:lnTo>
                    <a:pt x="13335" y="224917"/>
                  </a:lnTo>
                  <a:lnTo>
                    <a:pt x="29337" y="182879"/>
                  </a:lnTo>
                  <a:lnTo>
                    <a:pt x="50926" y="144018"/>
                  </a:lnTo>
                  <a:lnTo>
                    <a:pt x="77596" y="108712"/>
                  </a:lnTo>
                  <a:lnTo>
                    <a:pt x="108712" y="77597"/>
                  </a:lnTo>
                  <a:lnTo>
                    <a:pt x="144017" y="50926"/>
                  </a:lnTo>
                  <a:lnTo>
                    <a:pt x="182879" y="29337"/>
                  </a:lnTo>
                  <a:lnTo>
                    <a:pt x="224916" y="13335"/>
                  </a:lnTo>
                  <a:lnTo>
                    <a:pt x="269493" y="3428"/>
                  </a:lnTo>
                  <a:lnTo>
                    <a:pt x="316229" y="0"/>
                  </a:lnTo>
                  <a:lnTo>
                    <a:pt x="5575172" y="0"/>
                  </a:lnTo>
                  <a:lnTo>
                    <a:pt x="5621909" y="3428"/>
                  </a:lnTo>
                  <a:lnTo>
                    <a:pt x="5666486" y="13335"/>
                  </a:lnTo>
                  <a:lnTo>
                    <a:pt x="5708522" y="29337"/>
                  </a:lnTo>
                  <a:lnTo>
                    <a:pt x="5747385" y="50926"/>
                  </a:lnTo>
                  <a:lnTo>
                    <a:pt x="5782691" y="77597"/>
                  </a:lnTo>
                  <a:lnTo>
                    <a:pt x="5813806" y="108712"/>
                  </a:lnTo>
                  <a:lnTo>
                    <a:pt x="5840475" y="144018"/>
                  </a:lnTo>
                  <a:lnTo>
                    <a:pt x="5862066" y="182879"/>
                  </a:lnTo>
                  <a:lnTo>
                    <a:pt x="5878068" y="224917"/>
                  </a:lnTo>
                  <a:lnTo>
                    <a:pt x="5887973" y="269494"/>
                  </a:lnTo>
                  <a:lnTo>
                    <a:pt x="5891402" y="316229"/>
                  </a:lnTo>
                  <a:lnTo>
                    <a:pt x="5891402" y="1581150"/>
                  </a:lnTo>
                  <a:lnTo>
                    <a:pt x="5887973" y="1627886"/>
                  </a:lnTo>
                  <a:lnTo>
                    <a:pt x="5878068" y="1672463"/>
                  </a:lnTo>
                  <a:lnTo>
                    <a:pt x="5862066" y="1714500"/>
                  </a:lnTo>
                  <a:lnTo>
                    <a:pt x="5840475" y="1753362"/>
                  </a:lnTo>
                  <a:lnTo>
                    <a:pt x="5813806" y="1788668"/>
                  </a:lnTo>
                  <a:lnTo>
                    <a:pt x="5782691" y="1819783"/>
                  </a:lnTo>
                  <a:lnTo>
                    <a:pt x="5747385" y="1846452"/>
                  </a:lnTo>
                  <a:lnTo>
                    <a:pt x="5708522" y="1868043"/>
                  </a:lnTo>
                  <a:lnTo>
                    <a:pt x="5666486" y="1884045"/>
                  </a:lnTo>
                  <a:lnTo>
                    <a:pt x="5621909" y="1893951"/>
                  </a:lnTo>
                  <a:lnTo>
                    <a:pt x="5575172" y="1897380"/>
                  </a:lnTo>
                  <a:lnTo>
                    <a:pt x="316229" y="1897380"/>
                  </a:lnTo>
                  <a:lnTo>
                    <a:pt x="269493" y="1893951"/>
                  </a:lnTo>
                  <a:lnTo>
                    <a:pt x="224916" y="1884045"/>
                  </a:lnTo>
                  <a:lnTo>
                    <a:pt x="182879" y="1868043"/>
                  </a:lnTo>
                  <a:lnTo>
                    <a:pt x="144017" y="1846452"/>
                  </a:lnTo>
                  <a:lnTo>
                    <a:pt x="108712" y="1819783"/>
                  </a:lnTo>
                  <a:lnTo>
                    <a:pt x="77596" y="1788668"/>
                  </a:lnTo>
                  <a:lnTo>
                    <a:pt x="50926" y="1753362"/>
                  </a:lnTo>
                  <a:lnTo>
                    <a:pt x="29337" y="1714500"/>
                  </a:lnTo>
                  <a:lnTo>
                    <a:pt x="13335" y="1672463"/>
                  </a:lnTo>
                  <a:lnTo>
                    <a:pt x="3428" y="1627886"/>
                  </a:lnTo>
                  <a:lnTo>
                    <a:pt x="0" y="1581150"/>
                  </a:lnTo>
                  <a:lnTo>
                    <a:pt x="0" y="316229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13452" y="2262073"/>
            <a:ext cx="54305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Header:</a:t>
            </a:r>
            <a:r>
              <a:rPr dirty="0" sz="2400" spc="-8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consists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parts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token(JWT),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signing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algorithm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being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such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HMAC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SHA256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RSA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544" y="2729483"/>
            <a:ext cx="1254252" cy="160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9959" y="2374402"/>
            <a:ext cx="6362700" cy="8732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234166" y="2439161"/>
            <a:ext cx="6122035" cy="74549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00"/>
              </a:spcBef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{"typ":</a:t>
            </a:r>
            <a:r>
              <a:rPr dirty="0" sz="2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"JWT“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"alg":</a:t>
            </a:r>
            <a:r>
              <a:rPr dirty="0" sz="24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"HS256"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0224" y="1886711"/>
            <a:ext cx="1902460" cy="1903095"/>
            <a:chOff x="1030224" y="1886711"/>
            <a:chExt cx="1902460" cy="1903095"/>
          </a:xfrm>
        </p:grpSpPr>
        <p:sp>
          <p:nvSpPr>
            <p:cNvPr id="12" name="object 12"/>
            <p:cNvSpPr/>
            <p:nvPr/>
          </p:nvSpPr>
          <p:spPr>
            <a:xfrm>
              <a:off x="1380744" y="1898903"/>
              <a:ext cx="1539240" cy="1539240"/>
            </a:xfrm>
            <a:custGeom>
              <a:avLst/>
              <a:gdLst/>
              <a:ahLst/>
              <a:cxnLst/>
              <a:rect l="l" t="t" r="r" b="b"/>
              <a:pathLst>
                <a:path w="1539239" h="1539239">
                  <a:moveTo>
                    <a:pt x="1275080" y="1539240"/>
                  </a:moveTo>
                  <a:lnTo>
                    <a:pt x="1308100" y="1504442"/>
                  </a:lnTo>
                  <a:lnTo>
                    <a:pt x="1338961" y="1468374"/>
                  </a:lnTo>
                  <a:lnTo>
                    <a:pt x="1367536" y="1431163"/>
                  </a:lnTo>
                  <a:lnTo>
                    <a:pt x="1393952" y="1392809"/>
                  </a:lnTo>
                  <a:lnTo>
                    <a:pt x="1418208" y="1353439"/>
                  </a:lnTo>
                  <a:lnTo>
                    <a:pt x="1440180" y="1313179"/>
                  </a:lnTo>
                  <a:lnTo>
                    <a:pt x="1459992" y="1272159"/>
                  </a:lnTo>
                  <a:lnTo>
                    <a:pt x="1477645" y="1230249"/>
                  </a:lnTo>
                  <a:lnTo>
                    <a:pt x="1493012" y="1187830"/>
                  </a:lnTo>
                  <a:lnTo>
                    <a:pt x="1506220" y="1144777"/>
                  </a:lnTo>
                  <a:lnTo>
                    <a:pt x="1517269" y="1101217"/>
                  </a:lnTo>
                  <a:lnTo>
                    <a:pt x="1526032" y="1057275"/>
                  </a:lnTo>
                  <a:lnTo>
                    <a:pt x="1532636" y="1013078"/>
                  </a:lnTo>
                  <a:lnTo>
                    <a:pt x="1537081" y="968628"/>
                  </a:lnTo>
                  <a:lnTo>
                    <a:pt x="1539239" y="924051"/>
                  </a:lnTo>
                  <a:lnTo>
                    <a:pt x="1539239" y="879348"/>
                  </a:lnTo>
                  <a:lnTo>
                    <a:pt x="1537081" y="834771"/>
                  </a:lnTo>
                  <a:lnTo>
                    <a:pt x="1532636" y="790321"/>
                  </a:lnTo>
                  <a:lnTo>
                    <a:pt x="1526032" y="746125"/>
                  </a:lnTo>
                  <a:lnTo>
                    <a:pt x="1517269" y="702182"/>
                  </a:lnTo>
                  <a:lnTo>
                    <a:pt x="1506220" y="658622"/>
                  </a:lnTo>
                  <a:lnTo>
                    <a:pt x="1493012" y="615569"/>
                  </a:lnTo>
                  <a:lnTo>
                    <a:pt x="1477645" y="573024"/>
                  </a:lnTo>
                  <a:lnTo>
                    <a:pt x="1459992" y="531241"/>
                  </a:lnTo>
                  <a:lnTo>
                    <a:pt x="1440180" y="490093"/>
                  </a:lnTo>
                  <a:lnTo>
                    <a:pt x="1418208" y="449834"/>
                  </a:lnTo>
                  <a:lnTo>
                    <a:pt x="1393952" y="410591"/>
                  </a:lnTo>
                  <a:lnTo>
                    <a:pt x="1367536" y="372237"/>
                  </a:lnTo>
                  <a:lnTo>
                    <a:pt x="1338961" y="335025"/>
                  </a:lnTo>
                  <a:lnTo>
                    <a:pt x="1308100" y="298957"/>
                  </a:lnTo>
                  <a:lnTo>
                    <a:pt x="1275080" y="264160"/>
                  </a:lnTo>
                  <a:lnTo>
                    <a:pt x="1240282" y="231140"/>
                  </a:lnTo>
                  <a:lnTo>
                    <a:pt x="1204214" y="200278"/>
                  </a:lnTo>
                  <a:lnTo>
                    <a:pt x="1167003" y="171703"/>
                  </a:lnTo>
                  <a:lnTo>
                    <a:pt x="1128649" y="145288"/>
                  </a:lnTo>
                  <a:lnTo>
                    <a:pt x="1089406" y="121030"/>
                  </a:lnTo>
                  <a:lnTo>
                    <a:pt x="1049147" y="99060"/>
                  </a:lnTo>
                  <a:lnTo>
                    <a:pt x="1007999" y="79248"/>
                  </a:lnTo>
                  <a:lnTo>
                    <a:pt x="966216" y="61595"/>
                  </a:lnTo>
                  <a:lnTo>
                    <a:pt x="923670" y="46227"/>
                  </a:lnTo>
                  <a:lnTo>
                    <a:pt x="880618" y="33020"/>
                  </a:lnTo>
                  <a:lnTo>
                    <a:pt x="837057" y="21971"/>
                  </a:lnTo>
                  <a:lnTo>
                    <a:pt x="793114" y="13207"/>
                  </a:lnTo>
                  <a:lnTo>
                    <a:pt x="748919" y="6603"/>
                  </a:lnTo>
                  <a:lnTo>
                    <a:pt x="704469" y="2159"/>
                  </a:lnTo>
                  <a:lnTo>
                    <a:pt x="659892" y="0"/>
                  </a:lnTo>
                  <a:lnTo>
                    <a:pt x="615188" y="0"/>
                  </a:lnTo>
                  <a:lnTo>
                    <a:pt x="570611" y="2159"/>
                  </a:lnTo>
                  <a:lnTo>
                    <a:pt x="526161" y="6603"/>
                  </a:lnTo>
                  <a:lnTo>
                    <a:pt x="481964" y="13207"/>
                  </a:lnTo>
                  <a:lnTo>
                    <a:pt x="438023" y="21971"/>
                  </a:lnTo>
                  <a:lnTo>
                    <a:pt x="394462" y="33020"/>
                  </a:lnTo>
                  <a:lnTo>
                    <a:pt x="351408" y="46227"/>
                  </a:lnTo>
                  <a:lnTo>
                    <a:pt x="308863" y="61595"/>
                  </a:lnTo>
                  <a:lnTo>
                    <a:pt x="267081" y="79248"/>
                  </a:lnTo>
                  <a:lnTo>
                    <a:pt x="225933" y="99060"/>
                  </a:lnTo>
                  <a:lnTo>
                    <a:pt x="185674" y="121030"/>
                  </a:lnTo>
                  <a:lnTo>
                    <a:pt x="146431" y="145288"/>
                  </a:lnTo>
                  <a:lnTo>
                    <a:pt x="108077" y="171703"/>
                  </a:lnTo>
                  <a:lnTo>
                    <a:pt x="70865" y="200278"/>
                  </a:lnTo>
                  <a:lnTo>
                    <a:pt x="34797" y="231140"/>
                  </a:lnTo>
                  <a:lnTo>
                    <a:pt x="0" y="264160"/>
                  </a:lnTo>
                </a:path>
              </a:pathLst>
            </a:custGeom>
            <a:ln w="24384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0224" y="2097023"/>
              <a:ext cx="1690370" cy="1692910"/>
            </a:xfrm>
            <a:custGeom>
              <a:avLst/>
              <a:gdLst/>
              <a:ahLst/>
              <a:cxnLst/>
              <a:rect l="l" t="t" r="r" b="b"/>
              <a:pathLst>
                <a:path w="1690370" h="1692910">
                  <a:moveTo>
                    <a:pt x="1687068" y="1403223"/>
                  </a:moveTo>
                  <a:lnTo>
                    <a:pt x="1561719" y="1277620"/>
                  </a:lnTo>
                  <a:lnTo>
                    <a:pt x="1524635" y="1312418"/>
                  </a:lnTo>
                  <a:lnTo>
                    <a:pt x="1485773" y="1344549"/>
                  </a:lnTo>
                  <a:lnTo>
                    <a:pt x="1445514" y="1373886"/>
                  </a:lnTo>
                  <a:lnTo>
                    <a:pt x="1403604" y="1400429"/>
                  </a:lnTo>
                  <a:lnTo>
                    <a:pt x="1360551" y="1424178"/>
                  </a:lnTo>
                  <a:lnTo>
                    <a:pt x="1316355" y="1445260"/>
                  </a:lnTo>
                  <a:lnTo>
                    <a:pt x="1271270" y="1463421"/>
                  </a:lnTo>
                  <a:lnTo>
                    <a:pt x="1225169" y="1478915"/>
                  </a:lnTo>
                  <a:lnTo>
                    <a:pt x="1178560" y="1491615"/>
                  </a:lnTo>
                  <a:lnTo>
                    <a:pt x="1131316" y="1501394"/>
                  </a:lnTo>
                  <a:lnTo>
                    <a:pt x="1083818" y="1508506"/>
                  </a:lnTo>
                  <a:lnTo>
                    <a:pt x="1036066" y="1512697"/>
                  </a:lnTo>
                  <a:lnTo>
                    <a:pt x="988187" y="1514094"/>
                  </a:lnTo>
                  <a:lnTo>
                    <a:pt x="940308" y="1512697"/>
                  </a:lnTo>
                  <a:lnTo>
                    <a:pt x="892683" y="1508506"/>
                  </a:lnTo>
                  <a:lnTo>
                    <a:pt x="845185" y="1501394"/>
                  </a:lnTo>
                  <a:lnTo>
                    <a:pt x="798322" y="1491615"/>
                  </a:lnTo>
                  <a:lnTo>
                    <a:pt x="751840" y="1478915"/>
                  </a:lnTo>
                  <a:lnTo>
                    <a:pt x="706120" y="1463421"/>
                  </a:lnTo>
                  <a:lnTo>
                    <a:pt x="661162" y="1445260"/>
                  </a:lnTo>
                  <a:lnTo>
                    <a:pt x="617220" y="1424178"/>
                  </a:lnTo>
                  <a:lnTo>
                    <a:pt x="574421" y="1400429"/>
                  </a:lnTo>
                  <a:lnTo>
                    <a:pt x="532765" y="1373886"/>
                  </a:lnTo>
                  <a:lnTo>
                    <a:pt x="492633" y="1344549"/>
                  </a:lnTo>
                  <a:lnTo>
                    <a:pt x="453898" y="1312418"/>
                  </a:lnTo>
                  <a:lnTo>
                    <a:pt x="416941" y="1277620"/>
                  </a:lnTo>
                  <a:lnTo>
                    <a:pt x="384302" y="1242949"/>
                  </a:lnTo>
                  <a:lnTo>
                    <a:pt x="354076" y="1206881"/>
                  </a:lnTo>
                  <a:lnTo>
                    <a:pt x="326263" y="1169543"/>
                  </a:lnTo>
                  <a:lnTo>
                    <a:pt x="300990" y="1130935"/>
                  </a:lnTo>
                  <a:lnTo>
                    <a:pt x="278003" y="1091311"/>
                  </a:lnTo>
                  <a:lnTo>
                    <a:pt x="257429" y="1050671"/>
                  </a:lnTo>
                  <a:lnTo>
                    <a:pt x="239318" y="1009142"/>
                  </a:lnTo>
                  <a:lnTo>
                    <a:pt x="223621" y="966851"/>
                  </a:lnTo>
                  <a:lnTo>
                    <a:pt x="210337" y="923925"/>
                  </a:lnTo>
                  <a:lnTo>
                    <a:pt x="199466" y="880364"/>
                  </a:lnTo>
                  <a:lnTo>
                    <a:pt x="190995" y="836422"/>
                  </a:lnTo>
                  <a:lnTo>
                    <a:pt x="184962" y="792226"/>
                  </a:lnTo>
                  <a:lnTo>
                    <a:pt x="181343" y="747649"/>
                  </a:lnTo>
                  <a:lnTo>
                    <a:pt x="180124" y="703072"/>
                  </a:lnTo>
                  <a:lnTo>
                    <a:pt x="181343" y="658495"/>
                  </a:lnTo>
                  <a:lnTo>
                    <a:pt x="184962" y="614045"/>
                  </a:lnTo>
                  <a:lnTo>
                    <a:pt x="190995" y="569722"/>
                  </a:lnTo>
                  <a:lnTo>
                    <a:pt x="199466" y="525780"/>
                  </a:lnTo>
                  <a:lnTo>
                    <a:pt x="210337" y="482346"/>
                  </a:lnTo>
                  <a:lnTo>
                    <a:pt x="223621" y="439420"/>
                  </a:lnTo>
                  <a:lnTo>
                    <a:pt x="239318" y="397129"/>
                  </a:lnTo>
                  <a:lnTo>
                    <a:pt x="257429" y="355600"/>
                  </a:lnTo>
                  <a:lnTo>
                    <a:pt x="278003" y="314833"/>
                  </a:lnTo>
                  <a:lnTo>
                    <a:pt x="300990" y="275209"/>
                  </a:lnTo>
                  <a:lnTo>
                    <a:pt x="326263" y="236601"/>
                  </a:lnTo>
                  <a:lnTo>
                    <a:pt x="354076" y="199263"/>
                  </a:lnTo>
                  <a:lnTo>
                    <a:pt x="384302" y="163195"/>
                  </a:lnTo>
                  <a:lnTo>
                    <a:pt x="416941" y="128651"/>
                  </a:lnTo>
                  <a:lnTo>
                    <a:pt x="289306" y="3048"/>
                  </a:lnTo>
                  <a:lnTo>
                    <a:pt x="256159" y="37719"/>
                  </a:lnTo>
                  <a:lnTo>
                    <a:pt x="225183" y="73660"/>
                  </a:lnTo>
                  <a:lnTo>
                    <a:pt x="196151" y="110617"/>
                  </a:lnTo>
                  <a:lnTo>
                    <a:pt x="169138" y="148590"/>
                  </a:lnTo>
                  <a:lnTo>
                    <a:pt x="144119" y="187579"/>
                  </a:lnTo>
                  <a:lnTo>
                    <a:pt x="121094" y="227457"/>
                  </a:lnTo>
                  <a:lnTo>
                    <a:pt x="100076" y="268097"/>
                  </a:lnTo>
                  <a:lnTo>
                    <a:pt x="81051" y="309499"/>
                  </a:lnTo>
                  <a:lnTo>
                    <a:pt x="64046" y="351536"/>
                  </a:lnTo>
                  <a:lnTo>
                    <a:pt x="49034" y="394208"/>
                  </a:lnTo>
                  <a:lnTo>
                    <a:pt x="36029" y="437388"/>
                  </a:lnTo>
                  <a:lnTo>
                    <a:pt x="25006" y="480949"/>
                  </a:lnTo>
                  <a:lnTo>
                    <a:pt x="16002" y="525018"/>
                  </a:lnTo>
                  <a:lnTo>
                    <a:pt x="9004" y="569214"/>
                  </a:lnTo>
                  <a:lnTo>
                    <a:pt x="4000" y="613791"/>
                  </a:lnTo>
                  <a:lnTo>
                    <a:pt x="990" y="658368"/>
                  </a:lnTo>
                  <a:lnTo>
                    <a:pt x="0" y="703072"/>
                  </a:lnTo>
                  <a:lnTo>
                    <a:pt x="990" y="747776"/>
                  </a:lnTo>
                  <a:lnTo>
                    <a:pt x="4000" y="792480"/>
                  </a:lnTo>
                  <a:lnTo>
                    <a:pt x="9004" y="836930"/>
                  </a:lnTo>
                  <a:lnTo>
                    <a:pt x="16002" y="881253"/>
                  </a:lnTo>
                  <a:lnTo>
                    <a:pt x="25006" y="925195"/>
                  </a:lnTo>
                  <a:lnTo>
                    <a:pt x="36029" y="968883"/>
                  </a:lnTo>
                  <a:lnTo>
                    <a:pt x="49034" y="1012063"/>
                  </a:lnTo>
                  <a:lnTo>
                    <a:pt x="64046" y="1054608"/>
                  </a:lnTo>
                  <a:lnTo>
                    <a:pt x="81051" y="1096772"/>
                  </a:lnTo>
                  <a:lnTo>
                    <a:pt x="100076" y="1138174"/>
                  </a:lnTo>
                  <a:lnTo>
                    <a:pt x="121094" y="1178814"/>
                  </a:lnTo>
                  <a:lnTo>
                    <a:pt x="144119" y="1218692"/>
                  </a:lnTo>
                  <a:lnTo>
                    <a:pt x="169138" y="1257554"/>
                  </a:lnTo>
                  <a:lnTo>
                    <a:pt x="196151" y="1295654"/>
                  </a:lnTo>
                  <a:lnTo>
                    <a:pt x="225183" y="1332611"/>
                  </a:lnTo>
                  <a:lnTo>
                    <a:pt x="256159" y="1368425"/>
                  </a:lnTo>
                  <a:lnTo>
                    <a:pt x="289306" y="1403223"/>
                  </a:lnTo>
                  <a:lnTo>
                    <a:pt x="326136" y="1438275"/>
                  </a:lnTo>
                  <a:lnTo>
                    <a:pt x="364236" y="1471041"/>
                  </a:lnTo>
                  <a:lnTo>
                    <a:pt x="403606" y="1501648"/>
                  </a:lnTo>
                  <a:lnTo>
                    <a:pt x="444246" y="1529842"/>
                  </a:lnTo>
                  <a:lnTo>
                    <a:pt x="485775" y="1555877"/>
                  </a:lnTo>
                  <a:lnTo>
                    <a:pt x="528447" y="1579626"/>
                  </a:lnTo>
                  <a:lnTo>
                    <a:pt x="571881" y="1601228"/>
                  </a:lnTo>
                  <a:lnTo>
                    <a:pt x="616077" y="1620405"/>
                  </a:lnTo>
                  <a:lnTo>
                    <a:pt x="661035" y="1637411"/>
                  </a:lnTo>
                  <a:lnTo>
                    <a:pt x="706628" y="1652028"/>
                  </a:lnTo>
                  <a:lnTo>
                    <a:pt x="752729" y="1664462"/>
                  </a:lnTo>
                  <a:lnTo>
                    <a:pt x="799338" y="1674749"/>
                  </a:lnTo>
                  <a:lnTo>
                    <a:pt x="846201" y="1682623"/>
                  </a:lnTo>
                  <a:lnTo>
                    <a:pt x="893318" y="1688211"/>
                  </a:lnTo>
                  <a:lnTo>
                    <a:pt x="940689" y="1691640"/>
                  </a:lnTo>
                  <a:lnTo>
                    <a:pt x="988187" y="1692783"/>
                  </a:lnTo>
                  <a:lnTo>
                    <a:pt x="1035558" y="1691640"/>
                  </a:lnTo>
                  <a:lnTo>
                    <a:pt x="1082929" y="1688211"/>
                  </a:lnTo>
                  <a:lnTo>
                    <a:pt x="1130046" y="1682623"/>
                  </a:lnTo>
                  <a:lnTo>
                    <a:pt x="1177036" y="1674749"/>
                  </a:lnTo>
                  <a:lnTo>
                    <a:pt x="1223518" y="1664462"/>
                  </a:lnTo>
                  <a:lnTo>
                    <a:pt x="1269619" y="1652028"/>
                  </a:lnTo>
                  <a:lnTo>
                    <a:pt x="1315212" y="1637411"/>
                  </a:lnTo>
                  <a:lnTo>
                    <a:pt x="1360170" y="1620405"/>
                  </a:lnTo>
                  <a:lnTo>
                    <a:pt x="1404493" y="1601228"/>
                  </a:lnTo>
                  <a:lnTo>
                    <a:pt x="1447927" y="1579626"/>
                  </a:lnTo>
                  <a:lnTo>
                    <a:pt x="1490472" y="1555877"/>
                  </a:lnTo>
                  <a:lnTo>
                    <a:pt x="1532128" y="1529842"/>
                  </a:lnTo>
                  <a:lnTo>
                    <a:pt x="1572641" y="1501648"/>
                  </a:lnTo>
                  <a:lnTo>
                    <a:pt x="1612011" y="1471041"/>
                  </a:lnTo>
                  <a:lnTo>
                    <a:pt x="1650238" y="1438275"/>
                  </a:lnTo>
                  <a:lnTo>
                    <a:pt x="1687068" y="1403223"/>
                  </a:lnTo>
                  <a:close/>
                </a:path>
                <a:path w="1690370" h="1692910">
                  <a:moveTo>
                    <a:pt x="1690116" y="702437"/>
                  </a:moveTo>
                  <a:lnTo>
                    <a:pt x="1688465" y="654304"/>
                  </a:lnTo>
                  <a:lnTo>
                    <a:pt x="1683639" y="607060"/>
                  </a:lnTo>
                  <a:lnTo>
                    <a:pt x="1675892" y="560832"/>
                  </a:lnTo>
                  <a:lnTo>
                    <a:pt x="1665097" y="515747"/>
                  </a:lnTo>
                  <a:lnTo>
                    <a:pt x="1651381" y="471678"/>
                  </a:lnTo>
                  <a:lnTo>
                    <a:pt x="1634998" y="429006"/>
                  </a:lnTo>
                  <a:lnTo>
                    <a:pt x="1615821" y="387731"/>
                  </a:lnTo>
                  <a:lnTo>
                    <a:pt x="1594231" y="347853"/>
                  </a:lnTo>
                  <a:lnTo>
                    <a:pt x="1570228" y="309753"/>
                  </a:lnTo>
                  <a:lnTo>
                    <a:pt x="1543812" y="273177"/>
                  </a:lnTo>
                  <a:lnTo>
                    <a:pt x="1515237" y="238506"/>
                  </a:lnTo>
                  <a:lnTo>
                    <a:pt x="1484503" y="205740"/>
                  </a:lnTo>
                  <a:lnTo>
                    <a:pt x="1451737" y="175006"/>
                  </a:lnTo>
                  <a:lnTo>
                    <a:pt x="1417066" y="146431"/>
                  </a:lnTo>
                  <a:lnTo>
                    <a:pt x="1380617" y="120015"/>
                  </a:lnTo>
                  <a:lnTo>
                    <a:pt x="1342390" y="95885"/>
                  </a:lnTo>
                  <a:lnTo>
                    <a:pt x="1302639" y="74295"/>
                  </a:lnTo>
                  <a:lnTo>
                    <a:pt x="1261364" y="55245"/>
                  </a:lnTo>
                  <a:lnTo>
                    <a:pt x="1218692" y="38735"/>
                  </a:lnTo>
                  <a:lnTo>
                    <a:pt x="1174750" y="25146"/>
                  </a:lnTo>
                  <a:lnTo>
                    <a:pt x="1129665" y="14224"/>
                  </a:lnTo>
                  <a:lnTo>
                    <a:pt x="1083437" y="6477"/>
                  </a:lnTo>
                  <a:lnTo>
                    <a:pt x="1036193" y="1651"/>
                  </a:lnTo>
                  <a:lnTo>
                    <a:pt x="988187" y="0"/>
                  </a:lnTo>
                  <a:lnTo>
                    <a:pt x="940054" y="1651"/>
                  </a:lnTo>
                  <a:lnTo>
                    <a:pt x="892937" y="6477"/>
                  </a:lnTo>
                  <a:lnTo>
                    <a:pt x="846709" y="14224"/>
                  </a:lnTo>
                  <a:lnTo>
                    <a:pt x="801497" y="25146"/>
                  </a:lnTo>
                  <a:lnTo>
                    <a:pt x="757555" y="38735"/>
                  </a:lnTo>
                  <a:lnTo>
                    <a:pt x="714883" y="55245"/>
                  </a:lnTo>
                  <a:lnTo>
                    <a:pt x="673608" y="74295"/>
                  </a:lnTo>
                  <a:lnTo>
                    <a:pt x="633857" y="95885"/>
                  </a:lnTo>
                  <a:lnTo>
                    <a:pt x="595630" y="120015"/>
                  </a:lnTo>
                  <a:lnTo>
                    <a:pt x="559181" y="146431"/>
                  </a:lnTo>
                  <a:lnTo>
                    <a:pt x="524510" y="175006"/>
                  </a:lnTo>
                  <a:lnTo>
                    <a:pt x="491744" y="205740"/>
                  </a:lnTo>
                  <a:lnTo>
                    <a:pt x="461010" y="238506"/>
                  </a:lnTo>
                  <a:lnTo>
                    <a:pt x="432435" y="273177"/>
                  </a:lnTo>
                  <a:lnTo>
                    <a:pt x="406019" y="309753"/>
                  </a:lnTo>
                  <a:lnTo>
                    <a:pt x="382016" y="347853"/>
                  </a:lnTo>
                  <a:lnTo>
                    <a:pt x="360426" y="387731"/>
                  </a:lnTo>
                  <a:lnTo>
                    <a:pt x="341376" y="429006"/>
                  </a:lnTo>
                  <a:lnTo>
                    <a:pt x="324866" y="471678"/>
                  </a:lnTo>
                  <a:lnTo>
                    <a:pt x="311277" y="515747"/>
                  </a:lnTo>
                  <a:lnTo>
                    <a:pt x="300482" y="560832"/>
                  </a:lnTo>
                  <a:lnTo>
                    <a:pt x="292608" y="607060"/>
                  </a:lnTo>
                  <a:lnTo>
                    <a:pt x="287782" y="654304"/>
                  </a:lnTo>
                  <a:lnTo>
                    <a:pt x="286258" y="702437"/>
                  </a:lnTo>
                  <a:lnTo>
                    <a:pt x="287782" y="750443"/>
                  </a:lnTo>
                  <a:lnTo>
                    <a:pt x="292608" y="797687"/>
                  </a:lnTo>
                  <a:lnTo>
                    <a:pt x="300482" y="843915"/>
                  </a:lnTo>
                  <a:lnTo>
                    <a:pt x="311277" y="889127"/>
                  </a:lnTo>
                  <a:lnTo>
                    <a:pt x="324866" y="933069"/>
                  </a:lnTo>
                  <a:lnTo>
                    <a:pt x="341376" y="975868"/>
                  </a:lnTo>
                  <a:lnTo>
                    <a:pt x="360426" y="1017143"/>
                  </a:lnTo>
                  <a:lnTo>
                    <a:pt x="382016" y="1056894"/>
                  </a:lnTo>
                  <a:lnTo>
                    <a:pt x="406019" y="1095121"/>
                  </a:lnTo>
                  <a:lnTo>
                    <a:pt x="432435" y="1131570"/>
                  </a:lnTo>
                  <a:lnTo>
                    <a:pt x="461010" y="1166368"/>
                  </a:lnTo>
                  <a:lnTo>
                    <a:pt x="491744" y="1199134"/>
                  </a:lnTo>
                  <a:lnTo>
                    <a:pt x="524510" y="1229868"/>
                  </a:lnTo>
                  <a:lnTo>
                    <a:pt x="559181" y="1258443"/>
                  </a:lnTo>
                  <a:lnTo>
                    <a:pt x="595630" y="1284859"/>
                  </a:lnTo>
                  <a:lnTo>
                    <a:pt x="633857" y="1308862"/>
                  </a:lnTo>
                  <a:lnTo>
                    <a:pt x="673608" y="1330579"/>
                  </a:lnTo>
                  <a:lnTo>
                    <a:pt x="714883" y="1349629"/>
                  </a:lnTo>
                  <a:lnTo>
                    <a:pt x="757555" y="1366012"/>
                  </a:lnTo>
                  <a:lnTo>
                    <a:pt x="801497" y="1379728"/>
                  </a:lnTo>
                  <a:lnTo>
                    <a:pt x="846709" y="1390523"/>
                  </a:lnTo>
                  <a:lnTo>
                    <a:pt x="892937" y="1398397"/>
                  </a:lnTo>
                  <a:lnTo>
                    <a:pt x="940054" y="1403223"/>
                  </a:lnTo>
                  <a:lnTo>
                    <a:pt x="988187" y="1404874"/>
                  </a:lnTo>
                  <a:lnTo>
                    <a:pt x="1036193" y="1403223"/>
                  </a:lnTo>
                  <a:lnTo>
                    <a:pt x="1083437" y="1398397"/>
                  </a:lnTo>
                  <a:lnTo>
                    <a:pt x="1129665" y="1390523"/>
                  </a:lnTo>
                  <a:lnTo>
                    <a:pt x="1174750" y="1379728"/>
                  </a:lnTo>
                  <a:lnTo>
                    <a:pt x="1218692" y="1366012"/>
                  </a:lnTo>
                  <a:lnTo>
                    <a:pt x="1261364" y="1349629"/>
                  </a:lnTo>
                  <a:lnTo>
                    <a:pt x="1302639" y="1330579"/>
                  </a:lnTo>
                  <a:lnTo>
                    <a:pt x="1342390" y="1308862"/>
                  </a:lnTo>
                  <a:lnTo>
                    <a:pt x="1380617" y="1284859"/>
                  </a:lnTo>
                  <a:lnTo>
                    <a:pt x="1417066" y="1258443"/>
                  </a:lnTo>
                  <a:lnTo>
                    <a:pt x="1451737" y="1229868"/>
                  </a:lnTo>
                  <a:lnTo>
                    <a:pt x="1484503" y="1199134"/>
                  </a:lnTo>
                  <a:lnTo>
                    <a:pt x="1515237" y="1166368"/>
                  </a:lnTo>
                  <a:lnTo>
                    <a:pt x="1543812" y="1131570"/>
                  </a:lnTo>
                  <a:lnTo>
                    <a:pt x="1570228" y="1095121"/>
                  </a:lnTo>
                  <a:lnTo>
                    <a:pt x="1594231" y="1056894"/>
                  </a:lnTo>
                  <a:lnTo>
                    <a:pt x="1615821" y="1017143"/>
                  </a:lnTo>
                  <a:lnTo>
                    <a:pt x="1634998" y="975868"/>
                  </a:lnTo>
                  <a:lnTo>
                    <a:pt x="1651381" y="933069"/>
                  </a:lnTo>
                  <a:lnTo>
                    <a:pt x="1665097" y="889127"/>
                  </a:lnTo>
                  <a:lnTo>
                    <a:pt x="1675892" y="843915"/>
                  </a:lnTo>
                  <a:lnTo>
                    <a:pt x="1683639" y="797687"/>
                  </a:lnTo>
                  <a:lnTo>
                    <a:pt x="1688465" y="750443"/>
                  </a:lnTo>
                  <a:lnTo>
                    <a:pt x="1690116" y="702437"/>
                  </a:lnTo>
                  <a:close/>
                </a:path>
              </a:pathLst>
            </a:custGeom>
            <a:solidFill>
              <a:srgbClr val="046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870075" y="2363546"/>
            <a:ext cx="426084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6692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JSON</a:t>
            </a:r>
            <a:r>
              <a:rPr dirty="0" sz="5600" spc="-80"/>
              <a:t> </a:t>
            </a:r>
            <a:r>
              <a:rPr dirty="0" sz="5600" spc="-5"/>
              <a:t>Web</a:t>
            </a:r>
            <a:r>
              <a:rPr dirty="0" sz="5600" spc="-25"/>
              <a:t> </a:t>
            </a:r>
            <a:r>
              <a:rPr dirty="0" sz="5600" spc="-5"/>
              <a:t>Token</a:t>
            </a:r>
            <a:r>
              <a:rPr dirty="0" sz="5600" spc="-55"/>
              <a:t> </a:t>
            </a:r>
            <a:r>
              <a:rPr dirty="0" sz="5600" spc="-5"/>
              <a:t>Structure:</a:t>
            </a:r>
            <a:r>
              <a:rPr dirty="0" sz="5600" spc="-100"/>
              <a:t> </a:t>
            </a:r>
            <a:r>
              <a:rPr dirty="0" sz="5600" spc="-5"/>
              <a:t>Payload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808220" y="2232769"/>
            <a:ext cx="6003290" cy="1198245"/>
            <a:chOff x="4808220" y="2232769"/>
            <a:chExt cx="6003290" cy="1198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2232769"/>
              <a:ext cx="6003035" cy="11977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4128" y="2252471"/>
              <a:ext cx="5890260" cy="1092835"/>
            </a:xfrm>
            <a:custGeom>
              <a:avLst/>
              <a:gdLst/>
              <a:ahLst/>
              <a:cxnLst/>
              <a:rect l="l" t="t" r="r" b="b"/>
              <a:pathLst>
                <a:path w="5890259" h="1092835">
                  <a:moveTo>
                    <a:pt x="5708396" y="0"/>
                  </a:moveTo>
                  <a:lnTo>
                    <a:pt x="181863" y="0"/>
                  </a:lnTo>
                  <a:lnTo>
                    <a:pt x="133476" y="6476"/>
                  </a:lnTo>
                  <a:lnTo>
                    <a:pt x="90043" y="24892"/>
                  </a:lnTo>
                  <a:lnTo>
                    <a:pt x="53212" y="53339"/>
                  </a:lnTo>
                  <a:lnTo>
                    <a:pt x="24764" y="90170"/>
                  </a:lnTo>
                  <a:lnTo>
                    <a:pt x="6476" y="133603"/>
                  </a:lnTo>
                  <a:lnTo>
                    <a:pt x="0" y="182118"/>
                  </a:lnTo>
                  <a:lnTo>
                    <a:pt x="0" y="910335"/>
                  </a:lnTo>
                  <a:lnTo>
                    <a:pt x="6476" y="958723"/>
                  </a:lnTo>
                  <a:lnTo>
                    <a:pt x="24764" y="1002156"/>
                  </a:lnTo>
                  <a:lnTo>
                    <a:pt x="53212" y="1038986"/>
                  </a:lnTo>
                  <a:lnTo>
                    <a:pt x="90043" y="1067434"/>
                  </a:lnTo>
                  <a:lnTo>
                    <a:pt x="133476" y="1085850"/>
                  </a:lnTo>
                  <a:lnTo>
                    <a:pt x="181863" y="1092327"/>
                  </a:lnTo>
                  <a:lnTo>
                    <a:pt x="5708396" y="1092327"/>
                  </a:lnTo>
                  <a:lnTo>
                    <a:pt x="5756783" y="1085850"/>
                  </a:lnTo>
                  <a:lnTo>
                    <a:pt x="5800217" y="1067434"/>
                  </a:lnTo>
                  <a:lnTo>
                    <a:pt x="5837047" y="1038986"/>
                  </a:lnTo>
                  <a:lnTo>
                    <a:pt x="5865495" y="1002156"/>
                  </a:lnTo>
                  <a:lnTo>
                    <a:pt x="5883783" y="958723"/>
                  </a:lnTo>
                  <a:lnTo>
                    <a:pt x="5890260" y="910335"/>
                  </a:lnTo>
                  <a:lnTo>
                    <a:pt x="5890260" y="182118"/>
                  </a:lnTo>
                  <a:lnTo>
                    <a:pt x="5883783" y="133603"/>
                  </a:lnTo>
                  <a:lnTo>
                    <a:pt x="5865495" y="90170"/>
                  </a:lnTo>
                  <a:lnTo>
                    <a:pt x="5837047" y="53339"/>
                  </a:lnTo>
                  <a:lnTo>
                    <a:pt x="5800217" y="24892"/>
                  </a:lnTo>
                  <a:lnTo>
                    <a:pt x="5756783" y="6476"/>
                  </a:lnTo>
                  <a:lnTo>
                    <a:pt x="5708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4890" y="2253233"/>
              <a:ext cx="5890260" cy="1092835"/>
            </a:xfrm>
            <a:custGeom>
              <a:avLst/>
              <a:gdLst/>
              <a:ahLst/>
              <a:cxnLst/>
              <a:rect l="l" t="t" r="r" b="b"/>
              <a:pathLst>
                <a:path w="5890259" h="1092835">
                  <a:moveTo>
                    <a:pt x="0" y="181991"/>
                  </a:moveTo>
                  <a:lnTo>
                    <a:pt x="6476" y="133604"/>
                  </a:lnTo>
                  <a:lnTo>
                    <a:pt x="24764" y="90170"/>
                  </a:lnTo>
                  <a:lnTo>
                    <a:pt x="53212" y="53340"/>
                  </a:lnTo>
                  <a:lnTo>
                    <a:pt x="90043" y="24892"/>
                  </a:lnTo>
                  <a:lnTo>
                    <a:pt x="133476" y="6476"/>
                  </a:lnTo>
                  <a:lnTo>
                    <a:pt x="181863" y="0"/>
                  </a:lnTo>
                  <a:lnTo>
                    <a:pt x="5708395" y="0"/>
                  </a:lnTo>
                  <a:lnTo>
                    <a:pt x="5756783" y="6476"/>
                  </a:lnTo>
                  <a:lnTo>
                    <a:pt x="5800217" y="24892"/>
                  </a:lnTo>
                  <a:lnTo>
                    <a:pt x="5837046" y="53340"/>
                  </a:lnTo>
                  <a:lnTo>
                    <a:pt x="5865495" y="90170"/>
                  </a:lnTo>
                  <a:lnTo>
                    <a:pt x="5883783" y="133604"/>
                  </a:lnTo>
                  <a:lnTo>
                    <a:pt x="5890260" y="181991"/>
                  </a:lnTo>
                  <a:lnTo>
                    <a:pt x="5890260" y="910336"/>
                  </a:lnTo>
                  <a:lnTo>
                    <a:pt x="5883783" y="958723"/>
                  </a:lnTo>
                  <a:lnTo>
                    <a:pt x="5865495" y="1002157"/>
                  </a:lnTo>
                  <a:lnTo>
                    <a:pt x="5837046" y="1038987"/>
                  </a:lnTo>
                  <a:lnTo>
                    <a:pt x="5800217" y="1067435"/>
                  </a:lnTo>
                  <a:lnTo>
                    <a:pt x="5756783" y="1085850"/>
                  </a:lnTo>
                  <a:lnTo>
                    <a:pt x="5708395" y="1092327"/>
                  </a:lnTo>
                  <a:lnTo>
                    <a:pt x="181863" y="1092327"/>
                  </a:lnTo>
                  <a:lnTo>
                    <a:pt x="133476" y="1085850"/>
                  </a:lnTo>
                  <a:lnTo>
                    <a:pt x="90043" y="1067435"/>
                  </a:lnTo>
                  <a:lnTo>
                    <a:pt x="53212" y="1038987"/>
                  </a:lnTo>
                  <a:lnTo>
                    <a:pt x="24764" y="1002157"/>
                  </a:lnTo>
                  <a:lnTo>
                    <a:pt x="6476" y="958723"/>
                  </a:lnTo>
                  <a:lnTo>
                    <a:pt x="0" y="910336"/>
                  </a:lnTo>
                  <a:lnTo>
                    <a:pt x="0" y="181991"/>
                  </a:lnTo>
                  <a:close/>
                </a:path>
              </a:pathLst>
            </a:custGeom>
            <a:ln w="38099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306436" y="2562809"/>
            <a:ext cx="946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ader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8220" y="4613309"/>
            <a:ext cx="6003290" cy="2002789"/>
            <a:chOff x="4808220" y="4613309"/>
            <a:chExt cx="6003290" cy="20027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220" y="4613309"/>
              <a:ext cx="6003035" cy="20023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34128" y="4632960"/>
              <a:ext cx="5890260" cy="1897380"/>
            </a:xfrm>
            <a:custGeom>
              <a:avLst/>
              <a:gdLst/>
              <a:ahLst/>
              <a:cxnLst/>
              <a:rect l="l" t="t" r="r" b="b"/>
              <a:pathLst>
                <a:path w="5890259" h="1897379">
                  <a:moveTo>
                    <a:pt x="5574283" y="0"/>
                  </a:moveTo>
                  <a:lnTo>
                    <a:pt x="315975" y="0"/>
                  </a:lnTo>
                  <a:lnTo>
                    <a:pt x="269239" y="3428"/>
                  </a:lnTo>
                  <a:lnTo>
                    <a:pt x="224662" y="13335"/>
                  </a:lnTo>
                  <a:lnTo>
                    <a:pt x="182752" y="29337"/>
                  </a:lnTo>
                  <a:lnTo>
                    <a:pt x="143891" y="50926"/>
                  </a:lnTo>
                  <a:lnTo>
                    <a:pt x="108712" y="77597"/>
                  </a:lnTo>
                  <a:lnTo>
                    <a:pt x="77470" y="108712"/>
                  </a:lnTo>
                  <a:lnTo>
                    <a:pt x="50926" y="144017"/>
                  </a:lnTo>
                  <a:lnTo>
                    <a:pt x="29337" y="182879"/>
                  </a:lnTo>
                  <a:lnTo>
                    <a:pt x="13335" y="224916"/>
                  </a:lnTo>
                  <a:lnTo>
                    <a:pt x="3429" y="269493"/>
                  </a:lnTo>
                  <a:lnTo>
                    <a:pt x="0" y="316229"/>
                  </a:lnTo>
                  <a:lnTo>
                    <a:pt x="0" y="1580895"/>
                  </a:lnTo>
                  <a:lnTo>
                    <a:pt x="3429" y="1627631"/>
                  </a:lnTo>
                  <a:lnTo>
                    <a:pt x="13335" y="1672209"/>
                  </a:lnTo>
                  <a:lnTo>
                    <a:pt x="29337" y="1714245"/>
                  </a:lnTo>
                  <a:lnTo>
                    <a:pt x="50926" y="1753107"/>
                  </a:lnTo>
                  <a:lnTo>
                    <a:pt x="77470" y="1788414"/>
                  </a:lnTo>
                  <a:lnTo>
                    <a:pt x="108712" y="1819528"/>
                  </a:lnTo>
                  <a:lnTo>
                    <a:pt x="143891" y="1846199"/>
                  </a:lnTo>
                  <a:lnTo>
                    <a:pt x="182752" y="1867789"/>
                  </a:lnTo>
                  <a:lnTo>
                    <a:pt x="224662" y="1883790"/>
                  </a:lnTo>
                  <a:lnTo>
                    <a:pt x="269239" y="1893697"/>
                  </a:lnTo>
                  <a:lnTo>
                    <a:pt x="315975" y="1897126"/>
                  </a:lnTo>
                  <a:lnTo>
                    <a:pt x="5574283" y="1897126"/>
                  </a:lnTo>
                  <a:lnTo>
                    <a:pt x="5621020" y="1893697"/>
                  </a:lnTo>
                  <a:lnTo>
                    <a:pt x="5665597" y="1883790"/>
                  </a:lnTo>
                  <a:lnTo>
                    <a:pt x="5707507" y="1867789"/>
                  </a:lnTo>
                  <a:lnTo>
                    <a:pt x="5746369" y="1846199"/>
                  </a:lnTo>
                  <a:lnTo>
                    <a:pt x="5781548" y="1819528"/>
                  </a:lnTo>
                  <a:lnTo>
                    <a:pt x="5812790" y="1788414"/>
                  </a:lnTo>
                  <a:lnTo>
                    <a:pt x="5839333" y="1753107"/>
                  </a:lnTo>
                  <a:lnTo>
                    <a:pt x="5860923" y="1714245"/>
                  </a:lnTo>
                  <a:lnTo>
                    <a:pt x="5876925" y="1672209"/>
                  </a:lnTo>
                  <a:lnTo>
                    <a:pt x="5886831" y="1627631"/>
                  </a:lnTo>
                  <a:lnTo>
                    <a:pt x="5890260" y="1580895"/>
                  </a:lnTo>
                  <a:lnTo>
                    <a:pt x="5890260" y="316229"/>
                  </a:lnTo>
                  <a:lnTo>
                    <a:pt x="5886831" y="269493"/>
                  </a:lnTo>
                  <a:lnTo>
                    <a:pt x="5876925" y="224916"/>
                  </a:lnTo>
                  <a:lnTo>
                    <a:pt x="5860923" y="182879"/>
                  </a:lnTo>
                  <a:lnTo>
                    <a:pt x="5839333" y="144017"/>
                  </a:lnTo>
                  <a:lnTo>
                    <a:pt x="5812790" y="108712"/>
                  </a:lnTo>
                  <a:lnTo>
                    <a:pt x="5781548" y="77597"/>
                  </a:lnTo>
                  <a:lnTo>
                    <a:pt x="5746369" y="50926"/>
                  </a:lnTo>
                  <a:lnTo>
                    <a:pt x="5707507" y="29337"/>
                  </a:lnTo>
                  <a:lnTo>
                    <a:pt x="5665597" y="13335"/>
                  </a:lnTo>
                  <a:lnTo>
                    <a:pt x="5621020" y="3428"/>
                  </a:lnTo>
                  <a:lnTo>
                    <a:pt x="5574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34890" y="4633722"/>
              <a:ext cx="5890260" cy="1897380"/>
            </a:xfrm>
            <a:custGeom>
              <a:avLst/>
              <a:gdLst/>
              <a:ahLst/>
              <a:cxnLst/>
              <a:rect l="l" t="t" r="r" b="b"/>
              <a:pathLst>
                <a:path w="5890259" h="1897379">
                  <a:moveTo>
                    <a:pt x="0" y="316229"/>
                  </a:moveTo>
                  <a:lnTo>
                    <a:pt x="3429" y="269493"/>
                  </a:lnTo>
                  <a:lnTo>
                    <a:pt x="13335" y="224916"/>
                  </a:lnTo>
                  <a:lnTo>
                    <a:pt x="29337" y="182879"/>
                  </a:lnTo>
                  <a:lnTo>
                    <a:pt x="50926" y="144017"/>
                  </a:lnTo>
                  <a:lnTo>
                    <a:pt x="77470" y="108712"/>
                  </a:lnTo>
                  <a:lnTo>
                    <a:pt x="108712" y="77597"/>
                  </a:lnTo>
                  <a:lnTo>
                    <a:pt x="143890" y="50926"/>
                  </a:lnTo>
                  <a:lnTo>
                    <a:pt x="182752" y="29337"/>
                  </a:lnTo>
                  <a:lnTo>
                    <a:pt x="224662" y="13335"/>
                  </a:lnTo>
                  <a:lnTo>
                    <a:pt x="269239" y="3428"/>
                  </a:lnTo>
                  <a:lnTo>
                    <a:pt x="315975" y="0"/>
                  </a:lnTo>
                  <a:lnTo>
                    <a:pt x="5574284" y="0"/>
                  </a:lnTo>
                  <a:lnTo>
                    <a:pt x="5621020" y="3428"/>
                  </a:lnTo>
                  <a:lnTo>
                    <a:pt x="5665596" y="13335"/>
                  </a:lnTo>
                  <a:lnTo>
                    <a:pt x="5707507" y="29337"/>
                  </a:lnTo>
                  <a:lnTo>
                    <a:pt x="5746369" y="50926"/>
                  </a:lnTo>
                  <a:lnTo>
                    <a:pt x="5781548" y="77597"/>
                  </a:lnTo>
                  <a:lnTo>
                    <a:pt x="5812790" y="108712"/>
                  </a:lnTo>
                  <a:lnTo>
                    <a:pt x="5839333" y="144017"/>
                  </a:lnTo>
                  <a:lnTo>
                    <a:pt x="5860923" y="182879"/>
                  </a:lnTo>
                  <a:lnTo>
                    <a:pt x="5876925" y="224916"/>
                  </a:lnTo>
                  <a:lnTo>
                    <a:pt x="5886831" y="269493"/>
                  </a:lnTo>
                  <a:lnTo>
                    <a:pt x="5890260" y="316229"/>
                  </a:lnTo>
                  <a:lnTo>
                    <a:pt x="5890260" y="1580895"/>
                  </a:lnTo>
                  <a:lnTo>
                    <a:pt x="5886831" y="1627631"/>
                  </a:lnTo>
                  <a:lnTo>
                    <a:pt x="5876925" y="1672208"/>
                  </a:lnTo>
                  <a:lnTo>
                    <a:pt x="5860923" y="1714245"/>
                  </a:lnTo>
                  <a:lnTo>
                    <a:pt x="5839333" y="1753107"/>
                  </a:lnTo>
                  <a:lnTo>
                    <a:pt x="5812790" y="1788414"/>
                  </a:lnTo>
                  <a:lnTo>
                    <a:pt x="5781548" y="1819528"/>
                  </a:lnTo>
                  <a:lnTo>
                    <a:pt x="5746369" y="1846199"/>
                  </a:lnTo>
                  <a:lnTo>
                    <a:pt x="5707507" y="1867789"/>
                  </a:lnTo>
                  <a:lnTo>
                    <a:pt x="5665596" y="1883790"/>
                  </a:lnTo>
                  <a:lnTo>
                    <a:pt x="5621020" y="1893697"/>
                  </a:lnTo>
                  <a:lnTo>
                    <a:pt x="5574284" y="1897126"/>
                  </a:lnTo>
                  <a:lnTo>
                    <a:pt x="315975" y="1897126"/>
                  </a:lnTo>
                  <a:lnTo>
                    <a:pt x="269239" y="1893697"/>
                  </a:lnTo>
                  <a:lnTo>
                    <a:pt x="224662" y="1883790"/>
                  </a:lnTo>
                  <a:lnTo>
                    <a:pt x="182752" y="1867789"/>
                  </a:lnTo>
                  <a:lnTo>
                    <a:pt x="143890" y="1846199"/>
                  </a:lnTo>
                  <a:lnTo>
                    <a:pt x="108712" y="1819528"/>
                  </a:lnTo>
                  <a:lnTo>
                    <a:pt x="77470" y="1788414"/>
                  </a:lnTo>
                  <a:lnTo>
                    <a:pt x="50926" y="1753107"/>
                  </a:lnTo>
                  <a:lnTo>
                    <a:pt x="29337" y="1714245"/>
                  </a:lnTo>
                  <a:lnTo>
                    <a:pt x="13335" y="1672208"/>
                  </a:lnTo>
                  <a:lnTo>
                    <a:pt x="3429" y="1627631"/>
                  </a:lnTo>
                  <a:lnTo>
                    <a:pt x="0" y="1580895"/>
                  </a:lnTo>
                  <a:lnTo>
                    <a:pt x="0" y="316229"/>
                  </a:lnTo>
                  <a:close/>
                </a:path>
              </a:pathLst>
            </a:custGeom>
            <a:ln w="38100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65267" y="4798567"/>
            <a:ext cx="54362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Payload: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claims.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Claims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pieces of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information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about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entity.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example,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JSON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three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claims: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sub,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admin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9544" y="2729483"/>
            <a:ext cx="1254252" cy="1600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9544" y="5500115"/>
            <a:ext cx="1254252" cy="1615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16056" y="4753490"/>
            <a:ext cx="6362700" cy="155129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40261" y="4822697"/>
            <a:ext cx="6122035" cy="140208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2616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6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"sub":</a:t>
            </a:r>
            <a:r>
              <a:rPr dirty="0" sz="24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0F9C8"/>
                </a:solidFill>
                <a:latin typeface="Courier New"/>
                <a:cs typeface="Courier New"/>
              </a:rPr>
              <a:t>"1234567890"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"name":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"John</a:t>
            </a:r>
            <a:r>
              <a:rPr dirty="0" sz="2400" spc="-35">
                <a:solidFill>
                  <a:srgbClr val="00F9C8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0F9C8"/>
                </a:solidFill>
                <a:latin typeface="Courier New"/>
                <a:cs typeface="Courier New"/>
              </a:rPr>
              <a:t>Doe"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"admin":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42C5F4"/>
                </a:solidFill>
                <a:latin typeface="Courier New"/>
                <a:cs typeface="Courier New"/>
              </a:rPr>
              <a:t>true</a:t>
            </a:r>
            <a:r>
              <a:rPr dirty="0" sz="2400" spc="-35">
                <a:solidFill>
                  <a:srgbClr val="42C5F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30224" y="1886711"/>
            <a:ext cx="1902460" cy="1903095"/>
            <a:chOff x="1030224" y="1886711"/>
            <a:chExt cx="1902460" cy="1903095"/>
          </a:xfrm>
        </p:grpSpPr>
        <p:sp>
          <p:nvSpPr>
            <p:cNvPr id="18" name="object 18"/>
            <p:cNvSpPr/>
            <p:nvPr/>
          </p:nvSpPr>
          <p:spPr>
            <a:xfrm>
              <a:off x="1380744" y="1898903"/>
              <a:ext cx="1539240" cy="1539240"/>
            </a:xfrm>
            <a:custGeom>
              <a:avLst/>
              <a:gdLst/>
              <a:ahLst/>
              <a:cxnLst/>
              <a:rect l="l" t="t" r="r" b="b"/>
              <a:pathLst>
                <a:path w="1539239" h="1539239">
                  <a:moveTo>
                    <a:pt x="1275080" y="1539240"/>
                  </a:moveTo>
                  <a:lnTo>
                    <a:pt x="1308100" y="1504442"/>
                  </a:lnTo>
                  <a:lnTo>
                    <a:pt x="1338961" y="1468374"/>
                  </a:lnTo>
                  <a:lnTo>
                    <a:pt x="1367536" y="1431163"/>
                  </a:lnTo>
                  <a:lnTo>
                    <a:pt x="1393952" y="1392809"/>
                  </a:lnTo>
                  <a:lnTo>
                    <a:pt x="1418208" y="1353439"/>
                  </a:lnTo>
                  <a:lnTo>
                    <a:pt x="1440180" y="1313179"/>
                  </a:lnTo>
                  <a:lnTo>
                    <a:pt x="1459992" y="1272159"/>
                  </a:lnTo>
                  <a:lnTo>
                    <a:pt x="1477645" y="1230249"/>
                  </a:lnTo>
                  <a:lnTo>
                    <a:pt x="1493012" y="1187830"/>
                  </a:lnTo>
                  <a:lnTo>
                    <a:pt x="1506220" y="1144777"/>
                  </a:lnTo>
                  <a:lnTo>
                    <a:pt x="1517269" y="1101217"/>
                  </a:lnTo>
                  <a:lnTo>
                    <a:pt x="1526032" y="1057275"/>
                  </a:lnTo>
                  <a:lnTo>
                    <a:pt x="1532636" y="1013078"/>
                  </a:lnTo>
                  <a:lnTo>
                    <a:pt x="1537081" y="968628"/>
                  </a:lnTo>
                  <a:lnTo>
                    <a:pt x="1539239" y="924051"/>
                  </a:lnTo>
                  <a:lnTo>
                    <a:pt x="1539239" y="879348"/>
                  </a:lnTo>
                  <a:lnTo>
                    <a:pt x="1537081" y="834771"/>
                  </a:lnTo>
                  <a:lnTo>
                    <a:pt x="1532636" y="790321"/>
                  </a:lnTo>
                  <a:lnTo>
                    <a:pt x="1526032" y="746125"/>
                  </a:lnTo>
                  <a:lnTo>
                    <a:pt x="1517269" y="702182"/>
                  </a:lnTo>
                  <a:lnTo>
                    <a:pt x="1506220" y="658622"/>
                  </a:lnTo>
                  <a:lnTo>
                    <a:pt x="1493012" y="615569"/>
                  </a:lnTo>
                  <a:lnTo>
                    <a:pt x="1477645" y="573024"/>
                  </a:lnTo>
                  <a:lnTo>
                    <a:pt x="1459992" y="531241"/>
                  </a:lnTo>
                  <a:lnTo>
                    <a:pt x="1440180" y="490093"/>
                  </a:lnTo>
                  <a:lnTo>
                    <a:pt x="1418208" y="449834"/>
                  </a:lnTo>
                  <a:lnTo>
                    <a:pt x="1393952" y="410591"/>
                  </a:lnTo>
                  <a:lnTo>
                    <a:pt x="1367536" y="372237"/>
                  </a:lnTo>
                  <a:lnTo>
                    <a:pt x="1338961" y="335025"/>
                  </a:lnTo>
                  <a:lnTo>
                    <a:pt x="1308100" y="298957"/>
                  </a:lnTo>
                  <a:lnTo>
                    <a:pt x="1275080" y="264160"/>
                  </a:lnTo>
                  <a:lnTo>
                    <a:pt x="1240282" y="231140"/>
                  </a:lnTo>
                  <a:lnTo>
                    <a:pt x="1204214" y="200278"/>
                  </a:lnTo>
                  <a:lnTo>
                    <a:pt x="1167003" y="171703"/>
                  </a:lnTo>
                  <a:lnTo>
                    <a:pt x="1128649" y="145288"/>
                  </a:lnTo>
                  <a:lnTo>
                    <a:pt x="1089406" y="121030"/>
                  </a:lnTo>
                  <a:lnTo>
                    <a:pt x="1049147" y="99060"/>
                  </a:lnTo>
                  <a:lnTo>
                    <a:pt x="1007999" y="79248"/>
                  </a:lnTo>
                  <a:lnTo>
                    <a:pt x="966216" y="61595"/>
                  </a:lnTo>
                  <a:lnTo>
                    <a:pt x="923670" y="46227"/>
                  </a:lnTo>
                  <a:lnTo>
                    <a:pt x="880618" y="33020"/>
                  </a:lnTo>
                  <a:lnTo>
                    <a:pt x="837057" y="21971"/>
                  </a:lnTo>
                  <a:lnTo>
                    <a:pt x="793114" y="13207"/>
                  </a:lnTo>
                  <a:lnTo>
                    <a:pt x="748919" y="6603"/>
                  </a:lnTo>
                  <a:lnTo>
                    <a:pt x="704469" y="2159"/>
                  </a:lnTo>
                  <a:lnTo>
                    <a:pt x="659892" y="0"/>
                  </a:lnTo>
                  <a:lnTo>
                    <a:pt x="615188" y="0"/>
                  </a:lnTo>
                  <a:lnTo>
                    <a:pt x="570611" y="2159"/>
                  </a:lnTo>
                  <a:lnTo>
                    <a:pt x="526161" y="6603"/>
                  </a:lnTo>
                  <a:lnTo>
                    <a:pt x="481964" y="13207"/>
                  </a:lnTo>
                  <a:lnTo>
                    <a:pt x="438023" y="21971"/>
                  </a:lnTo>
                  <a:lnTo>
                    <a:pt x="394462" y="33020"/>
                  </a:lnTo>
                  <a:lnTo>
                    <a:pt x="351408" y="46227"/>
                  </a:lnTo>
                  <a:lnTo>
                    <a:pt x="308863" y="61595"/>
                  </a:lnTo>
                  <a:lnTo>
                    <a:pt x="267081" y="79248"/>
                  </a:lnTo>
                  <a:lnTo>
                    <a:pt x="225933" y="99060"/>
                  </a:lnTo>
                  <a:lnTo>
                    <a:pt x="185674" y="121030"/>
                  </a:lnTo>
                  <a:lnTo>
                    <a:pt x="146431" y="145288"/>
                  </a:lnTo>
                  <a:lnTo>
                    <a:pt x="108077" y="171703"/>
                  </a:lnTo>
                  <a:lnTo>
                    <a:pt x="70865" y="200278"/>
                  </a:lnTo>
                  <a:lnTo>
                    <a:pt x="34797" y="231140"/>
                  </a:lnTo>
                  <a:lnTo>
                    <a:pt x="0" y="264160"/>
                  </a:lnTo>
                </a:path>
              </a:pathLst>
            </a:custGeom>
            <a:ln w="24384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30224" y="2097023"/>
              <a:ext cx="1690370" cy="1692910"/>
            </a:xfrm>
            <a:custGeom>
              <a:avLst/>
              <a:gdLst/>
              <a:ahLst/>
              <a:cxnLst/>
              <a:rect l="l" t="t" r="r" b="b"/>
              <a:pathLst>
                <a:path w="1690370" h="1692910">
                  <a:moveTo>
                    <a:pt x="1687068" y="1403223"/>
                  </a:moveTo>
                  <a:lnTo>
                    <a:pt x="1561719" y="1277620"/>
                  </a:lnTo>
                  <a:lnTo>
                    <a:pt x="1524635" y="1312418"/>
                  </a:lnTo>
                  <a:lnTo>
                    <a:pt x="1485773" y="1344549"/>
                  </a:lnTo>
                  <a:lnTo>
                    <a:pt x="1445514" y="1373886"/>
                  </a:lnTo>
                  <a:lnTo>
                    <a:pt x="1403604" y="1400429"/>
                  </a:lnTo>
                  <a:lnTo>
                    <a:pt x="1360551" y="1424178"/>
                  </a:lnTo>
                  <a:lnTo>
                    <a:pt x="1316355" y="1445260"/>
                  </a:lnTo>
                  <a:lnTo>
                    <a:pt x="1271270" y="1463421"/>
                  </a:lnTo>
                  <a:lnTo>
                    <a:pt x="1225169" y="1478915"/>
                  </a:lnTo>
                  <a:lnTo>
                    <a:pt x="1178560" y="1491615"/>
                  </a:lnTo>
                  <a:lnTo>
                    <a:pt x="1131316" y="1501394"/>
                  </a:lnTo>
                  <a:lnTo>
                    <a:pt x="1083818" y="1508506"/>
                  </a:lnTo>
                  <a:lnTo>
                    <a:pt x="1036066" y="1512697"/>
                  </a:lnTo>
                  <a:lnTo>
                    <a:pt x="988187" y="1514094"/>
                  </a:lnTo>
                  <a:lnTo>
                    <a:pt x="940308" y="1512697"/>
                  </a:lnTo>
                  <a:lnTo>
                    <a:pt x="892683" y="1508506"/>
                  </a:lnTo>
                  <a:lnTo>
                    <a:pt x="845185" y="1501394"/>
                  </a:lnTo>
                  <a:lnTo>
                    <a:pt x="798322" y="1491615"/>
                  </a:lnTo>
                  <a:lnTo>
                    <a:pt x="751840" y="1478915"/>
                  </a:lnTo>
                  <a:lnTo>
                    <a:pt x="706120" y="1463421"/>
                  </a:lnTo>
                  <a:lnTo>
                    <a:pt x="661162" y="1445260"/>
                  </a:lnTo>
                  <a:lnTo>
                    <a:pt x="617220" y="1424178"/>
                  </a:lnTo>
                  <a:lnTo>
                    <a:pt x="574421" y="1400429"/>
                  </a:lnTo>
                  <a:lnTo>
                    <a:pt x="532765" y="1373886"/>
                  </a:lnTo>
                  <a:lnTo>
                    <a:pt x="492633" y="1344549"/>
                  </a:lnTo>
                  <a:lnTo>
                    <a:pt x="453898" y="1312418"/>
                  </a:lnTo>
                  <a:lnTo>
                    <a:pt x="416941" y="1277620"/>
                  </a:lnTo>
                  <a:lnTo>
                    <a:pt x="384302" y="1242949"/>
                  </a:lnTo>
                  <a:lnTo>
                    <a:pt x="354076" y="1206881"/>
                  </a:lnTo>
                  <a:lnTo>
                    <a:pt x="326263" y="1169543"/>
                  </a:lnTo>
                  <a:lnTo>
                    <a:pt x="300990" y="1130935"/>
                  </a:lnTo>
                  <a:lnTo>
                    <a:pt x="278003" y="1091311"/>
                  </a:lnTo>
                  <a:lnTo>
                    <a:pt x="257429" y="1050671"/>
                  </a:lnTo>
                  <a:lnTo>
                    <a:pt x="239318" y="1009142"/>
                  </a:lnTo>
                  <a:lnTo>
                    <a:pt x="223621" y="966851"/>
                  </a:lnTo>
                  <a:lnTo>
                    <a:pt x="210337" y="923925"/>
                  </a:lnTo>
                  <a:lnTo>
                    <a:pt x="199466" y="880364"/>
                  </a:lnTo>
                  <a:lnTo>
                    <a:pt x="190995" y="836422"/>
                  </a:lnTo>
                  <a:lnTo>
                    <a:pt x="184962" y="792226"/>
                  </a:lnTo>
                  <a:lnTo>
                    <a:pt x="181343" y="747649"/>
                  </a:lnTo>
                  <a:lnTo>
                    <a:pt x="180124" y="703072"/>
                  </a:lnTo>
                  <a:lnTo>
                    <a:pt x="181343" y="658495"/>
                  </a:lnTo>
                  <a:lnTo>
                    <a:pt x="184962" y="614045"/>
                  </a:lnTo>
                  <a:lnTo>
                    <a:pt x="190995" y="569722"/>
                  </a:lnTo>
                  <a:lnTo>
                    <a:pt x="199466" y="525780"/>
                  </a:lnTo>
                  <a:lnTo>
                    <a:pt x="210337" y="482346"/>
                  </a:lnTo>
                  <a:lnTo>
                    <a:pt x="223621" y="439420"/>
                  </a:lnTo>
                  <a:lnTo>
                    <a:pt x="239318" y="397129"/>
                  </a:lnTo>
                  <a:lnTo>
                    <a:pt x="257429" y="355600"/>
                  </a:lnTo>
                  <a:lnTo>
                    <a:pt x="278003" y="314833"/>
                  </a:lnTo>
                  <a:lnTo>
                    <a:pt x="300990" y="275209"/>
                  </a:lnTo>
                  <a:lnTo>
                    <a:pt x="326263" y="236601"/>
                  </a:lnTo>
                  <a:lnTo>
                    <a:pt x="354076" y="199263"/>
                  </a:lnTo>
                  <a:lnTo>
                    <a:pt x="384302" y="163195"/>
                  </a:lnTo>
                  <a:lnTo>
                    <a:pt x="416941" y="128651"/>
                  </a:lnTo>
                  <a:lnTo>
                    <a:pt x="289306" y="3048"/>
                  </a:lnTo>
                  <a:lnTo>
                    <a:pt x="256159" y="37719"/>
                  </a:lnTo>
                  <a:lnTo>
                    <a:pt x="225183" y="73660"/>
                  </a:lnTo>
                  <a:lnTo>
                    <a:pt x="196151" y="110617"/>
                  </a:lnTo>
                  <a:lnTo>
                    <a:pt x="169138" y="148590"/>
                  </a:lnTo>
                  <a:lnTo>
                    <a:pt x="144119" y="187579"/>
                  </a:lnTo>
                  <a:lnTo>
                    <a:pt x="121094" y="227457"/>
                  </a:lnTo>
                  <a:lnTo>
                    <a:pt x="100076" y="268097"/>
                  </a:lnTo>
                  <a:lnTo>
                    <a:pt x="81051" y="309499"/>
                  </a:lnTo>
                  <a:lnTo>
                    <a:pt x="64046" y="351536"/>
                  </a:lnTo>
                  <a:lnTo>
                    <a:pt x="49034" y="394208"/>
                  </a:lnTo>
                  <a:lnTo>
                    <a:pt x="36029" y="437388"/>
                  </a:lnTo>
                  <a:lnTo>
                    <a:pt x="25006" y="480949"/>
                  </a:lnTo>
                  <a:lnTo>
                    <a:pt x="16002" y="525018"/>
                  </a:lnTo>
                  <a:lnTo>
                    <a:pt x="9004" y="569214"/>
                  </a:lnTo>
                  <a:lnTo>
                    <a:pt x="4000" y="613791"/>
                  </a:lnTo>
                  <a:lnTo>
                    <a:pt x="990" y="658368"/>
                  </a:lnTo>
                  <a:lnTo>
                    <a:pt x="0" y="703072"/>
                  </a:lnTo>
                  <a:lnTo>
                    <a:pt x="990" y="747776"/>
                  </a:lnTo>
                  <a:lnTo>
                    <a:pt x="4000" y="792480"/>
                  </a:lnTo>
                  <a:lnTo>
                    <a:pt x="9004" y="836930"/>
                  </a:lnTo>
                  <a:lnTo>
                    <a:pt x="16002" y="881253"/>
                  </a:lnTo>
                  <a:lnTo>
                    <a:pt x="25006" y="925195"/>
                  </a:lnTo>
                  <a:lnTo>
                    <a:pt x="36029" y="968883"/>
                  </a:lnTo>
                  <a:lnTo>
                    <a:pt x="49034" y="1012063"/>
                  </a:lnTo>
                  <a:lnTo>
                    <a:pt x="64046" y="1054608"/>
                  </a:lnTo>
                  <a:lnTo>
                    <a:pt x="81051" y="1096772"/>
                  </a:lnTo>
                  <a:lnTo>
                    <a:pt x="100076" y="1138174"/>
                  </a:lnTo>
                  <a:lnTo>
                    <a:pt x="121094" y="1178814"/>
                  </a:lnTo>
                  <a:lnTo>
                    <a:pt x="144119" y="1218692"/>
                  </a:lnTo>
                  <a:lnTo>
                    <a:pt x="169138" y="1257554"/>
                  </a:lnTo>
                  <a:lnTo>
                    <a:pt x="196151" y="1295654"/>
                  </a:lnTo>
                  <a:lnTo>
                    <a:pt x="225183" y="1332611"/>
                  </a:lnTo>
                  <a:lnTo>
                    <a:pt x="256159" y="1368425"/>
                  </a:lnTo>
                  <a:lnTo>
                    <a:pt x="289306" y="1403223"/>
                  </a:lnTo>
                  <a:lnTo>
                    <a:pt x="326136" y="1438275"/>
                  </a:lnTo>
                  <a:lnTo>
                    <a:pt x="364236" y="1471041"/>
                  </a:lnTo>
                  <a:lnTo>
                    <a:pt x="403606" y="1501648"/>
                  </a:lnTo>
                  <a:lnTo>
                    <a:pt x="444246" y="1529842"/>
                  </a:lnTo>
                  <a:lnTo>
                    <a:pt x="485775" y="1555877"/>
                  </a:lnTo>
                  <a:lnTo>
                    <a:pt x="528447" y="1579626"/>
                  </a:lnTo>
                  <a:lnTo>
                    <a:pt x="571881" y="1601228"/>
                  </a:lnTo>
                  <a:lnTo>
                    <a:pt x="616077" y="1620405"/>
                  </a:lnTo>
                  <a:lnTo>
                    <a:pt x="661035" y="1637411"/>
                  </a:lnTo>
                  <a:lnTo>
                    <a:pt x="706628" y="1652028"/>
                  </a:lnTo>
                  <a:lnTo>
                    <a:pt x="752729" y="1664462"/>
                  </a:lnTo>
                  <a:lnTo>
                    <a:pt x="799338" y="1674749"/>
                  </a:lnTo>
                  <a:lnTo>
                    <a:pt x="846201" y="1682623"/>
                  </a:lnTo>
                  <a:lnTo>
                    <a:pt x="893318" y="1688211"/>
                  </a:lnTo>
                  <a:lnTo>
                    <a:pt x="940689" y="1691640"/>
                  </a:lnTo>
                  <a:lnTo>
                    <a:pt x="988187" y="1692783"/>
                  </a:lnTo>
                  <a:lnTo>
                    <a:pt x="1035558" y="1691640"/>
                  </a:lnTo>
                  <a:lnTo>
                    <a:pt x="1082929" y="1688211"/>
                  </a:lnTo>
                  <a:lnTo>
                    <a:pt x="1130046" y="1682623"/>
                  </a:lnTo>
                  <a:lnTo>
                    <a:pt x="1177036" y="1674749"/>
                  </a:lnTo>
                  <a:lnTo>
                    <a:pt x="1223518" y="1664462"/>
                  </a:lnTo>
                  <a:lnTo>
                    <a:pt x="1269619" y="1652028"/>
                  </a:lnTo>
                  <a:lnTo>
                    <a:pt x="1315212" y="1637411"/>
                  </a:lnTo>
                  <a:lnTo>
                    <a:pt x="1360170" y="1620405"/>
                  </a:lnTo>
                  <a:lnTo>
                    <a:pt x="1404493" y="1601228"/>
                  </a:lnTo>
                  <a:lnTo>
                    <a:pt x="1447927" y="1579626"/>
                  </a:lnTo>
                  <a:lnTo>
                    <a:pt x="1490472" y="1555877"/>
                  </a:lnTo>
                  <a:lnTo>
                    <a:pt x="1532128" y="1529842"/>
                  </a:lnTo>
                  <a:lnTo>
                    <a:pt x="1572641" y="1501648"/>
                  </a:lnTo>
                  <a:lnTo>
                    <a:pt x="1612011" y="1471041"/>
                  </a:lnTo>
                  <a:lnTo>
                    <a:pt x="1650238" y="1438275"/>
                  </a:lnTo>
                  <a:lnTo>
                    <a:pt x="1687068" y="1403223"/>
                  </a:lnTo>
                  <a:close/>
                </a:path>
                <a:path w="1690370" h="1692910">
                  <a:moveTo>
                    <a:pt x="1690116" y="702437"/>
                  </a:moveTo>
                  <a:lnTo>
                    <a:pt x="1688465" y="654304"/>
                  </a:lnTo>
                  <a:lnTo>
                    <a:pt x="1683639" y="607060"/>
                  </a:lnTo>
                  <a:lnTo>
                    <a:pt x="1675892" y="560832"/>
                  </a:lnTo>
                  <a:lnTo>
                    <a:pt x="1665097" y="515747"/>
                  </a:lnTo>
                  <a:lnTo>
                    <a:pt x="1651381" y="471678"/>
                  </a:lnTo>
                  <a:lnTo>
                    <a:pt x="1634998" y="429006"/>
                  </a:lnTo>
                  <a:lnTo>
                    <a:pt x="1615821" y="387731"/>
                  </a:lnTo>
                  <a:lnTo>
                    <a:pt x="1594231" y="347853"/>
                  </a:lnTo>
                  <a:lnTo>
                    <a:pt x="1570228" y="309753"/>
                  </a:lnTo>
                  <a:lnTo>
                    <a:pt x="1543812" y="273177"/>
                  </a:lnTo>
                  <a:lnTo>
                    <a:pt x="1515237" y="238506"/>
                  </a:lnTo>
                  <a:lnTo>
                    <a:pt x="1484503" y="205740"/>
                  </a:lnTo>
                  <a:lnTo>
                    <a:pt x="1451737" y="175006"/>
                  </a:lnTo>
                  <a:lnTo>
                    <a:pt x="1417066" y="146431"/>
                  </a:lnTo>
                  <a:lnTo>
                    <a:pt x="1380617" y="120015"/>
                  </a:lnTo>
                  <a:lnTo>
                    <a:pt x="1342390" y="95885"/>
                  </a:lnTo>
                  <a:lnTo>
                    <a:pt x="1302639" y="74295"/>
                  </a:lnTo>
                  <a:lnTo>
                    <a:pt x="1261364" y="55245"/>
                  </a:lnTo>
                  <a:lnTo>
                    <a:pt x="1218692" y="38735"/>
                  </a:lnTo>
                  <a:lnTo>
                    <a:pt x="1174750" y="25146"/>
                  </a:lnTo>
                  <a:lnTo>
                    <a:pt x="1129665" y="14224"/>
                  </a:lnTo>
                  <a:lnTo>
                    <a:pt x="1083437" y="6477"/>
                  </a:lnTo>
                  <a:lnTo>
                    <a:pt x="1036193" y="1651"/>
                  </a:lnTo>
                  <a:lnTo>
                    <a:pt x="988187" y="0"/>
                  </a:lnTo>
                  <a:lnTo>
                    <a:pt x="940054" y="1651"/>
                  </a:lnTo>
                  <a:lnTo>
                    <a:pt x="892937" y="6477"/>
                  </a:lnTo>
                  <a:lnTo>
                    <a:pt x="846709" y="14224"/>
                  </a:lnTo>
                  <a:lnTo>
                    <a:pt x="801497" y="25146"/>
                  </a:lnTo>
                  <a:lnTo>
                    <a:pt x="757555" y="38735"/>
                  </a:lnTo>
                  <a:lnTo>
                    <a:pt x="714883" y="55245"/>
                  </a:lnTo>
                  <a:lnTo>
                    <a:pt x="673608" y="74295"/>
                  </a:lnTo>
                  <a:lnTo>
                    <a:pt x="633857" y="95885"/>
                  </a:lnTo>
                  <a:lnTo>
                    <a:pt x="595630" y="120015"/>
                  </a:lnTo>
                  <a:lnTo>
                    <a:pt x="559181" y="146431"/>
                  </a:lnTo>
                  <a:lnTo>
                    <a:pt x="524510" y="175006"/>
                  </a:lnTo>
                  <a:lnTo>
                    <a:pt x="491744" y="205740"/>
                  </a:lnTo>
                  <a:lnTo>
                    <a:pt x="461010" y="238506"/>
                  </a:lnTo>
                  <a:lnTo>
                    <a:pt x="432435" y="273177"/>
                  </a:lnTo>
                  <a:lnTo>
                    <a:pt x="406019" y="309753"/>
                  </a:lnTo>
                  <a:lnTo>
                    <a:pt x="382016" y="347853"/>
                  </a:lnTo>
                  <a:lnTo>
                    <a:pt x="360426" y="387731"/>
                  </a:lnTo>
                  <a:lnTo>
                    <a:pt x="341376" y="429006"/>
                  </a:lnTo>
                  <a:lnTo>
                    <a:pt x="324866" y="471678"/>
                  </a:lnTo>
                  <a:lnTo>
                    <a:pt x="311277" y="515747"/>
                  </a:lnTo>
                  <a:lnTo>
                    <a:pt x="300482" y="560832"/>
                  </a:lnTo>
                  <a:lnTo>
                    <a:pt x="292608" y="607060"/>
                  </a:lnTo>
                  <a:lnTo>
                    <a:pt x="287782" y="654304"/>
                  </a:lnTo>
                  <a:lnTo>
                    <a:pt x="286258" y="702437"/>
                  </a:lnTo>
                  <a:lnTo>
                    <a:pt x="287782" y="750443"/>
                  </a:lnTo>
                  <a:lnTo>
                    <a:pt x="292608" y="797687"/>
                  </a:lnTo>
                  <a:lnTo>
                    <a:pt x="300482" y="843915"/>
                  </a:lnTo>
                  <a:lnTo>
                    <a:pt x="311277" y="889127"/>
                  </a:lnTo>
                  <a:lnTo>
                    <a:pt x="324866" y="933069"/>
                  </a:lnTo>
                  <a:lnTo>
                    <a:pt x="341376" y="975868"/>
                  </a:lnTo>
                  <a:lnTo>
                    <a:pt x="360426" y="1017143"/>
                  </a:lnTo>
                  <a:lnTo>
                    <a:pt x="382016" y="1056894"/>
                  </a:lnTo>
                  <a:lnTo>
                    <a:pt x="406019" y="1095121"/>
                  </a:lnTo>
                  <a:lnTo>
                    <a:pt x="432435" y="1131570"/>
                  </a:lnTo>
                  <a:lnTo>
                    <a:pt x="461010" y="1166368"/>
                  </a:lnTo>
                  <a:lnTo>
                    <a:pt x="491744" y="1199134"/>
                  </a:lnTo>
                  <a:lnTo>
                    <a:pt x="524510" y="1229868"/>
                  </a:lnTo>
                  <a:lnTo>
                    <a:pt x="559181" y="1258443"/>
                  </a:lnTo>
                  <a:lnTo>
                    <a:pt x="595630" y="1284859"/>
                  </a:lnTo>
                  <a:lnTo>
                    <a:pt x="633857" y="1308862"/>
                  </a:lnTo>
                  <a:lnTo>
                    <a:pt x="673608" y="1330579"/>
                  </a:lnTo>
                  <a:lnTo>
                    <a:pt x="714883" y="1349629"/>
                  </a:lnTo>
                  <a:lnTo>
                    <a:pt x="757555" y="1366012"/>
                  </a:lnTo>
                  <a:lnTo>
                    <a:pt x="801497" y="1379728"/>
                  </a:lnTo>
                  <a:lnTo>
                    <a:pt x="846709" y="1390523"/>
                  </a:lnTo>
                  <a:lnTo>
                    <a:pt x="892937" y="1398397"/>
                  </a:lnTo>
                  <a:lnTo>
                    <a:pt x="940054" y="1403223"/>
                  </a:lnTo>
                  <a:lnTo>
                    <a:pt x="988187" y="1404874"/>
                  </a:lnTo>
                  <a:lnTo>
                    <a:pt x="1036193" y="1403223"/>
                  </a:lnTo>
                  <a:lnTo>
                    <a:pt x="1083437" y="1398397"/>
                  </a:lnTo>
                  <a:lnTo>
                    <a:pt x="1129665" y="1390523"/>
                  </a:lnTo>
                  <a:lnTo>
                    <a:pt x="1174750" y="1379728"/>
                  </a:lnTo>
                  <a:lnTo>
                    <a:pt x="1218692" y="1366012"/>
                  </a:lnTo>
                  <a:lnTo>
                    <a:pt x="1261364" y="1349629"/>
                  </a:lnTo>
                  <a:lnTo>
                    <a:pt x="1302639" y="1330579"/>
                  </a:lnTo>
                  <a:lnTo>
                    <a:pt x="1342390" y="1308862"/>
                  </a:lnTo>
                  <a:lnTo>
                    <a:pt x="1380617" y="1284859"/>
                  </a:lnTo>
                  <a:lnTo>
                    <a:pt x="1417066" y="1258443"/>
                  </a:lnTo>
                  <a:lnTo>
                    <a:pt x="1451737" y="1229868"/>
                  </a:lnTo>
                  <a:lnTo>
                    <a:pt x="1484503" y="1199134"/>
                  </a:lnTo>
                  <a:lnTo>
                    <a:pt x="1515237" y="1166368"/>
                  </a:lnTo>
                  <a:lnTo>
                    <a:pt x="1543812" y="1131570"/>
                  </a:lnTo>
                  <a:lnTo>
                    <a:pt x="1570228" y="1095121"/>
                  </a:lnTo>
                  <a:lnTo>
                    <a:pt x="1594231" y="1056894"/>
                  </a:lnTo>
                  <a:lnTo>
                    <a:pt x="1615821" y="1017143"/>
                  </a:lnTo>
                  <a:lnTo>
                    <a:pt x="1634998" y="975868"/>
                  </a:lnTo>
                  <a:lnTo>
                    <a:pt x="1651381" y="933069"/>
                  </a:lnTo>
                  <a:lnTo>
                    <a:pt x="1665097" y="889127"/>
                  </a:lnTo>
                  <a:lnTo>
                    <a:pt x="1675892" y="843915"/>
                  </a:lnTo>
                  <a:lnTo>
                    <a:pt x="1683639" y="797687"/>
                  </a:lnTo>
                  <a:lnTo>
                    <a:pt x="1688465" y="750443"/>
                  </a:lnTo>
                  <a:lnTo>
                    <a:pt x="1690116" y="702437"/>
                  </a:lnTo>
                  <a:close/>
                </a:path>
              </a:pathLst>
            </a:custGeom>
            <a:solidFill>
              <a:srgbClr val="046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870075" y="2363546"/>
            <a:ext cx="426084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25652" y="4680203"/>
            <a:ext cx="1906905" cy="1908175"/>
            <a:chOff x="1025652" y="4680203"/>
            <a:chExt cx="1906905" cy="1908175"/>
          </a:xfrm>
        </p:grpSpPr>
        <p:sp>
          <p:nvSpPr>
            <p:cNvPr id="22" name="object 22"/>
            <p:cNvSpPr/>
            <p:nvPr/>
          </p:nvSpPr>
          <p:spPr>
            <a:xfrm>
              <a:off x="1380744" y="4692395"/>
              <a:ext cx="1539240" cy="1539240"/>
            </a:xfrm>
            <a:custGeom>
              <a:avLst/>
              <a:gdLst/>
              <a:ahLst/>
              <a:cxnLst/>
              <a:rect l="l" t="t" r="r" b="b"/>
              <a:pathLst>
                <a:path w="1539239" h="1539239">
                  <a:moveTo>
                    <a:pt x="1275080" y="1539239"/>
                  </a:moveTo>
                  <a:lnTo>
                    <a:pt x="1308100" y="1504441"/>
                  </a:lnTo>
                  <a:lnTo>
                    <a:pt x="1338961" y="1468374"/>
                  </a:lnTo>
                  <a:lnTo>
                    <a:pt x="1367536" y="1431163"/>
                  </a:lnTo>
                  <a:lnTo>
                    <a:pt x="1393952" y="1392808"/>
                  </a:lnTo>
                  <a:lnTo>
                    <a:pt x="1418208" y="1353439"/>
                  </a:lnTo>
                  <a:lnTo>
                    <a:pt x="1440180" y="1313179"/>
                  </a:lnTo>
                  <a:lnTo>
                    <a:pt x="1459992" y="1272158"/>
                  </a:lnTo>
                  <a:lnTo>
                    <a:pt x="1477645" y="1230249"/>
                  </a:lnTo>
                  <a:lnTo>
                    <a:pt x="1493012" y="1187830"/>
                  </a:lnTo>
                  <a:lnTo>
                    <a:pt x="1506220" y="1144777"/>
                  </a:lnTo>
                  <a:lnTo>
                    <a:pt x="1517269" y="1101216"/>
                  </a:lnTo>
                  <a:lnTo>
                    <a:pt x="1526032" y="1057275"/>
                  </a:lnTo>
                  <a:lnTo>
                    <a:pt x="1532636" y="1013078"/>
                  </a:lnTo>
                  <a:lnTo>
                    <a:pt x="1537081" y="968628"/>
                  </a:lnTo>
                  <a:lnTo>
                    <a:pt x="1539239" y="924051"/>
                  </a:lnTo>
                  <a:lnTo>
                    <a:pt x="1539239" y="879348"/>
                  </a:lnTo>
                  <a:lnTo>
                    <a:pt x="1537081" y="834770"/>
                  </a:lnTo>
                  <a:lnTo>
                    <a:pt x="1532636" y="790320"/>
                  </a:lnTo>
                  <a:lnTo>
                    <a:pt x="1526032" y="746125"/>
                  </a:lnTo>
                  <a:lnTo>
                    <a:pt x="1517269" y="702182"/>
                  </a:lnTo>
                  <a:lnTo>
                    <a:pt x="1506220" y="658621"/>
                  </a:lnTo>
                  <a:lnTo>
                    <a:pt x="1493012" y="615568"/>
                  </a:lnTo>
                  <a:lnTo>
                    <a:pt x="1477645" y="573024"/>
                  </a:lnTo>
                  <a:lnTo>
                    <a:pt x="1459992" y="531240"/>
                  </a:lnTo>
                  <a:lnTo>
                    <a:pt x="1440180" y="490092"/>
                  </a:lnTo>
                  <a:lnTo>
                    <a:pt x="1418208" y="449833"/>
                  </a:lnTo>
                  <a:lnTo>
                    <a:pt x="1393952" y="410590"/>
                  </a:lnTo>
                  <a:lnTo>
                    <a:pt x="1367536" y="372237"/>
                  </a:lnTo>
                  <a:lnTo>
                    <a:pt x="1338961" y="335025"/>
                  </a:lnTo>
                  <a:lnTo>
                    <a:pt x="1308100" y="298957"/>
                  </a:lnTo>
                  <a:lnTo>
                    <a:pt x="1275080" y="264159"/>
                  </a:lnTo>
                  <a:lnTo>
                    <a:pt x="1240282" y="231139"/>
                  </a:lnTo>
                  <a:lnTo>
                    <a:pt x="1204214" y="200278"/>
                  </a:lnTo>
                  <a:lnTo>
                    <a:pt x="1167003" y="171703"/>
                  </a:lnTo>
                  <a:lnTo>
                    <a:pt x="1128649" y="145287"/>
                  </a:lnTo>
                  <a:lnTo>
                    <a:pt x="1089406" y="121030"/>
                  </a:lnTo>
                  <a:lnTo>
                    <a:pt x="1049147" y="99059"/>
                  </a:lnTo>
                  <a:lnTo>
                    <a:pt x="1007999" y="79248"/>
                  </a:lnTo>
                  <a:lnTo>
                    <a:pt x="966216" y="61594"/>
                  </a:lnTo>
                  <a:lnTo>
                    <a:pt x="923670" y="46227"/>
                  </a:lnTo>
                  <a:lnTo>
                    <a:pt x="880618" y="33019"/>
                  </a:lnTo>
                  <a:lnTo>
                    <a:pt x="837057" y="21970"/>
                  </a:lnTo>
                  <a:lnTo>
                    <a:pt x="793114" y="13207"/>
                  </a:lnTo>
                  <a:lnTo>
                    <a:pt x="748919" y="6603"/>
                  </a:lnTo>
                  <a:lnTo>
                    <a:pt x="704469" y="2158"/>
                  </a:lnTo>
                  <a:lnTo>
                    <a:pt x="659892" y="0"/>
                  </a:lnTo>
                  <a:lnTo>
                    <a:pt x="615188" y="0"/>
                  </a:lnTo>
                  <a:lnTo>
                    <a:pt x="570611" y="2158"/>
                  </a:lnTo>
                  <a:lnTo>
                    <a:pt x="526161" y="6603"/>
                  </a:lnTo>
                  <a:lnTo>
                    <a:pt x="481964" y="13207"/>
                  </a:lnTo>
                  <a:lnTo>
                    <a:pt x="438023" y="21970"/>
                  </a:lnTo>
                  <a:lnTo>
                    <a:pt x="394462" y="33019"/>
                  </a:lnTo>
                  <a:lnTo>
                    <a:pt x="351408" y="46227"/>
                  </a:lnTo>
                  <a:lnTo>
                    <a:pt x="308863" y="61594"/>
                  </a:lnTo>
                  <a:lnTo>
                    <a:pt x="267081" y="79248"/>
                  </a:lnTo>
                  <a:lnTo>
                    <a:pt x="225933" y="99059"/>
                  </a:lnTo>
                  <a:lnTo>
                    <a:pt x="185674" y="121030"/>
                  </a:lnTo>
                  <a:lnTo>
                    <a:pt x="146431" y="145287"/>
                  </a:lnTo>
                  <a:lnTo>
                    <a:pt x="108077" y="171703"/>
                  </a:lnTo>
                  <a:lnTo>
                    <a:pt x="70865" y="200278"/>
                  </a:lnTo>
                  <a:lnTo>
                    <a:pt x="34797" y="231139"/>
                  </a:lnTo>
                  <a:lnTo>
                    <a:pt x="0" y="264159"/>
                  </a:lnTo>
                </a:path>
              </a:pathLst>
            </a:custGeom>
            <a:ln w="24384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30224" y="4893563"/>
              <a:ext cx="1686560" cy="1690370"/>
            </a:xfrm>
            <a:custGeom>
              <a:avLst/>
              <a:gdLst/>
              <a:ahLst/>
              <a:cxnLst/>
              <a:rect l="l" t="t" r="r" b="b"/>
              <a:pathLst>
                <a:path w="1686560" h="1690370">
                  <a:moveTo>
                    <a:pt x="289178" y="0"/>
                  </a:moveTo>
                  <a:lnTo>
                    <a:pt x="256159" y="34671"/>
                  </a:lnTo>
                  <a:lnTo>
                    <a:pt x="225120" y="70612"/>
                  </a:lnTo>
                  <a:lnTo>
                    <a:pt x="196100" y="107569"/>
                  </a:lnTo>
                  <a:lnTo>
                    <a:pt x="169087" y="145541"/>
                  </a:lnTo>
                  <a:lnTo>
                    <a:pt x="144081" y="184531"/>
                  </a:lnTo>
                  <a:lnTo>
                    <a:pt x="121069" y="224409"/>
                  </a:lnTo>
                  <a:lnTo>
                    <a:pt x="100050" y="265049"/>
                  </a:lnTo>
                  <a:lnTo>
                    <a:pt x="81038" y="306450"/>
                  </a:lnTo>
                  <a:lnTo>
                    <a:pt x="64033" y="348488"/>
                  </a:lnTo>
                  <a:lnTo>
                    <a:pt x="49021" y="391160"/>
                  </a:lnTo>
                  <a:lnTo>
                    <a:pt x="36017" y="434339"/>
                  </a:lnTo>
                  <a:lnTo>
                    <a:pt x="25018" y="478027"/>
                  </a:lnTo>
                  <a:lnTo>
                    <a:pt x="16001" y="521970"/>
                  </a:lnTo>
                  <a:lnTo>
                    <a:pt x="9004" y="566293"/>
                  </a:lnTo>
                  <a:lnTo>
                    <a:pt x="4000" y="610743"/>
                  </a:lnTo>
                  <a:lnTo>
                    <a:pt x="1003" y="655447"/>
                  </a:lnTo>
                  <a:lnTo>
                    <a:pt x="0" y="700151"/>
                  </a:lnTo>
                  <a:lnTo>
                    <a:pt x="1003" y="744855"/>
                  </a:lnTo>
                  <a:lnTo>
                    <a:pt x="4000" y="789432"/>
                  </a:lnTo>
                  <a:lnTo>
                    <a:pt x="9004" y="834009"/>
                  </a:lnTo>
                  <a:lnTo>
                    <a:pt x="16001" y="878205"/>
                  </a:lnTo>
                  <a:lnTo>
                    <a:pt x="25018" y="922274"/>
                  </a:lnTo>
                  <a:lnTo>
                    <a:pt x="36017" y="965835"/>
                  </a:lnTo>
                  <a:lnTo>
                    <a:pt x="49021" y="1009014"/>
                  </a:lnTo>
                  <a:lnTo>
                    <a:pt x="64033" y="1051687"/>
                  </a:lnTo>
                  <a:lnTo>
                    <a:pt x="81038" y="1093724"/>
                  </a:lnTo>
                  <a:lnTo>
                    <a:pt x="100050" y="1135126"/>
                  </a:lnTo>
                  <a:lnTo>
                    <a:pt x="121069" y="1175765"/>
                  </a:lnTo>
                  <a:lnTo>
                    <a:pt x="144081" y="1215644"/>
                  </a:lnTo>
                  <a:lnTo>
                    <a:pt x="169087" y="1254633"/>
                  </a:lnTo>
                  <a:lnTo>
                    <a:pt x="196100" y="1292606"/>
                  </a:lnTo>
                  <a:lnTo>
                    <a:pt x="225120" y="1329689"/>
                  </a:lnTo>
                  <a:lnTo>
                    <a:pt x="256159" y="1365503"/>
                  </a:lnTo>
                  <a:lnTo>
                    <a:pt x="289178" y="1400175"/>
                  </a:lnTo>
                  <a:lnTo>
                    <a:pt x="326009" y="1435353"/>
                  </a:lnTo>
                  <a:lnTo>
                    <a:pt x="364109" y="1468120"/>
                  </a:lnTo>
                  <a:lnTo>
                    <a:pt x="403606" y="1498727"/>
                  </a:lnTo>
                  <a:lnTo>
                    <a:pt x="444119" y="1526921"/>
                  </a:lnTo>
                  <a:lnTo>
                    <a:pt x="485647" y="1552956"/>
                  </a:lnTo>
                  <a:lnTo>
                    <a:pt x="528192" y="1576705"/>
                  </a:lnTo>
                  <a:lnTo>
                    <a:pt x="571754" y="1598295"/>
                  </a:lnTo>
                  <a:lnTo>
                    <a:pt x="615950" y="1617472"/>
                  </a:lnTo>
                  <a:lnTo>
                    <a:pt x="660907" y="1634489"/>
                  </a:lnTo>
                  <a:lnTo>
                    <a:pt x="706501" y="1649095"/>
                  </a:lnTo>
                  <a:lnTo>
                    <a:pt x="752601" y="1661540"/>
                  </a:lnTo>
                  <a:lnTo>
                    <a:pt x="799083" y="1671701"/>
                  </a:lnTo>
                  <a:lnTo>
                    <a:pt x="845946" y="1679702"/>
                  </a:lnTo>
                  <a:lnTo>
                    <a:pt x="893063" y="1685289"/>
                  </a:lnTo>
                  <a:lnTo>
                    <a:pt x="940434" y="1688719"/>
                  </a:lnTo>
                  <a:lnTo>
                    <a:pt x="987806" y="1689862"/>
                  </a:lnTo>
                  <a:lnTo>
                    <a:pt x="1035303" y="1688719"/>
                  </a:lnTo>
                  <a:lnTo>
                    <a:pt x="1082548" y="1685289"/>
                  </a:lnTo>
                  <a:lnTo>
                    <a:pt x="1129792" y="1679702"/>
                  </a:lnTo>
                  <a:lnTo>
                    <a:pt x="1176655" y="1671701"/>
                  </a:lnTo>
                  <a:lnTo>
                    <a:pt x="1223137" y="1661540"/>
                  </a:lnTo>
                  <a:lnTo>
                    <a:pt x="1269238" y="1649095"/>
                  </a:lnTo>
                  <a:lnTo>
                    <a:pt x="1314831" y="1634489"/>
                  </a:lnTo>
                  <a:lnTo>
                    <a:pt x="1359789" y="1617472"/>
                  </a:lnTo>
                  <a:lnTo>
                    <a:pt x="1403984" y="1598295"/>
                  </a:lnTo>
                  <a:lnTo>
                    <a:pt x="1447419" y="1576705"/>
                  </a:lnTo>
                  <a:lnTo>
                    <a:pt x="1490090" y="1552956"/>
                  </a:lnTo>
                  <a:lnTo>
                    <a:pt x="1531620" y="1526921"/>
                  </a:lnTo>
                  <a:lnTo>
                    <a:pt x="1572133" y="1498727"/>
                  </a:lnTo>
                  <a:lnTo>
                    <a:pt x="1611502" y="1468120"/>
                  </a:lnTo>
                  <a:lnTo>
                    <a:pt x="1649730" y="1435353"/>
                  </a:lnTo>
                  <a:lnTo>
                    <a:pt x="1686559" y="1400175"/>
                  </a:lnTo>
                  <a:lnTo>
                    <a:pt x="1561211" y="1274572"/>
                  </a:lnTo>
                  <a:lnTo>
                    <a:pt x="1524127" y="1309497"/>
                  </a:lnTo>
                  <a:lnTo>
                    <a:pt x="1485392" y="1341627"/>
                  </a:lnTo>
                  <a:lnTo>
                    <a:pt x="1445006" y="1370964"/>
                  </a:lnTo>
                  <a:lnTo>
                    <a:pt x="1403223" y="1397508"/>
                  </a:lnTo>
                  <a:lnTo>
                    <a:pt x="1360170" y="1421257"/>
                  </a:lnTo>
                  <a:lnTo>
                    <a:pt x="1315974" y="1442339"/>
                  </a:lnTo>
                  <a:lnTo>
                    <a:pt x="1270889" y="1460500"/>
                  </a:lnTo>
                  <a:lnTo>
                    <a:pt x="1224914" y="1475994"/>
                  </a:lnTo>
                  <a:lnTo>
                    <a:pt x="1178178" y="1488694"/>
                  </a:lnTo>
                  <a:lnTo>
                    <a:pt x="1131062" y="1498473"/>
                  </a:lnTo>
                  <a:lnTo>
                    <a:pt x="1083437" y="1505585"/>
                  </a:lnTo>
                  <a:lnTo>
                    <a:pt x="1035684" y="1509776"/>
                  </a:lnTo>
                  <a:lnTo>
                    <a:pt x="987806" y="1511173"/>
                  </a:lnTo>
                  <a:lnTo>
                    <a:pt x="940053" y="1509776"/>
                  </a:lnTo>
                  <a:lnTo>
                    <a:pt x="892428" y="1505585"/>
                  </a:lnTo>
                  <a:lnTo>
                    <a:pt x="845057" y="1498473"/>
                  </a:lnTo>
                  <a:lnTo>
                    <a:pt x="798068" y="1488694"/>
                  </a:lnTo>
                  <a:lnTo>
                    <a:pt x="751586" y="1475994"/>
                  </a:lnTo>
                  <a:lnTo>
                    <a:pt x="705865" y="1460500"/>
                  </a:lnTo>
                  <a:lnTo>
                    <a:pt x="661034" y="1442339"/>
                  </a:lnTo>
                  <a:lnTo>
                    <a:pt x="617093" y="1421257"/>
                  </a:lnTo>
                  <a:lnTo>
                    <a:pt x="574294" y="1397508"/>
                  </a:lnTo>
                  <a:lnTo>
                    <a:pt x="532638" y="1370964"/>
                  </a:lnTo>
                  <a:lnTo>
                    <a:pt x="492506" y="1341627"/>
                  </a:lnTo>
                  <a:lnTo>
                    <a:pt x="453770" y="1309497"/>
                  </a:lnTo>
                  <a:lnTo>
                    <a:pt x="416813" y="1274572"/>
                  </a:lnTo>
                  <a:lnTo>
                    <a:pt x="384175" y="1240027"/>
                  </a:lnTo>
                  <a:lnTo>
                    <a:pt x="353948" y="1203960"/>
                  </a:lnTo>
                  <a:lnTo>
                    <a:pt x="326263" y="1166622"/>
                  </a:lnTo>
                  <a:lnTo>
                    <a:pt x="300863" y="1128014"/>
                  </a:lnTo>
                  <a:lnTo>
                    <a:pt x="277875" y="1088389"/>
                  </a:lnTo>
                  <a:lnTo>
                    <a:pt x="257428" y="1047750"/>
                  </a:lnTo>
                  <a:lnTo>
                    <a:pt x="239255" y="1006221"/>
                  </a:lnTo>
                  <a:lnTo>
                    <a:pt x="223558" y="963930"/>
                  </a:lnTo>
                  <a:lnTo>
                    <a:pt x="210273" y="920876"/>
                  </a:lnTo>
                  <a:lnTo>
                    <a:pt x="199402" y="877443"/>
                  </a:lnTo>
                  <a:lnTo>
                    <a:pt x="190957" y="833501"/>
                  </a:lnTo>
                  <a:lnTo>
                    <a:pt x="184912" y="789177"/>
                  </a:lnTo>
                  <a:lnTo>
                    <a:pt x="181292" y="744727"/>
                  </a:lnTo>
                  <a:lnTo>
                    <a:pt x="180085" y="700151"/>
                  </a:lnTo>
                  <a:lnTo>
                    <a:pt x="181292" y="655447"/>
                  </a:lnTo>
                  <a:lnTo>
                    <a:pt x="184912" y="610997"/>
                  </a:lnTo>
                  <a:lnTo>
                    <a:pt x="190957" y="566801"/>
                  </a:lnTo>
                  <a:lnTo>
                    <a:pt x="199402" y="522859"/>
                  </a:lnTo>
                  <a:lnTo>
                    <a:pt x="210273" y="479298"/>
                  </a:lnTo>
                  <a:lnTo>
                    <a:pt x="223558" y="436372"/>
                  </a:lnTo>
                  <a:lnTo>
                    <a:pt x="239255" y="394081"/>
                  </a:lnTo>
                  <a:lnTo>
                    <a:pt x="257428" y="352551"/>
                  </a:lnTo>
                  <a:lnTo>
                    <a:pt x="277875" y="311912"/>
                  </a:lnTo>
                  <a:lnTo>
                    <a:pt x="300863" y="272161"/>
                  </a:lnTo>
                  <a:lnTo>
                    <a:pt x="326263" y="233680"/>
                  </a:lnTo>
                  <a:lnTo>
                    <a:pt x="353948" y="196214"/>
                  </a:lnTo>
                  <a:lnTo>
                    <a:pt x="384175" y="160147"/>
                  </a:lnTo>
                  <a:lnTo>
                    <a:pt x="416813" y="125602"/>
                  </a:lnTo>
                  <a:lnTo>
                    <a:pt x="289178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0224" y="4893563"/>
              <a:ext cx="1686560" cy="1690370"/>
            </a:xfrm>
            <a:custGeom>
              <a:avLst/>
              <a:gdLst/>
              <a:ahLst/>
              <a:cxnLst/>
              <a:rect l="l" t="t" r="r" b="b"/>
              <a:pathLst>
                <a:path w="1686560" h="1690370">
                  <a:moveTo>
                    <a:pt x="987806" y="1689862"/>
                  </a:moveTo>
                  <a:lnTo>
                    <a:pt x="940434" y="1688719"/>
                  </a:lnTo>
                  <a:lnTo>
                    <a:pt x="893063" y="1685289"/>
                  </a:lnTo>
                  <a:lnTo>
                    <a:pt x="845946" y="1679702"/>
                  </a:lnTo>
                  <a:lnTo>
                    <a:pt x="799083" y="1671701"/>
                  </a:lnTo>
                  <a:lnTo>
                    <a:pt x="752601" y="1661540"/>
                  </a:lnTo>
                  <a:lnTo>
                    <a:pt x="706501" y="1649095"/>
                  </a:lnTo>
                  <a:lnTo>
                    <a:pt x="660907" y="1634489"/>
                  </a:lnTo>
                  <a:lnTo>
                    <a:pt x="615950" y="1617472"/>
                  </a:lnTo>
                  <a:lnTo>
                    <a:pt x="571754" y="1598295"/>
                  </a:lnTo>
                  <a:lnTo>
                    <a:pt x="528192" y="1576705"/>
                  </a:lnTo>
                  <a:lnTo>
                    <a:pt x="485647" y="1552956"/>
                  </a:lnTo>
                  <a:lnTo>
                    <a:pt x="444119" y="1526921"/>
                  </a:lnTo>
                  <a:lnTo>
                    <a:pt x="403606" y="1498727"/>
                  </a:lnTo>
                  <a:lnTo>
                    <a:pt x="364109" y="1468120"/>
                  </a:lnTo>
                  <a:lnTo>
                    <a:pt x="326009" y="1435353"/>
                  </a:lnTo>
                  <a:lnTo>
                    <a:pt x="289178" y="1400175"/>
                  </a:lnTo>
                  <a:lnTo>
                    <a:pt x="256159" y="1365503"/>
                  </a:lnTo>
                  <a:lnTo>
                    <a:pt x="225120" y="1329689"/>
                  </a:lnTo>
                  <a:lnTo>
                    <a:pt x="196100" y="1292606"/>
                  </a:lnTo>
                  <a:lnTo>
                    <a:pt x="169087" y="1254633"/>
                  </a:lnTo>
                  <a:lnTo>
                    <a:pt x="144081" y="1215644"/>
                  </a:lnTo>
                  <a:lnTo>
                    <a:pt x="121069" y="1175765"/>
                  </a:lnTo>
                  <a:lnTo>
                    <a:pt x="100050" y="1135126"/>
                  </a:lnTo>
                  <a:lnTo>
                    <a:pt x="81038" y="1093724"/>
                  </a:lnTo>
                  <a:lnTo>
                    <a:pt x="64033" y="1051687"/>
                  </a:lnTo>
                  <a:lnTo>
                    <a:pt x="49021" y="1009014"/>
                  </a:lnTo>
                  <a:lnTo>
                    <a:pt x="36017" y="965835"/>
                  </a:lnTo>
                  <a:lnTo>
                    <a:pt x="25018" y="922274"/>
                  </a:lnTo>
                  <a:lnTo>
                    <a:pt x="16001" y="878205"/>
                  </a:lnTo>
                  <a:lnTo>
                    <a:pt x="9004" y="834009"/>
                  </a:lnTo>
                  <a:lnTo>
                    <a:pt x="4000" y="789432"/>
                  </a:lnTo>
                  <a:lnTo>
                    <a:pt x="1003" y="744855"/>
                  </a:lnTo>
                  <a:lnTo>
                    <a:pt x="0" y="700151"/>
                  </a:lnTo>
                  <a:lnTo>
                    <a:pt x="1003" y="655447"/>
                  </a:lnTo>
                  <a:lnTo>
                    <a:pt x="4000" y="610743"/>
                  </a:lnTo>
                  <a:lnTo>
                    <a:pt x="9004" y="566293"/>
                  </a:lnTo>
                  <a:lnTo>
                    <a:pt x="16001" y="521970"/>
                  </a:lnTo>
                  <a:lnTo>
                    <a:pt x="25018" y="478027"/>
                  </a:lnTo>
                  <a:lnTo>
                    <a:pt x="36017" y="434339"/>
                  </a:lnTo>
                  <a:lnTo>
                    <a:pt x="49021" y="391160"/>
                  </a:lnTo>
                  <a:lnTo>
                    <a:pt x="64033" y="348488"/>
                  </a:lnTo>
                  <a:lnTo>
                    <a:pt x="81038" y="306450"/>
                  </a:lnTo>
                  <a:lnTo>
                    <a:pt x="100050" y="265049"/>
                  </a:lnTo>
                  <a:lnTo>
                    <a:pt x="121069" y="224409"/>
                  </a:lnTo>
                  <a:lnTo>
                    <a:pt x="144081" y="184531"/>
                  </a:lnTo>
                  <a:lnTo>
                    <a:pt x="169087" y="145541"/>
                  </a:lnTo>
                  <a:lnTo>
                    <a:pt x="196100" y="107569"/>
                  </a:lnTo>
                  <a:lnTo>
                    <a:pt x="225120" y="70612"/>
                  </a:lnTo>
                  <a:lnTo>
                    <a:pt x="256159" y="34671"/>
                  </a:lnTo>
                  <a:lnTo>
                    <a:pt x="289178" y="0"/>
                  </a:lnTo>
                  <a:lnTo>
                    <a:pt x="362966" y="72644"/>
                  </a:lnTo>
                  <a:lnTo>
                    <a:pt x="400812" y="109855"/>
                  </a:lnTo>
                  <a:lnTo>
                    <a:pt x="414781" y="123571"/>
                  </a:lnTo>
                  <a:lnTo>
                    <a:pt x="416813" y="125602"/>
                  </a:lnTo>
                  <a:lnTo>
                    <a:pt x="384175" y="160147"/>
                  </a:lnTo>
                  <a:lnTo>
                    <a:pt x="353948" y="196214"/>
                  </a:lnTo>
                  <a:lnTo>
                    <a:pt x="326263" y="233680"/>
                  </a:lnTo>
                  <a:lnTo>
                    <a:pt x="300863" y="272161"/>
                  </a:lnTo>
                  <a:lnTo>
                    <a:pt x="277875" y="311912"/>
                  </a:lnTo>
                  <a:lnTo>
                    <a:pt x="257428" y="352551"/>
                  </a:lnTo>
                  <a:lnTo>
                    <a:pt x="239255" y="394081"/>
                  </a:lnTo>
                  <a:lnTo>
                    <a:pt x="223558" y="436372"/>
                  </a:lnTo>
                  <a:lnTo>
                    <a:pt x="210273" y="479298"/>
                  </a:lnTo>
                  <a:lnTo>
                    <a:pt x="199402" y="522859"/>
                  </a:lnTo>
                  <a:lnTo>
                    <a:pt x="190957" y="566801"/>
                  </a:lnTo>
                  <a:lnTo>
                    <a:pt x="184912" y="610997"/>
                  </a:lnTo>
                  <a:lnTo>
                    <a:pt x="181292" y="655447"/>
                  </a:lnTo>
                  <a:lnTo>
                    <a:pt x="180085" y="700151"/>
                  </a:lnTo>
                  <a:lnTo>
                    <a:pt x="181292" y="744727"/>
                  </a:lnTo>
                  <a:lnTo>
                    <a:pt x="184912" y="789177"/>
                  </a:lnTo>
                  <a:lnTo>
                    <a:pt x="190957" y="833501"/>
                  </a:lnTo>
                  <a:lnTo>
                    <a:pt x="199402" y="877443"/>
                  </a:lnTo>
                  <a:lnTo>
                    <a:pt x="210273" y="920876"/>
                  </a:lnTo>
                  <a:lnTo>
                    <a:pt x="223558" y="963930"/>
                  </a:lnTo>
                  <a:lnTo>
                    <a:pt x="239255" y="1006221"/>
                  </a:lnTo>
                  <a:lnTo>
                    <a:pt x="257428" y="1047750"/>
                  </a:lnTo>
                  <a:lnTo>
                    <a:pt x="277875" y="1088389"/>
                  </a:lnTo>
                  <a:lnTo>
                    <a:pt x="300863" y="1128014"/>
                  </a:lnTo>
                  <a:lnTo>
                    <a:pt x="326263" y="1166622"/>
                  </a:lnTo>
                  <a:lnTo>
                    <a:pt x="353948" y="1203960"/>
                  </a:lnTo>
                  <a:lnTo>
                    <a:pt x="384175" y="1240027"/>
                  </a:lnTo>
                  <a:lnTo>
                    <a:pt x="416813" y="1274572"/>
                  </a:lnTo>
                  <a:lnTo>
                    <a:pt x="453770" y="1309497"/>
                  </a:lnTo>
                  <a:lnTo>
                    <a:pt x="492506" y="1341627"/>
                  </a:lnTo>
                  <a:lnTo>
                    <a:pt x="532638" y="1370964"/>
                  </a:lnTo>
                  <a:lnTo>
                    <a:pt x="574294" y="1397508"/>
                  </a:lnTo>
                  <a:lnTo>
                    <a:pt x="617093" y="1421257"/>
                  </a:lnTo>
                  <a:lnTo>
                    <a:pt x="661034" y="1442339"/>
                  </a:lnTo>
                  <a:lnTo>
                    <a:pt x="705865" y="1460500"/>
                  </a:lnTo>
                  <a:lnTo>
                    <a:pt x="751586" y="1475994"/>
                  </a:lnTo>
                  <a:lnTo>
                    <a:pt x="798068" y="1488694"/>
                  </a:lnTo>
                  <a:lnTo>
                    <a:pt x="845057" y="1498473"/>
                  </a:lnTo>
                  <a:lnTo>
                    <a:pt x="892428" y="1505585"/>
                  </a:lnTo>
                  <a:lnTo>
                    <a:pt x="940053" y="1509776"/>
                  </a:lnTo>
                  <a:lnTo>
                    <a:pt x="987806" y="1511173"/>
                  </a:lnTo>
                  <a:lnTo>
                    <a:pt x="1035684" y="1509776"/>
                  </a:lnTo>
                  <a:lnTo>
                    <a:pt x="1083437" y="1505585"/>
                  </a:lnTo>
                  <a:lnTo>
                    <a:pt x="1131062" y="1498473"/>
                  </a:lnTo>
                  <a:lnTo>
                    <a:pt x="1178178" y="1488694"/>
                  </a:lnTo>
                  <a:lnTo>
                    <a:pt x="1224914" y="1475994"/>
                  </a:lnTo>
                  <a:lnTo>
                    <a:pt x="1270889" y="1460500"/>
                  </a:lnTo>
                  <a:lnTo>
                    <a:pt x="1315974" y="1442339"/>
                  </a:lnTo>
                  <a:lnTo>
                    <a:pt x="1360170" y="1421257"/>
                  </a:lnTo>
                  <a:lnTo>
                    <a:pt x="1403223" y="1397508"/>
                  </a:lnTo>
                  <a:lnTo>
                    <a:pt x="1445006" y="1370964"/>
                  </a:lnTo>
                  <a:lnTo>
                    <a:pt x="1485392" y="1341627"/>
                  </a:lnTo>
                  <a:lnTo>
                    <a:pt x="1524127" y="1309497"/>
                  </a:lnTo>
                  <a:lnTo>
                    <a:pt x="1561211" y="1274572"/>
                  </a:lnTo>
                  <a:lnTo>
                    <a:pt x="1633727" y="1347215"/>
                  </a:lnTo>
                  <a:lnTo>
                    <a:pt x="1670939" y="1384553"/>
                  </a:lnTo>
                  <a:lnTo>
                    <a:pt x="1684655" y="1398270"/>
                  </a:lnTo>
                  <a:lnTo>
                    <a:pt x="1686559" y="1400175"/>
                  </a:lnTo>
                  <a:lnTo>
                    <a:pt x="1649730" y="1435353"/>
                  </a:lnTo>
                  <a:lnTo>
                    <a:pt x="1611502" y="1468120"/>
                  </a:lnTo>
                  <a:lnTo>
                    <a:pt x="1572133" y="1498727"/>
                  </a:lnTo>
                  <a:lnTo>
                    <a:pt x="1531620" y="1526921"/>
                  </a:lnTo>
                  <a:lnTo>
                    <a:pt x="1490090" y="1552956"/>
                  </a:lnTo>
                  <a:lnTo>
                    <a:pt x="1447419" y="1576705"/>
                  </a:lnTo>
                  <a:lnTo>
                    <a:pt x="1403984" y="1598295"/>
                  </a:lnTo>
                  <a:lnTo>
                    <a:pt x="1359789" y="1617472"/>
                  </a:lnTo>
                  <a:lnTo>
                    <a:pt x="1314831" y="1634489"/>
                  </a:lnTo>
                  <a:lnTo>
                    <a:pt x="1269238" y="1649095"/>
                  </a:lnTo>
                  <a:lnTo>
                    <a:pt x="1223137" y="1661540"/>
                  </a:lnTo>
                  <a:lnTo>
                    <a:pt x="1176655" y="1671701"/>
                  </a:lnTo>
                  <a:lnTo>
                    <a:pt x="1129792" y="1679702"/>
                  </a:lnTo>
                  <a:lnTo>
                    <a:pt x="1082548" y="1685289"/>
                  </a:lnTo>
                  <a:lnTo>
                    <a:pt x="1035303" y="1688719"/>
                  </a:lnTo>
                  <a:lnTo>
                    <a:pt x="987806" y="1689862"/>
                  </a:lnTo>
                  <a:close/>
                </a:path>
              </a:pathLst>
            </a:custGeom>
            <a:ln w="9143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16736" y="4892039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701547" y="0"/>
                  </a:moveTo>
                  <a:lnTo>
                    <a:pt x="653541" y="1650"/>
                  </a:lnTo>
                  <a:lnTo>
                    <a:pt x="606425" y="6350"/>
                  </a:lnTo>
                  <a:lnTo>
                    <a:pt x="560196" y="14224"/>
                  </a:lnTo>
                  <a:lnTo>
                    <a:pt x="515112" y="25019"/>
                  </a:lnTo>
                  <a:lnTo>
                    <a:pt x="471169" y="38735"/>
                  </a:lnTo>
                  <a:lnTo>
                    <a:pt x="428497" y="55118"/>
                  </a:lnTo>
                  <a:lnTo>
                    <a:pt x="387222" y="74168"/>
                  </a:lnTo>
                  <a:lnTo>
                    <a:pt x="347471" y="95758"/>
                  </a:lnTo>
                  <a:lnTo>
                    <a:pt x="309371" y="119761"/>
                  </a:lnTo>
                  <a:lnTo>
                    <a:pt x="272922" y="146176"/>
                  </a:lnTo>
                  <a:lnTo>
                    <a:pt x="238251" y="174751"/>
                  </a:lnTo>
                  <a:lnTo>
                    <a:pt x="205485" y="205486"/>
                  </a:lnTo>
                  <a:lnTo>
                    <a:pt x="174751" y="238251"/>
                  </a:lnTo>
                  <a:lnTo>
                    <a:pt x="146176" y="272923"/>
                  </a:lnTo>
                  <a:lnTo>
                    <a:pt x="119760" y="309372"/>
                  </a:lnTo>
                  <a:lnTo>
                    <a:pt x="95757" y="347472"/>
                  </a:lnTo>
                  <a:lnTo>
                    <a:pt x="74167" y="387223"/>
                  </a:lnTo>
                  <a:lnTo>
                    <a:pt x="55117" y="428498"/>
                  </a:lnTo>
                  <a:lnTo>
                    <a:pt x="38734" y="471170"/>
                  </a:lnTo>
                  <a:lnTo>
                    <a:pt x="25018" y="515112"/>
                  </a:lnTo>
                  <a:lnTo>
                    <a:pt x="14223" y="560197"/>
                  </a:lnTo>
                  <a:lnTo>
                    <a:pt x="6350" y="606425"/>
                  </a:lnTo>
                  <a:lnTo>
                    <a:pt x="1650" y="653542"/>
                  </a:lnTo>
                  <a:lnTo>
                    <a:pt x="0" y="701548"/>
                  </a:lnTo>
                  <a:lnTo>
                    <a:pt x="1650" y="749681"/>
                  </a:lnTo>
                  <a:lnTo>
                    <a:pt x="6350" y="796798"/>
                  </a:lnTo>
                  <a:lnTo>
                    <a:pt x="14223" y="843026"/>
                  </a:lnTo>
                  <a:lnTo>
                    <a:pt x="25018" y="888111"/>
                  </a:lnTo>
                  <a:lnTo>
                    <a:pt x="38734" y="932052"/>
                  </a:lnTo>
                  <a:lnTo>
                    <a:pt x="55117" y="974725"/>
                  </a:lnTo>
                  <a:lnTo>
                    <a:pt x="74167" y="1016000"/>
                  </a:lnTo>
                  <a:lnTo>
                    <a:pt x="95757" y="1055751"/>
                  </a:lnTo>
                  <a:lnTo>
                    <a:pt x="119760" y="1093851"/>
                  </a:lnTo>
                  <a:lnTo>
                    <a:pt x="146176" y="1130300"/>
                  </a:lnTo>
                  <a:lnTo>
                    <a:pt x="174751" y="1164971"/>
                  </a:lnTo>
                  <a:lnTo>
                    <a:pt x="205485" y="1197737"/>
                  </a:lnTo>
                  <a:lnTo>
                    <a:pt x="238251" y="1228471"/>
                  </a:lnTo>
                  <a:lnTo>
                    <a:pt x="272922" y="1257046"/>
                  </a:lnTo>
                  <a:lnTo>
                    <a:pt x="309371" y="1283462"/>
                  </a:lnTo>
                  <a:lnTo>
                    <a:pt x="347471" y="1307464"/>
                  </a:lnTo>
                  <a:lnTo>
                    <a:pt x="387222" y="1329055"/>
                  </a:lnTo>
                  <a:lnTo>
                    <a:pt x="428497" y="1348105"/>
                  </a:lnTo>
                  <a:lnTo>
                    <a:pt x="471169" y="1364488"/>
                  </a:lnTo>
                  <a:lnTo>
                    <a:pt x="515112" y="1378204"/>
                  </a:lnTo>
                  <a:lnTo>
                    <a:pt x="560196" y="1388999"/>
                  </a:lnTo>
                  <a:lnTo>
                    <a:pt x="606425" y="1396873"/>
                  </a:lnTo>
                  <a:lnTo>
                    <a:pt x="653541" y="1401572"/>
                  </a:lnTo>
                  <a:lnTo>
                    <a:pt x="701547" y="1403223"/>
                  </a:lnTo>
                  <a:lnTo>
                    <a:pt x="749681" y="1401572"/>
                  </a:lnTo>
                  <a:lnTo>
                    <a:pt x="796797" y="1396873"/>
                  </a:lnTo>
                  <a:lnTo>
                    <a:pt x="843026" y="1388999"/>
                  </a:lnTo>
                  <a:lnTo>
                    <a:pt x="888111" y="1378204"/>
                  </a:lnTo>
                  <a:lnTo>
                    <a:pt x="932052" y="1364488"/>
                  </a:lnTo>
                  <a:lnTo>
                    <a:pt x="974725" y="1348105"/>
                  </a:lnTo>
                  <a:lnTo>
                    <a:pt x="1016000" y="1329055"/>
                  </a:lnTo>
                  <a:lnTo>
                    <a:pt x="1055751" y="1307464"/>
                  </a:lnTo>
                  <a:lnTo>
                    <a:pt x="1093851" y="1283462"/>
                  </a:lnTo>
                  <a:lnTo>
                    <a:pt x="1130300" y="1257046"/>
                  </a:lnTo>
                  <a:lnTo>
                    <a:pt x="1164970" y="1228471"/>
                  </a:lnTo>
                  <a:lnTo>
                    <a:pt x="1197737" y="1197737"/>
                  </a:lnTo>
                  <a:lnTo>
                    <a:pt x="1228470" y="1164971"/>
                  </a:lnTo>
                  <a:lnTo>
                    <a:pt x="1257045" y="1130300"/>
                  </a:lnTo>
                  <a:lnTo>
                    <a:pt x="1283462" y="1093851"/>
                  </a:lnTo>
                  <a:lnTo>
                    <a:pt x="1307464" y="1055751"/>
                  </a:lnTo>
                  <a:lnTo>
                    <a:pt x="1329055" y="1016000"/>
                  </a:lnTo>
                  <a:lnTo>
                    <a:pt x="1348105" y="974725"/>
                  </a:lnTo>
                  <a:lnTo>
                    <a:pt x="1364488" y="932052"/>
                  </a:lnTo>
                  <a:lnTo>
                    <a:pt x="1378203" y="888111"/>
                  </a:lnTo>
                  <a:lnTo>
                    <a:pt x="1388999" y="843026"/>
                  </a:lnTo>
                  <a:lnTo>
                    <a:pt x="1396872" y="796798"/>
                  </a:lnTo>
                  <a:lnTo>
                    <a:pt x="1401571" y="749681"/>
                  </a:lnTo>
                  <a:lnTo>
                    <a:pt x="1403222" y="701548"/>
                  </a:lnTo>
                  <a:lnTo>
                    <a:pt x="1401571" y="653542"/>
                  </a:lnTo>
                  <a:lnTo>
                    <a:pt x="1396872" y="606425"/>
                  </a:lnTo>
                  <a:lnTo>
                    <a:pt x="1388999" y="560197"/>
                  </a:lnTo>
                  <a:lnTo>
                    <a:pt x="1378203" y="515112"/>
                  </a:lnTo>
                  <a:lnTo>
                    <a:pt x="1364488" y="471170"/>
                  </a:lnTo>
                  <a:lnTo>
                    <a:pt x="1348105" y="428498"/>
                  </a:lnTo>
                  <a:lnTo>
                    <a:pt x="1329055" y="387223"/>
                  </a:lnTo>
                  <a:lnTo>
                    <a:pt x="1307464" y="347472"/>
                  </a:lnTo>
                  <a:lnTo>
                    <a:pt x="1283462" y="309372"/>
                  </a:lnTo>
                  <a:lnTo>
                    <a:pt x="1257045" y="272923"/>
                  </a:lnTo>
                  <a:lnTo>
                    <a:pt x="1228470" y="238251"/>
                  </a:lnTo>
                  <a:lnTo>
                    <a:pt x="1197737" y="205486"/>
                  </a:lnTo>
                  <a:lnTo>
                    <a:pt x="1164970" y="174751"/>
                  </a:lnTo>
                  <a:lnTo>
                    <a:pt x="1130300" y="146176"/>
                  </a:lnTo>
                  <a:lnTo>
                    <a:pt x="1093851" y="119761"/>
                  </a:lnTo>
                  <a:lnTo>
                    <a:pt x="1055751" y="95758"/>
                  </a:lnTo>
                  <a:lnTo>
                    <a:pt x="1016000" y="74168"/>
                  </a:lnTo>
                  <a:lnTo>
                    <a:pt x="974725" y="55118"/>
                  </a:lnTo>
                  <a:lnTo>
                    <a:pt x="932052" y="38735"/>
                  </a:lnTo>
                  <a:lnTo>
                    <a:pt x="888111" y="25019"/>
                  </a:lnTo>
                  <a:lnTo>
                    <a:pt x="843026" y="14224"/>
                  </a:lnTo>
                  <a:lnTo>
                    <a:pt x="796797" y="6350"/>
                  </a:lnTo>
                  <a:lnTo>
                    <a:pt x="749681" y="1650"/>
                  </a:lnTo>
                  <a:lnTo>
                    <a:pt x="701547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16736" y="4892039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0" y="701548"/>
                  </a:moveTo>
                  <a:lnTo>
                    <a:pt x="1650" y="653542"/>
                  </a:lnTo>
                  <a:lnTo>
                    <a:pt x="6350" y="606425"/>
                  </a:lnTo>
                  <a:lnTo>
                    <a:pt x="14223" y="560197"/>
                  </a:lnTo>
                  <a:lnTo>
                    <a:pt x="25018" y="515112"/>
                  </a:lnTo>
                  <a:lnTo>
                    <a:pt x="38734" y="471170"/>
                  </a:lnTo>
                  <a:lnTo>
                    <a:pt x="55117" y="428498"/>
                  </a:lnTo>
                  <a:lnTo>
                    <a:pt x="74167" y="387223"/>
                  </a:lnTo>
                  <a:lnTo>
                    <a:pt x="95757" y="347472"/>
                  </a:lnTo>
                  <a:lnTo>
                    <a:pt x="119760" y="309372"/>
                  </a:lnTo>
                  <a:lnTo>
                    <a:pt x="146176" y="272923"/>
                  </a:lnTo>
                  <a:lnTo>
                    <a:pt x="174751" y="238251"/>
                  </a:lnTo>
                  <a:lnTo>
                    <a:pt x="205485" y="205486"/>
                  </a:lnTo>
                  <a:lnTo>
                    <a:pt x="238251" y="174751"/>
                  </a:lnTo>
                  <a:lnTo>
                    <a:pt x="272922" y="146176"/>
                  </a:lnTo>
                  <a:lnTo>
                    <a:pt x="309371" y="119761"/>
                  </a:lnTo>
                  <a:lnTo>
                    <a:pt x="347471" y="95758"/>
                  </a:lnTo>
                  <a:lnTo>
                    <a:pt x="387222" y="74168"/>
                  </a:lnTo>
                  <a:lnTo>
                    <a:pt x="428497" y="55118"/>
                  </a:lnTo>
                  <a:lnTo>
                    <a:pt x="471169" y="38735"/>
                  </a:lnTo>
                  <a:lnTo>
                    <a:pt x="515112" y="25019"/>
                  </a:lnTo>
                  <a:lnTo>
                    <a:pt x="560196" y="14224"/>
                  </a:lnTo>
                  <a:lnTo>
                    <a:pt x="606425" y="6350"/>
                  </a:lnTo>
                  <a:lnTo>
                    <a:pt x="653541" y="1650"/>
                  </a:lnTo>
                  <a:lnTo>
                    <a:pt x="701547" y="0"/>
                  </a:lnTo>
                  <a:lnTo>
                    <a:pt x="749681" y="1650"/>
                  </a:lnTo>
                  <a:lnTo>
                    <a:pt x="796797" y="6350"/>
                  </a:lnTo>
                  <a:lnTo>
                    <a:pt x="843026" y="14224"/>
                  </a:lnTo>
                  <a:lnTo>
                    <a:pt x="888111" y="25019"/>
                  </a:lnTo>
                  <a:lnTo>
                    <a:pt x="932052" y="38735"/>
                  </a:lnTo>
                  <a:lnTo>
                    <a:pt x="974725" y="55118"/>
                  </a:lnTo>
                  <a:lnTo>
                    <a:pt x="1016000" y="74168"/>
                  </a:lnTo>
                  <a:lnTo>
                    <a:pt x="1055751" y="95758"/>
                  </a:lnTo>
                  <a:lnTo>
                    <a:pt x="1093851" y="119761"/>
                  </a:lnTo>
                  <a:lnTo>
                    <a:pt x="1130300" y="146176"/>
                  </a:lnTo>
                  <a:lnTo>
                    <a:pt x="1164970" y="174751"/>
                  </a:lnTo>
                  <a:lnTo>
                    <a:pt x="1197737" y="205486"/>
                  </a:lnTo>
                  <a:lnTo>
                    <a:pt x="1228470" y="238251"/>
                  </a:lnTo>
                  <a:lnTo>
                    <a:pt x="1257045" y="272923"/>
                  </a:lnTo>
                  <a:lnTo>
                    <a:pt x="1283462" y="309372"/>
                  </a:lnTo>
                  <a:lnTo>
                    <a:pt x="1307464" y="347472"/>
                  </a:lnTo>
                  <a:lnTo>
                    <a:pt x="1329055" y="387223"/>
                  </a:lnTo>
                  <a:lnTo>
                    <a:pt x="1348105" y="428498"/>
                  </a:lnTo>
                  <a:lnTo>
                    <a:pt x="1364488" y="471170"/>
                  </a:lnTo>
                  <a:lnTo>
                    <a:pt x="1378203" y="515112"/>
                  </a:lnTo>
                  <a:lnTo>
                    <a:pt x="1388999" y="560197"/>
                  </a:lnTo>
                  <a:lnTo>
                    <a:pt x="1396872" y="606425"/>
                  </a:lnTo>
                  <a:lnTo>
                    <a:pt x="1401571" y="653542"/>
                  </a:lnTo>
                  <a:lnTo>
                    <a:pt x="1403222" y="701548"/>
                  </a:lnTo>
                  <a:lnTo>
                    <a:pt x="1401571" y="749681"/>
                  </a:lnTo>
                  <a:lnTo>
                    <a:pt x="1396872" y="796798"/>
                  </a:lnTo>
                  <a:lnTo>
                    <a:pt x="1388999" y="843026"/>
                  </a:lnTo>
                  <a:lnTo>
                    <a:pt x="1378203" y="888111"/>
                  </a:lnTo>
                  <a:lnTo>
                    <a:pt x="1364488" y="932052"/>
                  </a:lnTo>
                  <a:lnTo>
                    <a:pt x="1348105" y="974725"/>
                  </a:lnTo>
                  <a:lnTo>
                    <a:pt x="1329055" y="1016000"/>
                  </a:lnTo>
                  <a:lnTo>
                    <a:pt x="1307464" y="1055751"/>
                  </a:lnTo>
                  <a:lnTo>
                    <a:pt x="1283462" y="1093851"/>
                  </a:lnTo>
                  <a:lnTo>
                    <a:pt x="1257045" y="1130300"/>
                  </a:lnTo>
                  <a:lnTo>
                    <a:pt x="1228470" y="1164971"/>
                  </a:lnTo>
                  <a:lnTo>
                    <a:pt x="1197737" y="1197737"/>
                  </a:lnTo>
                  <a:lnTo>
                    <a:pt x="1164970" y="1228471"/>
                  </a:lnTo>
                  <a:lnTo>
                    <a:pt x="1130300" y="1257046"/>
                  </a:lnTo>
                  <a:lnTo>
                    <a:pt x="1093851" y="1283462"/>
                  </a:lnTo>
                  <a:lnTo>
                    <a:pt x="1055751" y="1307464"/>
                  </a:lnTo>
                  <a:lnTo>
                    <a:pt x="1016000" y="1329055"/>
                  </a:lnTo>
                  <a:lnTo>
                    <a:pt x="974725" y="1348105"/>
                  </a:lnTo>
                  <a:lnTo>
                    <a:pt x="932052" y="1364488"/>
                  </a:lnTo>
                  <a:lnTo>
                    <a:pt x="888111" y="1378204"/>
                  </a:lnTo>
                  <a:lnTo>
                    <a:pt x="843026" y="1388999"/>
                  </a:lnTo>
                  <a:lnTo>
                    <a:pt x="796797" y="1396873"/>
                  </a:lnTo>
                  <a:lnTo>
                    <a:pt x="749681" y="1401572"/>
                  </a:lnTo>
                  <a:lnTo>
                    <a:pt x="701547" y="1403223"/>
                  </a:lnTo>
                  <a:lnTo>
                    <a:pt x="653541" y="1401572"/>
                  </a:lnTo>
                  <a:lnTo>
                    <a:pt x="606425" y="1396873"/>
                  </a:lnTo>
                  <a:lnTo>
                    <a:pt x="560196" y="1388999"/>
                  </a:lnTo>
                  <a:lnTo>
                    <a:pt x="515112" y="1378204"/>
                  </a:lnTo>
                  <a:lnTo>
                    <a:pt x="471169" y="1364488"/>
                  </a:lnTo>
                  <a:lnTo>
                    <a:pt x="428497" y="1348105"/>
                  </a:lnTo>
                  <a:lnTo>
                    <a:pt x="387222" y="1329055"/>
                  </a:lnTo>
                  <a:lnTo>
                    <a:pt x="347471" y="1307464"/>
                  </a:lnTo>
                  <a:lnTo>
                    <a:pt x="309371" y="1283462"/>
                  </a:lnTo>
                  <a:lnTo>
                    <a:pt x="272922" y="1257046"/>
                  </a:lnTo>
                  <a:lnTo>
                    <a:pt x="238251" y="1228471"/>
                  </a:lnTo>
                  <a:lnTo>
                    <a:pt x="205485" y="1197737"/>
                  </a:lnTo>
                  <a:lnTo>
                    <a:pt x="174751" y="1164971"/>
                  </a:lnTo>
                  <a:lnTo>
                    <a:pt x="146176" y="1130300"/>
                  </a:lnTo>
                  <a:lnTo>
                    <a:pt x="119760" y="1093851"/>
                  </a:lnTo>
                  <a:lnTo>
                    <a:pt x="95757" y="1055751"/>
                  </a:lnTo>
                  <a:lnTo>
                    <a:pt x="74167" y="1016000"/>
                  </a:lnTo>
                  <a:lnTo>
                    <a:pt x="55117" y="974725"/>
                  </a:lnTo>
                  <a:lnTo>
                    <a:pt x="38734" y="932052"/>
                  </a:lnTo>
                  <a:lnTo>
                    <a:pt x="25018" y="888111"/>
                  </a:lnTo>
                  <a:lnTo>
                    <a:pt x="14223" y="843026"/>
                  </a:lnTo>
                  <a:lnTo>
                    <a:pt x="6350" y="796798"/>
                  </a:lnTo>
                  <a:lnTo>
                    <a:pt x="1650" y="749681"/>
                  </a:lnTo>
                  <a:lnTo>
                    <a:pt x="0" y="701548"/>
                  </a:lnTo>
                  <a:close/>
                </a:path>
              </a:pathLst>
            </a:custGeom>
            <a:ln w="9144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792223" y="5192267"/>
            <a:ext cx="593090" cy="737870"/>
          </a:xfrm>
          <a:prstGeom prst="rect">
            <a:avLst/>
          </a:prstGeom>
          <a:ln w="9144">
            <a:solidFill>
              <a:srgbClr val="46A3D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4875"/>
              </a:lnSpc>
            </a:pPr>
            <a:r>
              <a:rPr dirty="0" sz="4200" spc="-1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09959" y="2374402"/>
            <a:ext cx="6362700" cy="87324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234166" y="2439161"/>
            <a:ext cx="6122035" cy="74549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00"/>
              </a:spcBef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{"typ":</a:t>
            </a:r>
            <a:r>
              <a:rPr dirty="0" sz="2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"JWT“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"alg":</a:t>
            </a:r>
            <a:r>
              <a:rPr dirty="0" sz="24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"HS256"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1379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JSON</a:t>
            </a:r>
            <a:r>
              <a:rPr dirty="0" sz="5600" spc="-75"/>
              <a:t> </a:t>
            </a:r>
            <a:r>
              <a:rPr dirty="0" sz="5600" spc="-5"/>
              <a:t>Web</a:t>
            </a:r>
            <a:r>
              <a:rPr dirty="0" sz="5600" spc="-20"/>
              <a:t> </a:t>
            </a:r>
            <a:r>
              <a:rPr dirty="0" sz="5600" spc="-5"/>
              <a:t>Token</a:t>
            </a:r>
            <a:r>
              <a:rPr dirty="0" sz="5600" spc="-55"/>
              <a:t> </a:t>
            </a:r>
            <a:r>
              <a:rPr dirty="0" sz="5600" spc="-5"/>
              <a:t>Structure:</a:t>
            </a:r>
            <a:r>
              <a:rPr dirty="0" sz="5600" spc="-100"/>
              <a:t> </a:t>
            </a:r>
            <a:r>
              <a:rPr dirty="0" sz="5600"/>
              <a:t>Signature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777740" y="7507385"/>
            <a:ext cx="6004560" cy="2002789"/>
            <a:chOff x="4777740" y="7507385"/>
            <a:chExt cx="6004560" cy="20027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7507385"/>
              <a:ext cx="6004560" cy="2002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5172" y="7528559"/>
              <a:ext cx="5891530" cy="1896110"/>
            </a:xfrm>
            <a:custGeom>
              <a:avLst/>
              <a:gdLst/>
              <a:ahLst/>
              <a:cxnLst/>
              <a:rect l="l" t="t" r="r" b="b"/>
              <a:pathLst>
                <a:path w="5891530" h="1896109">
                  <a:moveTo>
                    <a:pt x="5575427" y="0"/>
                  </a:moveTo>
                  <a:lnTo>
                    <a:pt x="315975" y="0"/>
                  </a:lnTo>
                  <a:lnTo>
                    <a:pt x="269239" y="3429"/>
                  </a:lnTo>
                  <a:lnTo>
                    <a:pt x="224662" y="13335"/>
                  </a:lnTo>
                  <a:lnTo>
                    <a:pt x="182752" y="29337"/>
                  </a:lnTo>
                  <a:lnTo>
                    <a:pt x="143890" y="50927"/>
                  </a:lnTo>
                  <a:lnTo>
                    <a:pt x="108712" y="77470"/>
                  </a:lnTo>
                  <a:lnTo>
                    <a:pt x="77469" y="108712"/>
                  </a:lnTo>
                  <a:lnTo>
                    <a:pt x="50926" y="143891"/>
                  </a:lnTo>
                  <a:lnTo>
                    <a:pt x="29337" y="182753"/>
                  </a:lnTo>
                  <a:lnTo>
                    <a:pt x="13335" y="224663"/>
                  </a:lnTo>
                  <a:lnTo>
                    <a:pt x="3428" y="269240"/>
                  </a:lnTo>
                  <a:lnTo>
                    <a:pt x="0" y="315976"/>
                  </a:lnTo>
                  <a:lnTo>
                    <a:pt x="0" y="1579664"/>
                  </a:lnTo>
                  <a:lnTo>
                    <a:pt x="3428" y="1626349"/>
                  </a:lnTo>
                  <a:lnTo>
                    <a:pt x="13335" y="1670913"/>
                  </a:lnTo>
                  <a:lnTo>
                    <a:pt x="29337" y="1712861"/>
                  </a:lnTo>
                  <a:lnTo>
                    <a:pt x="50926" y="1751698"/>
                  </a:lnTo>
                  <a:lnTo>
                    <a:pt x="77469" y="1786940"/>
                  </a:lnTo>
                  <a:lnTo>
                    <a:pt x="108712" y="1818106"/>
                  </a:lnTo>
                  <a:lnTo>
                    <a:pt x="143890" y="1844700"/>
                  </a:lnTo>
                  <a:lnTo>
                    <a:pt x="182752" y="1866239"/>
                  </a:lnTo>
                  <a:lnTo>
                    <a:pt x="224662" y="1882228"/>
                  </a:lnTo>
                  <a:lnTo>
                    <a:pt x="269239" y="1892173"/>
                  </a:lnTo>
                  <a:lnTo>
                    <a:pt x="315975" y="1895602"/>
                  </a:lnTo>
                  <a:lnTo>
                    <a:pt x="5575427" y="1895602"/>
                  </a:lnTo>
                  <a:lnTo>
                    <a:pt x="5622162" y="1892173"/>
                  </a:lnTo>
                  <a:lnTo>
                    <a:pt x="5666739" y="1882228"/>
                  </a:lnTo>
                  <a:lnTo>
                    <a:pt x="5708650" y="1866239"/>
                  </a:lnTo>
                  <a:lnTo>
                    <a:pt x="5747511" y="1844700"/>
                  </a:lnTo>
                  <a:lnTo>
                    <a:pt x="5782691" y="1818106"/>
                  </a:lnTo>
                  <a:lnTo>
                    <a:pt x="5813933" y="1786940"/>
                  </a:lnTo>
                  <a:lnTo>
                    <a:pt x="5840476" y="1751698"/>
                  </a:lnTo>
                  <a:lnTo>
                    <a:pt x="5862066" y="1712861"/>
                  </a:lnTo>
                  <a:lnTo>
                    <a:pt x="5878068" y="1670913"/>
                  </a:lnTo>
                  <a:lnTo>
                    <a:pt x="5887974" y="1626349"/>
                  </a:lnTo>
                  <a:lnTo>
                    <a:pt x="5891403" y="1579664"/>
                  </a:lnTo>
                  <a:lnTo>
                    <a:pt x="5891403" y="315976"/>
                  </a:lnTo>
                  <a:lnTo>
                    <a:pt x="5887974" y="269240"/>
                  </a:lnTo>
                  <a:lnTo>
                    <a:pt x="5878068" y="224663"/>
                  </a:lnTo>
                  <a:lnTo>
                    <a:pt x="5862066" y="182753"/>
                  </a:lnTo>
                  <a:lnTo>
                    <a:pt x="5840476" y="143891"/>
                  </a:lnTo>
                  <a:lnTo>
                    <a:pt x="5813933" y="108712"/>
                  </a:lnTo>
                  <a:lnTo>
                    <a:pt x="5782691" y="77470"/>
                  </a:lnTo>
                  <a:lnTo>
                    <a:pt x="5747511" y="50927"/>
                  </a:lnTo>
                  <a:lnTo>
                    <a:pt x="5708650" y="29337"/>
                  </a:lnTo>
                  <a:lnTo>
                    <a:pt x="5666739" y="13335"/>
                  </a:lnTo>
                  <a:lnTo>
                    <a:pt x="5622162" y="3429"/>
                  </a:lnTo>
                  <a:lnTo>
                    <a:pt x="5575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5934" y="7529321"/>
              <a:ext cx="5891530" cy="1896110"/>
            </a:xfrm>
            <a:custGeom>
              <a:avLst/>
              <a:gdLst/>
              <a:ahLst/>
              <a:cxnLst/>
              <a:rect l="l" t="t" r="r" b="b"/>
              <a:pathLst>
                <a:path w="5891530" h="1896109">
                  <a:moveTo>
                    <a:pt x="0" y="315975"/>
                  </a:moveTo>
                  <a:lnTo>
                    <a:pt x="3428" y="269239"/>
                  </a:lnTo>
                  <a:lnTo>
                    <a:pt x="13335" y="224662"/>
                  </a:lnTo>
                  <a:lnTo>
                    <a:pt x="29337" y="182752"/>
                  </a:lnTo>
                  <a:lnTo>
                    <a:pt x="50926" y="143890"/>
                  </a:lnTo>
                  <a:lnTo>
                    <a:pt x="77469" y="108711"/>
                  </a:lnTo>
                  <a:lnTo>
                    <a:pt x="108712" y="77469"/>
                  </a:lnTo>
                  <a:lnTo>
                    <a:pt x="143890" y="50926"/>
                  </a:lnTo>
                  <a:lnTo>
                    <a:pt x="182752" y="29336"/>
                  </a:lnTo>
                  <a:lnTo>
                    <a:pt x="224662" y="13334"/>
                  </a:lnTo>
                  <a:lnTo>
                    <a:pt x="269239" y="3428"/>
                  </a:lnTo>
                  <a:lnTo>
                    <a:pt x="315975" y="0"/>
                  </a:lnTo>
                  <a:lnTo>
                    <a:pt x="5575426" y="0"/>
                  </a:lnTo>
                  <a:lnTo>
                    <a:pt x="5622163" y="3428"/>
                  </a:lnTo>
                  <a:lnTo>
                    <a:pt x="5666740" y="13334"/>
                  </a:lnTo>
                  <a:lnTo>
                    <a:pt x="5708649" y="29336"/>
                  </a:lnTo>
                  <a:lnTo>
                    <a:pt x="5747512" y="50926"/>
                  </a:lnTo>
                  <a:lnTo>
                    <a:pt x="5782691" y="77469"/>
                  </a:lnTo>
                  <a:lnTo>
                    <a:pt x="5813933" y="108711"/>
                  </a:lnTo>
                  <a:lnTo>
                    <a:pt x="5840475" y="143890"/>
                  </a:lnTo>
                  <a:lnTo>
                    <a:pt x="5862066" y="182752"/>
                  </a:lnTo>
                  <a:lnTo>
                    <a:pt x="5878068" y="224662"/>
                  </a:lnTo>
                  <a:lnTo>
                    <a:pt x="5887973" y="269239"/>
                  </a:lnTo>
                  <a:lnTo>
                    <a:pt x="5891402" y="315975"/>
                  </a:lnTo>
                  <a:lnTo>
                    <a:pt x="5891402" y="1579664"/>
                  </a:lnTo>
                  <a:lnTo>
                    <a:pt x="5887973" y="1626349"/>
                  </a:lnTo>
                  <a:lnTo>
                    <a:pt x="5878068" y="1670913"/>
                  </a:lnTo>
                  <a:lnTo>
                    <a:pt x="5862066" y="1712861"/>
                  </a:lnTo>
                  <a:lnTo>
                    <a:pt x="5840475" y="1751698"/>
                  </a:lnTo>
                  <a:lnTo>
                    <a:pt x="5813933" y="1786940"/>
                  </a:lnTo>
                  <a:lnTo>
                    <a:pt x="5782691" y="1818106"/>
                  </a:lnTo>
                  <a:lnTo>
                    <a:pt x="5747512" y="1844700"/>
                  </a:lnTo>
                  <a:lnTo>
                    <a:pt x="5708649" y="1866239"/>
                  </a:lnTo>
                  <a:lnTo>
                    <a:pt x="5666740" y="1882228"/>
                  </a:lnTo>
                  <a:lnTo>
                    <a:pt x="5622163" y="1892172"/>
                  </a:lnTo>
                  <a:lnTo>
                    <a:pt x="5575426" y="1895602"/>
                  </a:lnTo>
                  <a:lnTo>
                    <a:pt x="315975" y="1895602"/>
                  </a:lnTo>
                  <a:lnTo>
                    <a:pt x="269239" y="1892172"/>
                  </a:lnTo>
                  <a:lnTo>
                    <a:pt x="224662" y="1882228"/>
                  </a:lnTo>
                  <a:lnTo>
                    <a:pt x="182752" y="1866239"/>
                  </a:lnTo>
                  <a:lnTo>
                    <a:pt x="143890" y="1844700"/>
                  </a:lnTo>
                  <a:lnTo>
                    <a:pt x="108712" y="1818106"/>
                  </a:lnTo>
                  <a:lnTo>
                    <a:pt x="77469" y="1786940"/>
                  </a:lnTo>
                  <a:lnTo>
                    <a:pt x="50926" y="1751698"/>
                  </a:lnTo>
                  <a:lnTo>
                    <a:pt x="29337" y="1712861"/>
                  </a:lnTo>
                  <a:lnTo>
                    <a:pt x="13335" y="1670913"/>
                  </a:lnTo>
                  <a:lnTo>
                    <a:pt x="3428" y="1626349"/>
                  </a:lnTo>
                  <a:lnTo>
                    <a:pt x="0" y="1579664"/>
                  </a:lnTo>
                  <a:lnTo>
                    <a:pt x="0" y="315975"/>
                  </a:lnTo>
                  <a:close/>
                </a:path>
              </a:pathLst>
            </a:custGeom>
            <a:ln w="38100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63744" y="7510398"/>
            <a:ext cx="538353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105" marR="65405" indent="-14604">
              <a:lnSpc>
                <a:spcPct val="100000"/>
              </a:lnSpc>
              <a:spcBef>
                <a:spcPts val="100"/>
              </a:spcBef>
            </a:pP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Signature: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signature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verify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message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along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 algn="ctr" marL="12700" marR="5080" indent="-2540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Signature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encoded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header,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encoded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payload,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secret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signing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6056" y="7498197"/>
            <a:ext cx="6362700" cy="17707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40261" y="7570469"/>
            <a:ext cx="6122035" cy="1626235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HMACSHA256(</a:t>
            </a:r>
            <a:endParaRPr sz="2400">
              <a:latin typeface="Courier New"/>
              <a:cs typeface="Courier New"/>
            </a:endParaRPr>
          </a:p>
          <a:p>
            <a:pPr marL="90805" marR="393065">
              <a:lnSpc>
                <a:spcPct val="100000"/>
              </a:lnSpc>
            </a:pP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base64UrlEncode(header)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"."</a:t>
            </a:r>
            <a:r>
              <a:rPr dirty="0" sz="2400" spc="-40">
                <a:solidFill>
                  <a:srgbClr val="00F9C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dirty="0" sz="2400" spc="-14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base64UrlEncode(payload),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secret)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08220" y="2232769"/>
            <a:ext cx="6003290" cy="1198245"/>
            <a:chOff x="4808220" y="2232769"/>
            <a:chExt cx="6003290" cy="11982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8220" y="2232769"/>
              <a:ext cx="6003035" cy="11977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34128" y="2252471"/>
              <a:ext cx="5890260" cy="1092835"/>
            </a:xfrm>
            <a:custGeom>
              <a:avLst/>
              <a:gdLst/>
              <a:ahLst/>
              <a:cxnLst/>
              <a:rect l="l" t="t" r="r" b="b"/>
              <a:pathLst>
                <a:path w="5890259" h="1092835">
                  <a:moveTo>
                    <a:pt x="5708396" y="0"/>
                  </a:moveTo>
                  <a:lnTo>
                    <a:pt x="181863" y="0"/>
                  </a:lnTo>
                  <a:lnTo>
                    <a:pt x="133476" y="6476"/>
                  </a:lnTo>
                  <a:lnTo>
                    <a:pt x="90043" y="24892"/>
                  </a:lnTo>
                  <a:lnTo>
                    <a:pt x="53212" y="53339"/>
                  </a:lnTo>
                  <a:lnTo>
                    <a:pt x="24764" y="90170"/>
                  </a:lnTo>
                  <a:lnTo>
                    <a:pt x="6476" y="133603"/>
                  </a:lnTo>
                  <a:lnTo>
                    <a:pt x="0" y="182118"/>
                  </a:lnTo>
                  <a:lnTo>
                    <a:pt x="0" y="910335"/>
                  </a:lnTo>
                  <a:lnTo>
                    <a:pt x="6476" y="958723"/>
                  </a:lnTo>
                  <a:lnTo>
                    <a:pt x="24764" y="1002156"/>
                  </a:lnTo>
                  <a:lnTo>
                    <a:pt x="53212" y="1038986"/>
                  </a:lnTo>
                  <a:lnTo>
                    <a:pt x="90043" y="1067434"/>
                  </a:lnTo>
                  <a:lnTo>
                    <a:pt x="133476" y="1085850"/>
                  </a:lnTo>
                  <a:lnTo>
                    <a:pt x="181863" y="1092327"/>
                  </a:lnTo>
                  <a:lnTo>
                    <a:pt x="5708396" y="1092327"/>
                  </a:lnTo>
                  <a:lnTo>
                    <a:pt x="5756783" y="1085850"/>
                  </a:lnTo>
                  <a:lnTo>
                    <a:pt x="5800217" y="1067434"/>
                  </a:lnTo>
                  <a:lnTo>
                    <a:pt x="5837047" y="1038986"/>
                  </a:lnTo>
                  <a:lnTo>
                    <a:pt x="5865495" y="1002156"/>
                  </a:lnTo>
                  <a:lnTo>
                    <a:pt x="5883783" y="958723"/>
                  </a:lnTo>
                  <a:lnTo>
                    <a:pt x="5890260" y="910335"/>
                  </a:lnTo>
                  <a:lnTo>
                    <a:pt x="5890260" y="182118"/>
                  </a:lnTo>
                  <a:lnTo>
                    <a:pt x="5883783" y="133603"/>
                  </a:lnTo>
                  <a:lnTo>
                    <a:pt x="5865495" y="90170"/>
                  </a:lnTo>
                  <a:lnTo>
                    <a:pt x="5837047" y="53339"/>
                  </a:lnTo>
                  <a:lnTo>
                    <a:pt x="5800217" y="24892"/>
                  </a:lnTo>
                  <a:lnTo>
                    <a:pt x="5756783" y="6476"/>
                  </a:lnTo>
                  <a:lnTo>
                    <a:pt x="5708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34890" y="2253233"/>
              <a:ext cx="5890260" cy="1092835"/>
            </a:xfrm>
            <a:custGeom>
              <a:avLst/>
              <a:gdLst/>
              <a:ahLst/>
              <a:cxnLst/>
              <a:rect l="l" t="t" r="r" b="b"/>
              <a:pathLst>
                <a:path w="5890259" h="1092835">
                  <a:moveTo>
                    <a:pt x="0" y="181991"/>
                  </a:moveTo>
                  <a:lnTo>
                    <a:pt x="6476" y="133604"/>
                  </a:lnTo>
                  <a:lnTo>
                    <a:pt x="24764" y="90170"/>
                  </a:lnTo>
                  <a:lnTo>
                    <a:pt x="53212" y="53340"/>
                  </a:lnTo>
                  <a:lnTo>
                    <a:pt x="90043" y="24892"/>
                  </a:lnTo>
                  <a:lnTo>
                    <a:pt x="133476" y="6476"/>
                  </a:lnTo>
                  <a:lnTo>
                    <a:pt x="181863" y="0"/>
                  </a:lnTo>
                  <a:lnTo>
                    <a:pt x="5708395" y="0"/>
                  </a:lnTo>
                  <a:lnTo>
                    <a:pt x="5756783" y="6476"/>
                  </a:lnTo>
                  <a:lnTo>
                    <a:pt x="5800217" y="24892"/>
                  </a:lnTo>
                  <a:lnTo>
                    <a:pt x="5837046" y="53340"/>
                  </a:lnTo>
                  <a:lnTo>
                    <a:pt x="5865495" y="90170"/>
                  </a:lnTo>
                  <a:lnTo>
                    <a:pt x="5883783" y="133604"/>
                  </a:lnTo>
                  <a:lnTo>
                    <a:pt x="5890260" y="181991"/>
                  </a:lnTo>
                  <a:lnTo>
                    <a:pt x="5890260" y="910336"/>
                  </a:lnTo>
                  <a:lnTo>
                    <a:pt x="5883783" y="958723"/>
                  </a:lnTo>
                  <a:lnTo>
                    <a:pt x="5865495" y="1002157"/>
                  </a:lnTo>
                  <a:lnTo>
                    <a:pt x="5837046" y="1038987"/>
                  </a:lnTo>
                  <a:lnTo>
                    <a:pt x="5800217" y="1067435"/>
                  </a:lnTo>
                  <a:lnTo>
                    <a:pt x="5756783" y="1085850"/>
                  </a:lnTo>
                  <a:lnTo>
                    <a:pt x="5708395" y="1092327"/>
                  </a:lnTo>
                  <a:lnTo>
                    <a:pt x="181863" y="1092327"/>
                  </a:lnTo>
                  <a:lnTo>
                    <a:pt x="133476" y="1085850"/>
                  </a:lnTo>
                  <a:lnTo>
                    <a:pt x="90043" y="1067435"/>
                  </a:lnTo>
                  <a:lnTo>
                    <a:pt x="53212" y="1038987"/>
                  </a:lnTo>
                  <a:lnTo>
                    <a:pt x="24764" y="1002157"/>
                  </a:lnTo>
                  <a:lnTo>
                    <a:pt x="6476" y="958723"/>
                  </a:lnTo>
                  <a:lnTo>
                    <a:pt x="0" y="910336"/>
                  </a:lnTo>
                  <a:lnTo>
                    <a:pt x="0" y="181991"/>
                  </a:lnTo>
                  <a:close/>
                </a:path>
              </a:pathLst>
            </a:custGeom>
            <a:ln w="38099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306436" y="2562809"/>
            <a:ext cx="946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ader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9544" y="2729483"/>
            <a:ext cx="1254252" cy="1600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9544" y="5500115"/>
            <a:ext cx="1254252" cy="1615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09959" y="2374402"/>
            <a:ext cx="6362700" cy="87324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234166" y="2439161"/>
            <a:ext cx="6122035" cy="74549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2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"alg":</a:t>
            </a:r>
            <a:r>
              <a:rPr dirty="0" sz="24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0F9C8"/>
                </a:solidFill>
                <a:latin typeface="Courier New"/>
                <a:cs typeface="Courier New"/>
              </a:rPr>
              <a:t>"HS256"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"typ":</a:t>
            </a:r>
            <a:r>
              <a:rPr dirty="0" sz="24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"JWT"</a:t>
            </a:r>
            <a:r>
              <a:rPr dirty="0" sz="2400" spc="-35">
                <a:solidFill>
                  <a:srgbClr val="00F9C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6056" y="4753490"/>
            <a:ext cx="6362700" cy="155129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240261" y="4822697"/>
            <a:ext cx="6122035" cy="140208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2616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6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"sub":</a:t>
            </a:r>
            <a:r>
              <a:rPr dirty="0" sz="24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0F9C8"/>
                </a:solidFill>
                <a:latin typeface="Courier New"/>
                <a:cs typeface="Courier New"/>
              </a:rPr>
              <a:t>"1234567890"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"name":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2400" spc="-10">
                <a:solidFill>
                  <a:srgbClr val="00F9C8"/>
                </a:solidFill>
                <a:latin typeface="Courier New"/>
                <a:cs typeface="Courier New"/>
              </a:rPr>
              <a:t>"John</a:t>
            </a:r>
            <a:r>
              <a:rPr dirty="0" sz="2400" spc="-35">
                <a:solidFill>
                  <a:srgbClr val="00F9C8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0F9C8"/>
                </a:solidFill>
                <a:latin typeface="Courier New"/>
                <a:cs typeface="Courier New"/>
              </a:rPr>
              <a:t>Doe"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"admin":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42C5F4"/>
                </a:solidFill>
                <a:latin typeface="Courier New"/>
                <a:cs typeface="Courier New"/>
              </a:rPr>
              <a:t>true</a:t>
            </a:r>
            <a:r>
              <a:rPr dirty="0" sz="2400" spc="-35">
                <a:solidFill>
                  <a:srgbClr val="42C5F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30224" y="1886711"/>
            <a:ext cx="1902460" cy="1903095"/>
            <a:chOff x="1030224" y="1886711"/>
            <a:chExt cx="1902460" cy="1903095"/>
          </a:xfrm>
        </p:grpSpPr>
        <p:sp>
          <p:nvSpPr>
            <p:cNvPr id="22" name="object 22"/>
            <p:cNvSpPr/>
            <p:nvPr/>
          </p:nvSpPr>
          <p:spPr>
            <a:xfrm>
              <a:off x="1380744" y="1898903"/>
              <a:ext cx="1539240" cy="1539240"/>
            </a:xfrm>
            <a:custGeom>
              <a:avLst/>
              <a:gdLst/>
              <a:ahLst/>
              <a:cxnLst/>
              <a:rect l="l" t="t" r="r" b="b"/>
              <a:pathLst>
                <a:path w="1539239" h="1539239">
                  <a:moveTo>
                    <a:pt x="1275080" y="1539240"/>
                  </a:moveTo>
                  <a:lnTo>
                    <a:pt x="1308100" y="1504442"/>
                  </a:lnTo>
                  <a:lnTo>
                    <a:pt x="1338961" y="1468374"/>
                  </a:lnTo>
                  <a:lnTo>
                    <a:pt x="1367536" y="1431163"/>
                  </a:lnTo>
                  <a:lnTo>
                    <a:pt x="1393952" y="1392809"/>
                  </a:lnTo>
                  <a:lnTo>
                    <a:pt x="1418208" y="1353439"/>
                  </a:lnTo>
                  <a:lnTo>
                    <a:pt x="1440180" y="1313179"/>
                  </a:lnTo>
                  <a:lnTo>
                    <a:pt x="1459992" y="1272159"/>
                  </a:lnTo>
                  <a:lnTo>
                    <a:pt x="1477645" y="1230249"/>
                  </a:lnTo>
                  <a:lnTo>
                    <a:pt x="1493012" y="1187830"/>
                  </a:lnTo>
                  <a:lnTo>
                    <a:pt x="1506220" y="1144777"/>
                  </a:lnTo>
                  <a:lnTo>
                    <a:pt x="1517269" y="1101217"/>
                  </a:lnTo>
                  <a:lnTo>
                    <a:pt x="1526032" y="1057275"/>
                  </a:lnTo>
                  <a:lnTo>
                    <a:pt x="1532636" y="1013078"/>
                  </a:lnTo>
                  <a:lnTo>
                    <a:pt x="1537081" y="968628"/>
                  </a:lnTo>
                  <a:lnTo>
                    <a:pt x="1539239" y="924051"/>
                  </a:lnTo>
                  <a:lnTo>
                    <a:pt x="1539239" y="879348"/>
                  </a:lnTo>
                  <a:lnTo>
                    <a:pt x="1537081" y="834771"/>
                  </a:lnTo>
                  <a:lnTo>
                    <a:pt x="1532636" y="790321"/>
                  </a:lnTo>
                  <a:lnTo>
                    <a:pt x="1526032" y="746125"/>
                  </a:lnTo>
                  <a:lnTo>
                    <a:pt x="1517269" y="702182"/>
                  </a:lnTo>
                  <a:lnTo>
                    <a:pt x="1506220" y="658622"/>
                  </a:lnTo>
                  <a:lnTo>
                    <a:pt x="1493012" y="615569"/>
                  </a:lnTo>
                  <a:lnTo>
                    <a:pt x="1477645" y="573024"/>
                  </a:lnTo>
                  <a:lnTo>
                    <a:pt x="1459992" y="531241"/>
                  </a:lnTo>
                  <a:lnTo>
                    <a:pt x="1440180" y="490093"/>
                  </a:lnTo>
                  <a:lnTo>
                    <a:pt x="1418208" y="449834"/>
                  </a:lnTo>
                  <a:lnTo>
                    <a:pt x="1393952" y="410591"/>
                  </a:lnTo>
                  <a:lnTo>
                    <a:pt x="1367536" y="372237"/>
                  </a:lnTo>
                  <a:lnTo>
                    <a:pt x="1338961" y="335025"/>
                  </a:lnTo>
                  <a:lnTo>
                    <a:pt x="1308100" y="298957"/>
                  </a:lnTo>
                  <a:lnTo>
                    <a:pt x="1275080" y="264160"/>
                  </a:lnTo>
                  <a:lnTo>
                    <a:pt x="1240282" y="231140"/>
                  </a:lnTo>
                  <a:lnTo>
                    <a:pt x="1204214" y="200278"/>
                  </a:lnTo>
                  <a:lnTo>
                    <a:pt x="1167003" y="171703"/>
                  </a:lnTo>
                  <a:lnTo>
                    <a:pt x="1128649" y="145288"/>
                  </a:lnTo>
                  <a:lnTo>
                    <a:pt x="1089406" y="121030"/>
                  </a:lnTo>
                  <a:lnTo>
                    <a:pt x="1049147" y="99060"/>
                  </a:lnTo>
                  <a:lnTo>
                    <a:pt x="1007999" y="79248"/>
                  </a:lnTo>
                  <a:lnTo>
                    <a:pt x="966216" y="61595"/>
                  </a:lnTo>
                  <a:lnTo>
                    <a:pt x="923670" y="46227"/>
                  </a:lnTo>
                  <a:lnTo>
                    <a:pt x="880618" y="33020"/>
                  </a:lnTo>
                  <a:lnTo>
                    <a:pt x="837057" y="21971"/>
                  </a:lnTo>
                  <a:lnTo>
                    <a:pt x="793114" y="13207"/>
                  </a:lnTo>
                  <a:lnTo>
                    <a:pt x="748919" y="6603"/>
                  </a:lnTo>
                  <a:lnTo>
                    <a:pt x="704469" y="2159"/>
                  </a:lnTo>
                  <a:lnTo>
                    <a:pt x="659892" y="0"/>
                  </a:lnTo>
                  <a:lnTo>
                    <a:pt x="615188" y="0"/>
                  </a:lnTo>
                  <a:lnTo>
                    <a:pt x="570611" y="2159"/>
                  </a:lnTo>
                  <a:lnTo>
                    <a:pt x="526161" y="6603"/>
                  </a:lnTo>
                  <a:lnTo>
                    <a:pt x="481964" y="13207"/>
                  </a:lnTo>
                  <a:lnTo>
                    <a:pt x="438023" y="21971"/>
                  </a:lnTo>
                  <a:lnTo>
                    <a:pt x="394462" y="33020"/>
                  </a:lnTo>
                  <a:lnTo>
                    <a:pt x="351408" y="46227"/>
                  </a:lnTo>
                  <a:lnTo>
                    <a:pt x="308863" y="61595"/>
                  </a:lnTo>
                  <a:lnTo>
                    <a:pt x="267081" y="79248"/>
                  </a:lnTo>
                  <a:lnTo>
                    <a:pt x="225933" y="99060"/>
                  </a:lnTo>
                  <a:lnTo>
                    <a:pt x="185674" y="121030"/>
                  </a:lnTo>
                  <a:lnTo>
                    <a:pt x="146431" y="145288"/>
                  </a:lnTo>
                  <a:lnTo>
                    <a:pt x="108077" y="171703"/>
                  </a:lnTo>
                  <a:lnTo>
                    <a:pt x="70865" y="200278"/>
                  </a:lnTo>
                  <a:lnTo>
                    <a:pt x="34797" y="231140"/>
                  </a:lnTo>
                  <a:lnTo>
                    <a:pt x="0" y="264160"/>
                  </a:lnTo>
                </a:path>
              </a:pathLst>
            </a:custGeom>
            <a:ln w="24384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30224" y="2097023"/>
              <a:ext cx="1690370" cy="1692910"/>
            </a:xfrm>
            <a:custGeom>
              <a:avLst/>
              <a:gdLst/>
              <a:ahLst/>
              <a:cxnLst/>
              <a:rect l="l" t="t" r="r" b="b"/>
              <a:pathLst>
                <a:path w="1690370" h="1692910">
                  <a:moveTo>
                    <a:pt x="1687068" y="1403223"/>
                  </a:moveTo>
                  <a:lnTo>
                    <a:pt x="1561719" y="1277620"/>
                  </a:lnTo>
                  <a:lnTo>
                    <a:pt x="1524635" y="1312418"/>
                  </a:lnTo>
                  <a:lnTo>
                    <a:pt x="1485773" y="1344549"/>
                  </a:lnTo>
                  <a:lnTo>
                    <a:pt x="1445514" y="1373886"/>
                  </a:lnTo>
                  <a:lnTo>
                    <a:pt x="1403604" y="1400429"/>
                  </a:lnTo>
                  <a:lnTo>
                    <a:pt x="1360551" y="1424178"/>
                  </a:lnTo>
                  <a:lnTo>
                    <a:pt x="1316355" y="1445260"/>
                  </a:lnTo>
                  <a:lnTo>
                    <a:pt x="1271270" y="1463421"/>
                  </a:lnTo>
                  <a:lnTo>
                    <a:pt x="1225169" y="1478915"/>
                  </a:lnTo>
                  <a:lnTo>
                    <a:pt x="1178560" y="1491615"/>
                  </a:lnTo>
                  <a:lnTo>
                    <a:pt x="1131316" y="1501394"/>
                  </a:lnTo>
                  <a:lnTo>
                    <a:pt x="1083818" y="1508506"/>
                  </a:lnTo>
                  <a:lnTo>
                    <a:pt x="1036066" y="1512697"/>
                  </a:lnTo>
                  <a:lnTo>
                    <a:pt x="988187" y="1514094"/>
                  </a:lnTo>
                  <a:lnTo>
                    <a:pt x="940308" y="1512697"/>
                  </a:lnTo>
                  <a:lnTo>
                    <a:pt x="892683" y="1508506"/>
                  </a:lnTo>
                  <a:lnTo>
                    <a:pt x="845185" y="1501394"/>
                  </a:lnTo>
                  <a:lnTo>
                    <a:pt x="798322" y="1491615"/>
                  </a:lnTo>
                  <a:lnTo>
                    <a:pt x="751840" y="1478915"/>
                  </a:lnTo>
                  <a:lnTo>
                    <a:pt x="706120" y="1463421"/>
                  </a:lnTo>
                  <a:lnTo>
                    <a:pt x="661162" y="1445260"/>
                  </a:lnTo>
                  <a:lnTo>
                    <a:pt x="617220" y="1424178"/>
                  </a:lnTo>
                  <a:lnTo>
                    <a:pt x="574421" y="1400429"/>
                  </a:lnTo>
                  <a:lnTo>
                    <a:pt x="532765" y="1373886"/>
                  </a:lnTo>
                  <a:lnTo>
                    <a:pt x="492633" y="1344549"/>
                  </a:lnTo>
                  <a:lnTo>
                    <a:pt x="453898" y="1312418"/>
                  </a:lnTo>
                  <a:lnTo>
                    <a:pt x="416941" y="1277620"/>
                  </a:lnTo>
                  <a:lnTo>
                    <a:pt x="384302" y="1242949"/>
                  </a:lnTo>
                  <a:lnTo>
                    <a:pt x="354076" y="1206881"/>
                  </a:lnTo>
                  <a:lnTo>
                    <a:pt x="326263" y="1169543"/>
                  </a:lnTo>
                  <a:lnTo>
                    <a:pt x="300990" y="1130935"/>
                  </a:lnTo>
                  <a:lnTo>
                    <a:pt x="278003" y="1091311"/>
                  </a:lnTo>
                  <a:lnTo>
                    <a:pt x="257429" y="1050671"/>
                  </a:lnTo>
                  <a:lnTo>
                    <a:pt x="239318" y="1009142"/>
                  </a:lnTo>
                  <a:lnTo>
                    <a:pt x="223621" y="966851"/>
                  </a:lnTo>
                  <a:lnTo>
                    <a:pt x="210337" y="923925"/>
                  </a:lnTo>
                  <a:lnTo>
                    <a:pt x="199466" y="880364"/>
                  </a:lnTo>
                  <a:lnTo>
                    <a:pt x="190995" y="836422"/>
                  </a:lnTo>
                  <a:lnTo>
                    <a:pt x="184962" y="792226"/>
                  </a:lnTo>
                  <a:lnTo>
                    <a:pt x="181343" y="747649"/>
                  </a:lnTo>
                  <a:lnTo>
                    <a:pt x="180124" y="703072"/>
                  </a:lnTo>
                  <a:lnTo>
                    <a:pt x="181343" y="658495"/>
                  </a:lnTo>
                  <a:lnTo>
                    <a:pt x="184962" y="614045"/>
                  </a:lnTo>
                  <a:lnTo>
                    <a:pt x="190995" y="569722"/>
                  </a:lnTo>
                  <a:lnTo>
                    <a:pt x="199466" y="525780"/>
                  </a:lnTo>
                  <a:lnTo>
                    <a:pt x="210337" y="482346"/>
                  </a:lnTo>
                  <a:lnTo>
                    <a:pt x="223621" y="439420"/>
                  </a:lnTo>
                  <a:lnTo>
                    <a:pt x="239318" y="397129"/>
                  </a:lnTo>
                  <a:lnTo>
                    <a:pt x="257429" y="355600"/>
                  </a:lnTo>
                  <a:lnTo>
                    <a:pt x="278003" y="314833"/>
                  </a:lnTo>
                  <a:lnTo>
                    <a:pt x="300990" y="275209"/>
                  </a:lnTo>
                  <a:lnTo>
                    <a:pt x="326263" y="236601"/>
                  </a:lnTo>
                  <a:lnTo>
                    <a:pt x="354076" y="199263"/>
                  </a:lnTo>
                  <a:lnTo>
                    <a:pt x="384302" y="163195"/>
                  </a:lnTo>
                  <a:lnTo>
                    <a:pt x="416941" y="128651"/>
                  </a:lnTo>
                  <a:lnTo>
                    <a:pt x="289306" y="3048"/>
                  </a:lnTo>
                  <a:lnTo>
                    <a:pt x="256159" y="37719"/>
                  </a:lnTo>
                  <a:lnTo>
                    <a:pt x="225183" y="73660"/>
                  </a:lnTo>
                  <a:lnTo>
                    <a:pt x="196151" y="110617"/>
                  </a:lnTo>
                  <a:lnTo>
                    <a:pt x="169138" y="148590"/>
                  </a:lnTo>
                  <a:lnTo>
                    <a:pt x="144119" y="187579"/>
                  </a:lnTo>
                  <a:lnTo>
                    <a:pt x="121094" y="227457"/>
                  </a:lnTo>
                  <a:lnTo>
                    <a:pt x="100076" y="268097"/>
                  </a:lnTo>
                  <a:lnTo>
                    <a:pt x="81051" y="309499"/>
                  </a:lnTo>
                  <a:lnTo>
                    <a:pt x="64046" y="351536"/>
                  </a:lnTo>
                  <a:lnTo>
                    <a:pt x="49034" y="394208"/>
                  </a:lnTo>
                  <a:lnTo>
                    <a:pt x="36029" y="437388"/>
                  </a:lnTo>
                  <a:lnTo>
                    <a:pt x="25006" y="480949"/>
                  </a:lnTo>
                  <a:lnTo>
                    <a:pt x="16002" y="525018"/>
                  </a:lnTo>
                  <a:lnTo>
                    <a:pt x="9004" y="569214"/>
                  </a:lnTo>
                  <a:lnTo>
                    <a:pt x="4000" y="613791"/>
                  </a:lnTo>
                  <a:lnTo>
                    <a:pt x="990" y="658368"/>
                  </a:lnTo>
                  <a:lnTo>
                    <a:pt x="0" y="703072"/>
                  </a:lnTo>
                  <a:lnTo>
                    <a:pt x="990" y="747776"/>
                  </a:lnTo>
                  <a:lnTo>
                    <a:pt x="4000" y="792480"/>
                  </a:lnTo>
                  <a:lnTo>
                    <a:pt x="9004" y="836930"/>
                  </a:lnTo>
                  <a:lnTo>
                    <a:pt x="16002" y="881253"/>
                  </a:lnTo>
                  <a:lnTo>
                    <a:pt x="25006" y="925195"/>
                  </a:lnTo>
                  <a:lnTo>
                    <a:pt x="36029" y="968883"/>
                  </a:lnTo>
                  <a:lnTo>
                    <a:pt x="49034" y="1012063"/>
                  </a:lnTo>
                  <a:lnTo>
                    <a:pt x="64046" y="1054608"/>
                  </a:lnTo>
                  <a:lnTo>
                    <a:pt x="81051" y="1096772"/>
                  </a:lnTo>
                  <a:lnTo>
                    <a:pt x="100076" y="1138174"/>
                  </a:lnTo>
                  <a:lnTo>
                    <a:pt x="121094" y="1178814"/>
                  </a:lnTo>
                  <a:lnTo>
                    <a:pt x="144119" y="1218692"/>
                  </a:lnTo>
                  <a:lnTo>
                    <a:pt x="169138" y="1257554"/>
                  </a:lnTo>
                  <a:lnTo>
                    <a:pt x="196151" y="1295654"/>
                  </a:lnTo>
                  <a:lnTo>
                    <a:pt x="225183" y="1332611"/>
                  </a:lnTo>
                  <a:lnTo>
                    <a:pt x="256159" y="1368425"/>
                  </a:lnTo>
                  <a:lnTo>
                    <a:pt x="289306" y="1403223"/>
                  </a:lnTo>
                  <a:lnTo>
                    <a:pt x="326136" y="1438275"/>
                  </a:lnTo>
                  <a:lnTo>
                    <a:pt x="364236" y="1471041"/>
                  </a:lnTo>
                  <a:lnTo>
                    <a:pt x="403606" y="1501648"/>
                  </a:lnTo>
                  <a:lnTo>
                    <a:pt x="444246" y="1529842"/>
                  </a:lnTo>
                  <a:lnTo>
                    <a:pt x="485775" y="1555877"/>
                  </a:lnTo>
                  <a:lnTo>
                    <a:pt x="528447" y="1579626"/>
                  </a:lnTo>
                  <a:lnTo>
                    <a:pt x="571881" y="1601228"/>
                  </a:lnTo>
                  <a:lnTo>
                    <a:pt x="616077" y="1620405"/>
                  </a:lnTo>
                  <a:lnTo>
                    <a:pt x="661035" y="1637411"/>
                  </a:lnTo>
                  <a:lnTo>
                    <a:pt x="706628" y="1652028"/>
                  </a:lnTo>
                  <a:lnTo>
                    <a:pt x="752729" y="1664462"/>
                  </a:lnTo>
                  <a:lnTo>
                    <a:pt x="799338" y="1674749"/>
                  </a:lnTo>
                  <a:lnTo>
                    <a:pt x="846201" y="1682623"/>
                  </a:lnTo>
                  <a:lnTo>
                    <a:pt x="893318" y="1688211"/>
                  </a:lnTo>
                  <a:lnTo>
                    <a:pt x="940689" y="1691640"/>
                  </a:lnTo>
                  <a:lnTo>
                    <a:pt x="988187" y="1692783"/>
                  </a:lnTo>
                  <a:lnTo>
                    <a:pt x="1035558" y="1691640"/>
                  </a:lnTo>
                  <a:lnTo>
                    <a:pt x="1082929" y="1688211"/>
                  </a:lnTo>
                  <a:lnTo>
                    <a:pt x="1130046" y="1682623"/>
                  </a:lnTo>
                  <a:lnTo>
                    <a:pt x="1177036" y="1674749"/>
                  </a:lnTo>
                  <a:lnTo>
                    <a:pt x="1223518" y="1664462"/>
                  </a:lnTo>
                  <a:lnTo>
                    <a:pt x="1269619" y="1652028"/>
                  </a:lnTo>
                  <a:lnTo>
                    <a:pt x="1315212" y="1637411"/>
                  </a:lnTo>
                  <a:lnTo>
                    <a:pt x="1360170" y="1620405"/>
                  </a:lnTo>
                  <a:lnTo>
                    <a:pt x="1404493" y="1601228"/>
                  </a:lnTo>
                  <a:lnTo>
                    <a:pt x="1447927" y="1579626"/>
                  </a:lnTo>
                  <a:lnTo>
                    <a:pt x="1490472" y="1555877"/>
                  </a:lnTo>
                  <a:lnTo>
                    <a:pt x="1532128" y="1529842"/>
                  </a:lnTo>
                  <a:lnTo>
                    <a:pt x="1572641" y="1501648"/>
                  </a:lnTo>
                  <a:lnTo>
                    <a:pt x="1612011" y="1471041"/>
                  </a:lnTo>
                  <a:lnTo>
                    <a:pt x="1650238" y="1438275"/>
                  </a:lnTo>
                  <a:lnTo>
                    <a:pt x="1687068" y="1403223"/>
                  </a:lnTo>
                  <a:close/>
                </a:path>
                <a:path w="1690370" h="1692910">
                  <a:moveTo>
                    <a:pt x="1690116" y="702437"/>
                  </a:moveTo>
                  <a:lnTo>
                    <a:pt x="1688465" y="654304"/>
                  </a:lnTo>
                  <a:lnTo>
                    <a:pt x="1683639" y="607060"/>
                  </a:lnTo>
                  <a:lnTo>
                    <a:pt x="1675892" y="560832"/>
                  </a:lnTo>
                  <a:lnTo>
                    <a:pt x="1665097" y="515747"/>
                  </a:lnTo>
                  <a:lnTo>
                    <a:pt x="1651381" y="471678"/>
                  </a:lnTo>
                  <a:lnTo>
                    <a:pt x="1634998" y="429006"/>
                  </a:lnTo>
                  <a:lnTo>
                    <a:pt x="1615821" y="387731"/>
                  </a:lnTo>
                  <a:lnTo>
                    <a:pt x="1594231" y="347853"/>
                  </a:lnTo>
                  <a:lnTo>
                    <a:pt x="1570228" y="309753"/>
                  </a:lnTo>
                  <a:lnTo>
                    <a:pt x="1543812" y="273177"/>
                  </a:lnTo>
                  <a:lnTo>
                    <a:pt x="1515237" y="238506"/>
                  </a:lnTo>
                  <a:lnTo>
                    <a:pt x="1484503" y="205740"/>
                  </a:lnTo>
                  <a:lnTo>
                    <a:pt x="1451737" y="175006"/>
                  </a:lnTo>
                  <a:lnTo>
                    <a:pt x="1417066" y="146431"/>
                  </a:lnTo>
                  <a:lnTo>
                    <a:pt x="1380617" y="120015"/>
                  </a:lnTo>
                  <a:lnTo>
                    <a:pt x="1342390" y="95885"/>
                  </a:lnTo>
                  <a:lnTo>
                    <a:pt x="1302639" y="74295"/>
                  </a:lnTo>
                  <a:lnTo>
                    <a:pt x="1261364" y="55245"/>
                  </a:lnTo>
                  <a:lnTo>
                    <a:pt x="1218692" y="38735"/>
                  </a:lnTo>
                  <a:lnTo>
                    <a:pt x="1174750" y="25146"/>
                  </a:lnTo>
                  <a:lnTo>
                    <a:pt x="1129665" y="14224"/>
                  </a:lnTo>
                  <a:lnTo>
                    <a:pt x="1083437" y="6477"/>
                  </a:lnTo>
                  <a:lnTo>
                    <a:pt x="1036193" y="1651"/>
                  </a:lnTo>
                  <a:lnTo>
                    <a:pt x="988187" y="0"/>
                  </a:lnTo>
                  <a:lnTo>
                    <a:pt x="940054" y="1651"/>
                  </a:lnTo>
                  <a:lnTo>
                    <a:pt x="892937" y="6477"/>
                  </a:lnTo>
                  <a:lnTo>
                    <a:pt x="846709" y="14224"/>
                  </a:lnTo>
                  <a:lnTo>
                    <a:pt x="801497" y="25146"/>
                  </a:lnTo>
                  <a:lnTo>
                    <a:pt x="757555" y="38735"/>
                  </a:lnTo>
                  <a:lnTo>
                    <a:pt x="714883" y="55245"/>
                  </a:lnTo>
                  <a:lnTo>
                    <a:pt x="673608" y="74295"/>
                  </a:lnTo>
                  <a:lnTo>
                    <a:pt x="633857" y="95885"/>
                  </a:lnTo>
                  <a:lnTo>
                    <a:pt x="595630" y="120015"/>
                  </a:lnTo>
                  <a:lnTo>
                    <a:pt x="559181" y="146431"/>
                  </a:lnTo>
                  <a:lnTo>
                    <a:pt x="524510" y="175006"/>
                  </a:lnTo>
                  <a:lnTo>
                    <a:pt x="491744" y="205740"/>
                  </a:lnTo>
                  <a:lnTo>
                    <a:pt x="461010" y="238506"/>
                  </a:lnTo>
                  <a:lnTo>
                    <a:pt x="432435" y="273177"/>
                  </a:lnTo>
                  <a:lnTo>
                    <a:pt x="406019" y="309753"/>
                  </a:lnTo>
                  <a:lnTo>
                    <a:pt x="382016" y="347853"/>
                  </a:lnTo>
                  <a:lnTo>
                    <a:pt x="360426" y="387731"/>
                  </a:lnTo>
                  <a:lnTo>
                    <a:pt x="341376" y="429006"/>
                  </a:lnTo>
                  <a:lnTo>
                    <a:pt x="324866" y="471678"/>
                  </a:lnTo>
                  <a:lnTo>
                    <a:pt x="311277" y="515747"/>
                  </a:lnTo>
                  <a:lnTo>
                    <a:pt x="300482" y="560832"/>
                  </a:lnTo>
                  <a:lnTo>
                    <a:pt x="292608" y="607060"/>
                  </a:lnTo>
                  <a:lnTo>
                    <a:pt x="287782" y="654304"/>
                  </a:lnTo>
                  <a:lnTo>
                    <a:pt x="286258" y="702437"/>
                  </a:lnTo>
                  <a:lnTo>
                    <a:pt x="287782" y="750443"/>
                  </a:lnTo>
                  <a:lnTo>
                    <a:pt x="292608" y="797687"/>
                  </a:lnTo>
                  <a:lnTo>
                    <a:pt x="300482" y="843915"/>
                  </a:lnTo>
                  <a:lnTo>
                    <a:pt x="311277" y="889127"/>
                  </a:lnTo>
                  <a:lnTo>
                    <a:pt x="324866" y="933069"/>
                  </a:lnTo>
                  <a:lnTo>
                    <a:pt x="341376" y="975868"/>
                  </a:lnTo>
                  <a:lnTo>
                    <a:pt x="360426" y="1017143"/>
                  </a:lnTo>
                  <a:lnTo>
                    <a:pt x="382016" y="1056894"/>
                  </a:lnTo>
                  <a:lnTo>
                    <a:pt x="406019" y="1095121"/>
                  </a:lnTo>
                  <a:lnTo>
                    <a:pt x="432435" y="1131570"/>
                  </a:lnTo>
                  <a:lnTo>
                    <a:pt x="461010" y="1166368"/>
                  </a:lnTo>
                  <a:lnTo>
                    <a:pt x="491744" y="1199134"/>
                  </a:lnTo>
                  <a:lnTo>
                    <a:pt x="524510" y="1229868"/>
                  </a:lnTo>
                  <a:lnTo>
                    <a:pt x="559181" y="1258443"/>
                  </a:lnTo>
                  <a:lnTo>
                    <a:pt x="595630" y="1284859"/>
                  </a:lnTo>
                  <a:lnTo>
                    <a:pt x="633857" y="1308862"/>
                  </a:lnTo>
                  <a:lnTo>
                    <a:pt x="673608" y="1330579"/>
                  </a:lnTo>
                  <a:lnTo>
                    <a:pt x="714883" y="1349629"/>
                  </a:lnTo>
                  <a:lnTo>
                    <a:pt x="757555" y="1366012"/>
                  </a:lnTo>
                  <a:lnTo>
                    <a:pt x="801497" y="1379728"/>
                  </a:lnTo>
                  <a:lnTo>
                    <a:pt x="846709" y="1390523"/>
                  </a:lnTo>
                  <a:lnTo>
                    <a:pt x="892937" y="1398397"/>
                  </a:lnTo>
                  <a:lnTo>
                    <a:pt x="940054" y="1403223"/>
                  </a:lnTo>
                  <a:lnTo>
                    <a:pt x="988187" y="1404874"/>
                  </a:lnTo>
                  <a:lnTo>
                    <a:pt x="1036193" y="1403223"/>
                  </a:lnTo>
                  <a:lnTo>
                    <a:pt x="1083437" y="1398397"/>
                  </a:lnTo>
                  <a:lnTo>
                    <a:pt x="1129665" y="1390523"/>
                  </a:lnTo>
                  <a:lnTo>
                    <a:pt x="1174750" y="1379728"/>
                  </a:lnTo>
                  <a:lnTo>
                    <a:pt x="1218692" y="1366012"/>
                  </a:lnTo>
                  <a:lnTo>
                    <a:pt x="1261364" y="1349629"/>
                  </a:lnTo>
                  <a:lnTo>
                    <a:pt x="1302639" y="1330579"/>
                  </a:lnTo>
                  <a:lnTo>
                    <a:pt x="1342390" y="1308862"/>
                  </a:lnTo>
                  <a:lnTo>
                    <a:pt x="1380617" y="1284859"/>
                  </a:lnTo>
                  <a:lnTo>
                    <a:pt x="1417066" y="1258443"/>
                  </a:lnTo>
                  <a:lnTo>
                    <a:pt x="1451737" y="1229868"/>
                  </a:lnTo>
                  <a:lnTo>
                    <a:pt x="1484503" y="1199134"/>
                  </a:lnTo>
                  <a:lnTo>
                    <a:pt x="1515237" y="1166368"/>
                  </a:lnTo>
                  <a:lnTo>
                    <a:pt x="1543812" y="1131570"/>
                  </a:lnTo>
                  <a:lnTo>
                    <a:pt x="1570228" y="1095121"/>
                  </a:lnTo>
                  <a:lnTo>
                    <a:pt x="1594231" y="1056894"/>
                  </a:lnTo>
                  <a:lnTo>
                    <a:pt x="1615821" y="1017143"/>
                  </a:lnTo>
                  <a:lnTo>
                    <a:pt x="1634998" y="975868"/>
                  </a:lnTo>
                  <a:lnTo>
                    <a:pt x="1651381" y="933069"/>
                  </a:lnTo>
                  <a:lnTo>
                    <a:pt x="1665097" y="889127"/>
                  </a:lnTo>
                  <a:lnTo>
                    <a:pt x="1675892" y="843915"/>
                  </a:lnTo>
                  <a:lnTo>
                    <a:pt x="1683639" y="797687"/>
                  </a:lnTo>
                  <a:lnTo>
                    <a:pt x="1688465" y="750443"/>
                  </a:lnTo>
                  <a:lnTo>
                    <a:pt x="1690116" y="702437"/>
                  </a:lnTo>
                  <a:close/>
                </a:path>
              </a:pathLst>
            </a:custGeom>
            <a:solidFill>
              <a:srgbClr val="046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870075" y="2363546"/>
            <a:ext cx="426084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25652" y="4680203"/>
            <a:ext cx="1906905" cy="1908175"/>
            <a:chOff x="1025652" y="4680203"/>
            <a:chExt cx="1906905" cy="1908175"/>
          </a:xfrm>
        </p:grpSpPr>
        <p:sp>
          <p:nvSpPr>
            <p:cNvPr id="26" name="object 26"/>
            <p:cNvSpPr/>
            <p:nvPr/>
          </p:nvSpPr>
          <p:spPr>
            <a:xfrm>
              <a:off x="1380744" y="4692395"/>
              <a:ext cx="1539240" cy="1539240"/>
            </a:xfrm>
            <a:custGeom>
              <a:avLst/>
              <a:gdLst/>
              <a:ahLst/>
              <a:cxnLst/>
              <a:rect l="l" t="t" r="r" b="b"/>
              <a:pathLst>
                <a:path w="1539239" h="1539239">
                  <a:moveTo>
                    <a:pt x="1275080" y="1539239"/>
                  </a:moveTo>
                  <a:lnTo>
                    <a:pt x="1308100" y="1504441"/>
                  </a:lnTo>
                  <a:lnTo>
                    <a:pt x="1338961" y="1468374"/>
                  </a:lnTo>
                  <a:lnTo>
                    <a:pt x="1367536" y="1431163"/>
                  </a:lnTo>
                  <a:lnTo>
                    <a:pt x="1393952" y="1392808"/>
                  </a:lnTo>
                  <a:lnTo>
                    <a:pt x="1418208" y="1353439"/>
                  </a:lnTo>
                  <a:lnTo>
                    <a:pt x="1440180" y="1313179"/>
                  </a:lnTo>
                  <a:lnTo>
                    <a:pt x="1459992" y="1272158"/>
                  </a:lnTo>
                  <a:lnTo>
                    <a:pt x="1477645" y="1230249"/>
                  </a:lnTo>
                  <a:lnTo>
                    <a:pt x="1493012" y="1187830"/>
                  </a:lnTo>
                  <a:lnTo>
                    <a:pt x="1506220" y="1144777"/>
                  </a:lnTo>
                  <a:lnTo>
                    <a:pt x="1517269" y="1101216"/>
                  </a:lnTo>
                  <a:lnTo>
                    <a:pt x="1526032" y="1057275"/>
                  </a:lnTo>
                  <a:lnTo>
                    <a:pt x="1532636" y="1013078"/>
                  </a:lnTo>
                  <a:lnTo>
                    <a:pt x="1537081" y="968628"/>
                  </a:lnTo>
                  <a:lnTo>
                    <a:pt x="1539239" y="924051"/>
                  </a:lnTo>
                  <a:lnTo>
                    <a:pt x="1539239" y="879348"/>
                  </a:lnTo>
                  <a:lnTo>
                    <a:pt x="1537081" y="834770"/>
                  </a:lnTo>
                  <a:lnTo>
                    <a:pt x="1532636" y="790320"/>
                  </a:lnTo>
                  <a:lnTo>
                    <a:pt x="1526032" y="746125"/>
                  </a:lnTo>
                  <a:lnTo>
                    <a:pt x="1517269" y="702182"/>
                  </a:lnTo>
                  <a:lnTo>
                    <a:pt x="1506220" y="658621"/>
                  </a:lnTo>
                  <a:lnTo>
                    <a:pt x="1493012" y="615568"/>
                  </a:lnTo>
                  <a:lnTo>
                    <a:pt x="1477645" y="573024"/>
                  </a:lnTo>
                  <a:lnTo>
                    <a:pt x="1459992" y="531240"/>
                  </a:lnTo>
                  <a:lnTo>
                    <a:pt x="1440180" y="490092"/>
                  </a:lnTo>
                  <a:lnTo>
                    <a:pt x="1418208" y="449833"/>
                  </a:lnTo>
                  <a:lnTo>
                    <a:pt x="1393952" y="410590"/>
                  </a:lnTo>
                  <a:lnTo>
                    <a:pt x="1367536" y="372237"/>
                  </a:lnTo>
                  <a:lnTo>
                    <a:pt x="1338961" y="335025"/>
                  </a:lnTo>
                  <a:lnTo>
                    <a:pt x="1308100" y="298957"/>
                  </a:lnTo>
                  <a:lnTo>
                    <a:pt x="1275080" y="264159"/>
                  </a:lnTo>
                  <a:lnTo>
                    <a:pt x="1240282" y="231139"/>
                  </a:lnTo>
                  <a:lnTo>
                    <a:pt x="1204214" y="200278"/>
                  </a:lnTo>
                  <a:lnTo>
                    <a:pt x="1167003" y="171703"/>
                  </a:lnTo>
                  <a:lnTo>
                    <a:pt x="1128649" y="145287"/>
                  </a:lnTo>
                  <a:lnTo>
                    <a:pt x="1089406" y="121030"/>
                  </a:lnTo>
                  <a:lnTo>
                    <a:pt x="1049147" y="99059"/>
                  </a:lnTo>
                  <a:lnTo>
                    <a:pt x="1007999" y="79248"/>
                  </a:lnTo>
                  <a:lnTo>
                    <a:pt x="966216" y="61594"/>
                  </a:lnTo>
                  <a:lnTo>
                    <a:pt x="923670" y="46227"/>
                  </a:lnTo>
                  <a:lnTo>
                    <a:pt x="880618" y="33019"/>
                  </a:lnTo>
                  <a:lnTo>
                    <a:pt x="837057" y="21970"/>
                  </a:lnTo>
                  <a:lnTo>
                    <a:pt x="793114" y="13207"/>
                  </a:lnTo>
                  <a:lnTo>
                    <a:pt x="748919" y="6603"/>
                  </a:lnTo>
                  <a:lnTo>
                    <a:pt x="704469" y="2158"/>
                  </a:lnTo>
                  <a:lnTo>
                    <a:pt x="659892" y="0"/>
                  </a:lnTo>
                  <a:lnTo>
                    <a:pt x="615188" y="0"/>
                  </a:lnTo>
                  <a:lnTo>
                    <a:pt x="570611" y="2158"/>
                  </a:lnTo>
                  <a:lnTo>
                    <a:pt x="526161" y="6603"/>
                  </a:lnTo>
                  <a:lnTo>
                    <a:pt x="481964" y="13207"/>
                  </a:lnTo>
                  <a:lnTo>
                    <a:pt x="438023" y="21970"/>
                  </a:lnTo>
                  <a:lnTo>
                    <a:pt x="394462" y="33019"/>
                  </a:lnTo>
                  <a:lnTo>
                    <a:pt x="351408" y="46227"/>
                  </a:lnTo>
                  <a:lnTo>
                    <a:pt x="308863" y="61594"/>
                  </a:lnTo>
                  <a:lnTo>
                    <a:pt x="267081" y="79248"/>
                  </a:lnTo>
                  <a:lnTo>
                    <a:pt x="225933" y="99059"/>
                  </a:lnTo>
                  <a:lnTo>
                    <a:pt x="185674" y="121030"/>
                  </a:lnTo>
                  <a:lnTo>
                    <a:pt x="146431" y="145287"/>
                  </a:lnTo>
                  <a:lnTo>
                    <a:pt x="108077" y="171703"/>
                  </a:lnTo>
                  <a:lnTo>
                    <a:pt x="70865" y="200278"/>
                  </a:lnTo>
                  <a:lnTo>
                    <a:pt x="34797" y="231139"/>
                  </a:lnTo>
                  <a:lnTo>
                    <a:pt x="0" y="264159"/>
                  </a:lnTo>
                </a:path>
              </a:pathLst>
            </a:custGeom>
            <a:ln w="24384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0224" y="4893563"/>
              <a:ext cx="1686560" cy="1690370"/>
            </a:xfrm>
            <a:custGeom>
              <a:avLst/>
              <a:gdLst/>
              <a:ahLst/>
              <a:cxnLst/>
              <a:rect l="l" t="t" r="r" b="b"/>
              <a:pathLst>
                <a:path w="1686560" h="1690370">
                  <a:moveTo>
                    <a:pt x="289178" y="0"/>
                  </a:moveTo>
                  <a:lnTo>
                    <a:pt x="256159" y="34671"/>
                  </a:lnTo>
                  <a:lnTo>
                    <a:pt x="225120" y="70612"/>
                  </a:lnTo>
                  <a:lnTo>
                    <a:pt x="196100" y="107569"/>
                  </a:lnTo>
                  <a:lnTo>
                    <a:pt x="169087" y="145541"/>
                  </a:lnTo>
                  <a:lnTo>
                    <a:pt x="144081" y="184531"/>
                  </a:lnTo>
                  <a:lnTo>
                    <a:pt x="121069" y="224409"/>
                  </a:lnTo>
                  <a:lnTo>
                    <a:pt x="100050" y="265049"/>
                  </a:lnTo>
                  <a:lnTo>
                    <a:pt x="81038" y="306450"/>
                  </a:lnTo>
                  <a:lnTo>
                    <a:pt x="64033" y="348488"/>
                  </a:lnTo>
                  <a:lnTo>
                    <a:pt x="49021" y="391160"/>
                  </a:lnTo>
                  <a:lnTo>
                    <a:pt x="36017" y="434339"/>
                  </a:lnTo>
                  <a:lnTo>
                    <a:pt x="25018" y="478027"/>
                  </a:lnTo>
                  <a:lnTo>
                    <a:pt x="16001" y="521970"/>
                  </a:lnTo>
                  <a:lnTo>
                    <a:pt x="9004" y="566293"/>
                  </a:lnTo>
                  <a:lnTo>
                    <a:pt x="4000" y="610743"/>
                  </a:lnTo>
                  <a:lnTo>
                    <a:pt x="1003" y="655447"/>
                  </a:lnTo>
                  <a:lnTo>
                    <a:pt x="0" y="700151"/>
                  </a:lnTo>
                  <a:lnTo>
                    <a:pt x="1003" y="744855"/>
                  </a:lnTo>
                  <a:lnTo>
                    <a:pt x="4000" y="789432"/>
                  </a:lnTo>
                  <a:lnTo>
                    <a:pt x="9004" y="834009"/>
                  </a:lnTo>
                  <a:lnTo>
                    <a:pt x="16001" y="878205"/>
                  </a:lnTo>
                  <a:lnTo>
                    <a:pt x="25018" y="922274"/>
                  </a:lnTo>
                  <a:lnTo>
                    <a:pt x="36017" y="965835"/>
                  </a:lnTo>
                  <a:lnTo>
                    <a:pt x="49021" y="1009014"/>
                  </a:lnTo>
                  <a:lnTo>
                    <a:pt x="64033" y="1051687"/>
                  </a:lnTo>
                  <a:lnTo>
                    <a:pt x="81038" y="1093724"/>
                  </a:lnTo>
                  <a:lnTo>
                    <a:pt x="100050" y="1135126"/>
                  </a:lnTo>
                  <a:lnTo>
                    <a:pt x="121069" y="1175765"/>
                  </a:lnTo>
                  <a:lnTo>
                    <a:pt x="144081" y="1215644"/>
                  </a:lnTo>
                  <a:lnTo>
                    <a:pt x="169087" y="1254633"/>
                  </a:lnTo>
                  <a:lnTo>
                    <a:pt x="196100" y="1292606"/>
                  </a:lnTo>
                  <a:lnTo>
                    <a:pt x="225120" y="1329689"/>
                  </a:lnTo>
                  <a:lnTo>
                    <a:pt x="256159" y="1365503"/>
                  </a:lnTo>
                  <a:lnTo>
                    <a:pt x="289178" y="1400175"/>
                  </a:lnTo>
                  <a:lnTo>
                    <a:pt x="326009" y="1435353"/>
                  </a:lnTo>
                  <a:lnTo>
                    <a:pt x="364109" y="1468120"/>
                  </a:lnTo>
                  <a:lnTo>
                    <a:pt x="403606" y="1498727"/>
                  </a:lnTo>
                  <a:lnTo>
                    <a:pt x="444119" y="1526921"/>
                  </a:lnTo>
                  <a:lnTo>
                    <a:pt x="485647" y="1552956"/>
                  </a:lnTo>
                  <a:lnTo>
                    <a:pt x="528192" y="1576705"/>
                  </a:lnTo>
                  <a:lnTo>
                    <a:pt x="571754" y="1598295"/>
                  </a:lnTo>
                  <a:lnTo>
                    <a:pt x="615950" y="1617472"/>
                  </a:lnTo>
                  <a:lnTo>
                    <a:pt x="660907" y="1634489"/>
                  </a:lnTo>
                  <a:lnTo>
                    <a:pt x="706501" y="1649095"/>
                  </a:lnTo>
                  <a:lnTo>
                    <a:pt x="752601" y="1661540"/>
                  </a:lnTo>
                  <a:lnTo>
                    <a:pt x="799083" y="1671701"/>
                  </a:lnTo>
                  <a:lnTo>
                    <a:pt x="845946" y="1679702"/>
                  </a:lnTo>
                  <a:lnTo>
                    <a:pt x="893063" y="1685289"/>
                  </a:lnTo>
                  <a:lnTo>
                    <a:pt x="940434" y="1688719"/>
                  </a:lnTo>
                  <a:lnTo>
                    <a:pt x="987806" y="1689862"/>
                  </a:lnTo>
                  <a:lnTo>
                    <a:pt x="1035303" y="1688719"/>
                  </a:lnTo>
                  <a:lnTo>
                    <a:pt x="1082548" y="1685289"/>
                  </a:lnTo>
                  <a:lnTo>
                    <a:pt x="1129792" y="1679702"/>
                  </a:lnTo>
                  <a:lnTo>
                    <a:pt x="1176655" y="1671701"/>
                  </a:lnTo>
                  <a:lnTo>
                    <a:pt x="1223137" y="1661540"/>
                  </a:lnTo>
                  <a:lnTo>
                    <a:pt x="1269238" y="1649095"/>
                  </a:lnTo>
                  <a:lnTo>
                    <a:pt x="1314831" y="1634489"/>
                  </a:lnTo>
                  <a:lnTo>
                    <a:pt x="1359789" y="1617472"/>
                  </a:lnTo>
                  <a:lnTo>
                    <a:pt x="1403984" y="1598295"/>
                  </a:lnTo>
                  <a:lnTo>
                    <a:pt x="1447419" y="1576705"/>
                  </a:lnTo>
                  <a:lnTo>
                    <a:pt x="1490090" y="1552956"/>
                  </a:lnTo>
                  <a:lnTo>
                    <a:pt x="1531620" y="1526921"/>
                  </a:lnTo>
                  <a:lnTo>
                    <a:pt x="1572133" y="1498727"/>
                  </a:lnTo>
                  <a:lnTo>
                    <a:pt x="1611502" y="1468120"/>
                  </a:lnTo>
                  <a:lnTo>
                    <a:pt x="1649730" y="1435353"/>
                  </a:lnTo>
                  <a:lnTo>
                    <a:pt x="1686559" y="1400175"/>
                  </a:lnTo>
                  <a:lnTo>
                    <a:pt x="1561211" y="1274572"/>
                  </a:lnTo>
                  <a:lnTo>
                    <a:pt x="1524127" y="1309497"/>
                  </a:lnTo>
                  <a:lnTo>
                    <a:pt x="1485392" y="1341627"/>
                  </a:lnTo>
                  <a:lnTo>
                    <a:pt x="1445006" y="1370964"/>
                  </a:lnTo>
                  <a:lnTo>
                    <a:pt x="1403223" y="1397508"/>
                  </a:lnTo>
                  <a:lnTo>
                    <a:pt x="1360170" y="1421257"/>
                  </a:lnTo>
                  <a:lnTo>
                    <a:pt x="1315974" y="1442339"/>
                  </a:lnTo>
                  <a:lnTo>
                    <a:pt x="1270889" y="1460500"/>
                  </a:lnTo>
                  <a:lnTo>
                    <a:pt x="1224914" y="1475994"/>
                  </a:lnTo>
                  <a:lnTo>
                    <a:pt x="1178178" y="1488694"/>
                  </a:lnTo>
                  <a:lnTo>
                    <a:pt x="1131062" y="1498473"/>
                  </a:lnTo>
                  <a:lnTo>
                    <a:pt x="1083437" y="1505585"/>
                  </a:lnTo>
                  <a:lnTo>
                    <a:pt x="1035684" y="1509776"/>
                  </a:lnTo>
                  <a:lnTo>
                    <a:pt x="987806" y="1511173"/>
                  </a:lnTo>
                  <a:lnTo>
                    <a:pt x="940053" y="1509776"/>
                  </a:lnTo>
                  <a:lnTo>
                    <a:pt x="892428" y="1505585"/>
                  </a:lnTo>
                  <a:lnTo>
                    <a:pt x="845057" y="1498473"/>
                  </a:lnTo>
                  <a:lnTo>
                    <a:pt x="798068" y="1488694"/>
                  </a:lnTo>
                  <a:lnTo>
                    <a:pt x="751586" y="1475994"/>
                  </a:lnTo>
                  <a:lnTo>
                    <a:pt x="705865" y="1460500"/>
                  </a:lnTo>
                  <a:lnTo>
                    <a:pt x="661034" y="1442339"/>
                  </a:lnTo>
                  <a:lnTo>
                    <a:pt x="617093" y="1421257"/>
                  </a:lnTo>
                  <a:lnTo>
                    <a:pt x="574294" y="1397508"/>
                  </a:lnTo>
                  <a:lnTo>
                    <a:pt x="532638" y="1370964"/>
                  </a:lnTo>
                  <a:lnTo>
                    <a:pt x="492506" y="1341627"/>
                  </a:lnTo>
                  <a:lnTo>
                    <a:pt x="453770" y="1309497"/>
                  </a:lnTo>
                  <a:lnTo>
                    <a:pt x="416813" y="1274572"/>
                  </a:lnTo>
                  <a:lnTo>
                    <a:pt x="384175" y="1240027"/>
                  </a:lnTo>
                  <a:lnTo>
                    <a:pt x="353948" y="1203960"/>
                  </a:lnTo>
                  <a:lnTo>
                    <a:pt x="326263" y="1166622"/>
                  </a:lnTo>
                  <a:lnTo>
                    <a:pt x="300863" y="1128014"/>
                  </a:lnTo>
                  <a:lnTo>
                    <a:pt x="277875" y="1088389"/>
                  </a:lnTo>
                  <a:lnTo>
                    <a:pt x="257428" y="1047750"/>
                  </a:lnTo>
                  <a:lnTo>
                    <a:pt x="239255" y="1006221"/>
                  </a:lnTo>
                  <a:lnTo>
                    <a:pt x="223558" y="963930"/>
                  </a:lnTo>
                  <a:lnTo>
                    <a:pt x="210273" y="920876"/>
                  </a:lnTo>
                  <a:lnTo>
                    <a:pt x="199402" y="877443"/>
                  </a:lnTo>
                  <a:lnTo>
                    <a:pt x="190957" y="833501"/>
                  </a:lnTo>
                  <a:lnTo>
                    <a:pt x="184912" y="789177"/>
                  </a:lnTo>
                  <a:lnTo>
                    <a:pt x="181292" y="744727"/>
                  </a:lnTo>
                  <a:lnTo>
                    <a:pt x="180085" y="700151"/>
                  </a:lnTo>
                  <a:lnTo>
                    <a:pt x="181292" y="655447"/>
                  </a:lnTo>
                  <a:lnTo>
                    <a:pt x="184912" y="610997"/>
                  </a:lnTo>
                  <a:lnTo>
                    <a:pt x="190957" y="566801"/>
                  </a:lnTo>
                  <a:lnTo>
                    <a:pt x="199402" y="522859"/>
                  </a:lnTo>
                  <a:lnTo>
                    <a:pt x="210273" y="479298"/>
                  </a:lnTo>
                  <a:lnTo>
                    <a:pt x="223558" y="436372"/>
                  </a:lnTo>
                  <a:lnTo>
                    <a:pt x="239255" y="394081"/>
                  </a:lnTo>
                  <a:lnTo>
                    <a:pt x="257428" y="352551"/>
                  </a:lnTo>
                  <a:lnTo>
                    <a:pt x="277875" y="311912"/>
                  </a:lnTo>
                  <a:lnTo>
                    <a:pt x="300863" y="272161"/>
                  </a:lnTo>
                  <a:lnTo>
                    <a:pt x="326263" y="233680"/>
                  </a:lnTo>
                  <a:lnTo>
                    <a:pt x="353948" y="196214"/>
                  </a:lnTo>
                  <a:lnTo>
                    <a:pt x="384175" y="160147"/>
                  </a:lnTo>
                  <a:lnTo>
                    <a:pt x="416813" y="125602"/>
                  </a:lnTo>
                  <a:lnTo>
                    <a:pt x="289178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30224" y="4893563"/>
              <a:ext cx="1686560" cy="1690370"/>
            </a:xfrm>
            <a:custGeom>
              <a:avLst/>
              <a:gdLst/>
              <a:ahLst/>
              <a:cxnLst/>
              <a:rect l="l" t="t" r="r" b="b"/>
              <a:pathLst>
                <a:path w="1686560" h="1690370">
                  <a:moveTo>
                    <a:pt x="987806" y="1689862"/>
                  </a:moveTo>
                  <a:lnTo>
                    <a:pt x="940434" y="1688719"/>
                  </a:lnTo>
                  <a:lnTo>
                    <a:pt x="893063" y="1685289"/>
                  </a:lnTo>
                  <a:lnTo>
                    <a:pt x="845946" y="1679702"/>
                  </a:lnTo>
                  <a:lnTo>
                    <a:pt x="799083" y="1671701"/>
                  </a:lnTo>
                  <a:lnTo>
                    <a:pt x="752601" y="1661540"/>
                  </a:lnTo>
                  <a:lnTo>
                    <a:pt x="706501" y="1649095"/>
                  </a:lnTo>
                  <a:lnTo>
                    <a:pt x="660907" y="1634489"/>
                  </a:lnTo>
                  <a:lnTo>
                    <a:pt x="615950" y="1617472"/>
                  </a:lnTo>
                  <a:lnTo>
                    <a:pt x="571754" y="1598295"/>
                  </a:lnTo>
                  <a:lnTo>
                    <a:pt x="528192" y="1576705"/>
                  </a:lnTo>
                  <a:lnTo>
                    <a:pt x="485647" y="1552956"/>
                  </a:lnTo>
                  <a:lnTo>
                    <a:pt x="444119" y="1526921"/>
                  </a:lnTo>
                  <a:lnTo>
                    <a:pt x="403606" y="1498727"/>
                  </a:lnTo>
                  <a:lnTo>
                    <a:pt x="364109" y="1468120"/>
                  </a:lnTo>
                  <a:lnTo>
                    <a:pt x="326009" y="1435353"/>
                  </a:lnTo>
                  <a:lnTo>
                    <a:pt x="289178" y="1400175"/>
                  </a:lnTo>
                  <a:lnTo>
                    <a:pt x="256159" y="1365503"/>
                  </a:lnTo>
                  <a:lnTo>
                    <a:pt x="225120" y="1329689"/>
                  </a:lnTo>
                  <a:lnTo>
                    <a:pt x="196100" y="1292606"/>
                  </a:lnTo>
                  <a:lnTo>
                    <a:pt x="169087" y="1254633"/>
                  </a:lnTo>
                  <a:lnTo>
                    <a:pt x="144081" y="1215644"/>
                  </a:lnTo>
                  <a:lnTo>
                    <a:pt x="121069" y="1175765"/>
                  </a:lnTo>
                  <a:lnTo>
                    <a:pt x="100050" y="1135126"/>
                  </a:lnTo>
                  <a:lnTo>
                    <a:pt x="81038" y="1093724"/>
                  </a:lnTo>
                  <a:lnTo>
                    <a:pt x="64033" y="1051687"/>
                  </a:lnTo>
                  <a:lnTo>
                    <a:pt x="49021" y="1009014"/>
                  </a:lnTo>
                  <a:lnTo>
                    <a:pt x="36017" y="965835"/>
                  </a:lnTo>
                  <a:lnTo>
                    <a:pt x="25018" y="922274"/>
                  </a:lnTo>
                  <a:lnTo>
                    <a:pt x="16001" y="878205"/>
                  </a:lnTo>
                  <a:lnTo>
                    <a:pt x="9004" y="834009"/>
                  </a:lnTo>
                  <a:lnTo>
                    <a:pt x="4000" y="789432"/>
                  </a:lnTo>
                  <a:lnTo>
                    <a:pt x="1003" y="744855"/>
                  </a:lnTo>
                  <a:lnTo>
                    <a:pt x="0" y="700151"/>
                  </a:lnTo>
                  <a:lnTo>
                    <a:pt x="1003" y="655447"/>
                  </a:lnTo>
                  <a:lnTo>
                    <a:pt x="4000" y="610743"/>
                  </a:lnTo>
                  <a:lnTo>
                    <a:pt x="9004" y="566293"/>
                  </a:lnTo>
                  <a:lnTo>
                    <a:pt x="16001" y="521970"/>
                  </a:lnTo>
                  <a:lnTo>
                    <a:pt x="25018" y="478027"/>
                  </a:lnTo>
                  <a:lnTo>
                    <a:pt x="36017" y="434339"/>
                  </a:lnTo>
                  <a:lnTo>
                    <a:pt x="49021" y="391160"/>
                  </a:lnTo>
                  <a:lnTo>
                    <a:pt x="64033" y="348488"/>
                  </a:lnTo>
                  <a:lnTo>
                    <a:pt x="81038" y="306450"/>
                  </a:lnTo>
                  <a:lnTo>
                    <a:pt x="100050" y="265049"/>
                  </a:lnTo>
                  <a:lnTo>
                    <a:pt x="121069" y="224409"/>
                  </a:lnTo>
                  <a:lnTo>
                    <a:pt x="144081" y="184531"/>
                  </a:lnTo>
                  <a:lnTo>
                    <a:pt x="169087" y="145541"/>
                  </a:lnTo>
                  <a:lnTo>
                    <a:pt x="196100" y="107569"/>
                  </a:lnTo>
                  <a:lnTo>
                    <a:pt x="225120" y="70612"/>
                  </a:lnTo>
                  <a:lnTo>
                    <a:pt x="256159" y="34671"/>
                  </a:lnTo>
                  <a:lnTo>
                    <a:pt x="289178" y="0"/>
                  </a:lnTo>
                  <a:lnTo>
                    <a:pt x="362966" y="72644"/>
                  </a:lnTo>
                  <a:lnTo>
                    <a:pt x="400812" y="109855"/>
                  </a:lnTo>
                  <a:lnTo>
                    <a:pt x="414781" y="123571"/>
                  </a:lnTo>
                  <a:lnTo>
                    <a:pt x="416813" y="125602"/>
                  </a:lnTo>
                  <a:lnTo>
                    <a:pt x="384175" y="160147"/>
                  </a:lnTo>
                  <a:lnTo>
                    <a:pt x="353948" y="196214"/>
                  </a:lnTo>
                  <a:lnTo>
                    <a:pt x="326263" y="233680"/>
                  </a:lnTo>
                  <a:lnTo>
                    <a:pt x="300863" y="272161"/>
                  </a:lnTo>
                  <a:lnTo>
                    <a:pt x="277875" y="311912"/>
                  </a:lnTo>
                  <a:lnTo>
                    <a:pt x="257428" y="352551"/>
                  </a:lnTo>
                  <a:lnTo>
                    <a:pt x="239255" y="394081"/>
                  </a:lnTo>
                  <a:lnTo>
                    <a:pt x="223558" y="436372"/>
                  </a:lnTo>
                  <a:lnTo>
                    <a:pt x="210273" y="479298"/>
                  </a:lnTo>
                  <a:lnTo>
                    <a:pt x="199402" y="522859"/>
                  </a:lnTo>
                  <a:lnTo>
                    <a:pt x="190957" y="566801"/>
                  </a:lnTo>
                  <a:lnTo>
                    <a:pt x="184912" y="610997"/>
                  </a:lnTo>
                  <a:lnTo>
                    <a:pt x="181292" y="655447"/>
                  </a:lnTo>
                  <a:lnTo>
                    <a:pt x="180085" y="700151"/>
                  </a:lnTo>
                  <a:lnTo>
                    <a:pt x="181292" y="744727"/>
                  </a:lnTo>
                  <a:lnTo>
                    <a:pt x="184912" y="789177"/>
                  </a:lnTo>
                  <a:lnTo>
                    <a:pt x="190957" y="833501"/>
                  </a:lnTo>
                  <a:lnTo>
                    <a:pt x="199402" y="877443"/>
                  </a:lnTo>
                  <a:lnTo>
                    <a:pt x="210273" y="920876"/>
                  </a:lnTo>
                  <a:lnTo>
                    <a:pt x="223558" y="963930"/>
                  </a:lnTo>
                  <a:lnTo>
                    <a:pt x="239255" y="1006221"/>
                  </a:lnTo>
                  <a:lnTo>
                    <a:pt x="257428" y="1047750"/>
                  </a:lnTo>
                  <a:lnTo>
                    <a:pt x="277875" y="1088389"/>
                  </a:lnTo>
                  <a:lnTo>
                    <a:pt x="300863" y="1128014"/>
                  </a:lnTo>
                  <a:lnTo>
                    <a:pt x="326263" y="1166622"/>
                  </a:lnTo>
                  <a:lnTo>
                    <a:pt x="353948" y="1203960"/>
                  </a:lnTo>
                  <a:lnTo>
                    <a:pt x="384175" y="1240027"/>
                  </a:lnTo>
                  <a:lnTo>
                    <a:pt x="416813" y="1274572"/>
                  </a:lnTo>
                  <a:lnTo>
                    <a:pt x="453770" y="1309497"/>
                  </a:lnTo>
                  <a:lnTo>
                    <a:pt x="492506" y="1341627"/>
                  </a:lnTo>
                  <a:lnTo>
                    <a:pt x="532638" y="1370964"/>
                  </a:lnTo>
                  <a:lnTo>
                    <a:pt x="574294" y="1397508"/>
                  </a:lnTo>
                  <a:lnTo>
                    <a:pt x="617093" y="1421257"/>
                  </a:lnTo>
                  <a:lnTo>
                    <a:pt x="661034" y="1442339"/>
                  </a:lnTo>
                  <a:lnTo>
                    <a:pt x="705865" y="1460500"/>
                  </a:lnTo>
                  <a:lnTo>
                    <a:pt x="751586" y="1475994"/>
                  </a:lnTo>
                  <a:lnTo>
                    <a:pt x="798068" y="1488694"/>
                  </a:lnTo>
                  <a:lnTo>
                    <a:pt x="845057" y="1498473"/>
                  </a:lnTo>
                  <a:lnTo>
                    <a:pt x="892428" y="1505585"/>
                  </a:lnTo>
                  <a:lnTo>
                    <a:pt x="940053" y="1509776"/>
                  </a:lnTo>
                  <a:lnTo>
                    <a:pt x="987806" y="1511173"/>
                  </a:lnTo>
                  <a:lnTo>
                    <a:pt x="1035684" y="1509776"/>
                  </a:lnTo>
                  <a:lnTo>
                    <a:pt x="1083437" y="1505585"/>
                  </a:lnTo>
                  <a:lnTo>
                    <a:pt x="1131062" y="1498473"/>
                  </a:lnTo>
                  <a:lnTo>
                    <a:pt x="1178178" y="1488694"/>
                  </a:lnTo>
                  <a:lnTo>
                    <a:pt x="1224914" y="1475994"/>
                  </a:lnTo>
                  <a:lnTo>
                    <a:pt x="1270889" y="1460500"/>
                  </a:lnTo>
                  <a:lnTo>
                    <a:pt x="1315974" y="1442339"/>
                  </a:lnTo>
                  <a:lnTo>
                    <a:pt x="1360170" y="1421257"/>
                  </a:lnTo>
                  <a:lnTo>
                    <a:pt x="1403223" y="1397508"/>
                  </a:lnTo>
                  <a:lnTo>
                    <a:pt x="1445006" y="1370964"/>
                  </a:lnTo>
                  <a:lnTo>
                    <a:pt x="1485392" y="1341627"/>
                  </a:lnTo>
                  <a:lnTo>
                    <a:pt x="1524127" y="1309497"/>
                  </a:lnTo>
                  <a:lnTo>
                    <a:pt x="1561211" y="1274572"/>
                  </a:lnTo>
                  <a:lnTo>
                    <a:pt x="1633727" y="1347215"/>
                  </a:lnTo>
                  <a:lnTo>
                    <a:pt x="1670939" y="1384553"/>
                  </a:lnTo>
                  <a:lnTo>
                    <a:pt x="1684655" y="1398270"/>
                  </a:lnTo>
                  <a:lnTo>
                    <a:pt x="1686559" y="1400175"/>
                  </a:lnTo>
                  <a:lnTo>
                    <a:pt x="1649730" y="1435353"/>
                  </a:lnTo>
                  <a:lnTo>
                    <a:pt x="1611502" y="1468120"/>
                  </a:lnTo>
                  <a:lnTo>
                    <a:pt x="1572133" y="1498727"/>
                  </a:lnTo>
                  <a:lnTo>
                    <a:pt x="1531620" y="1526921"/>
                  </a:lnTo>
                  <a:lnTo>
                    <a:pt x="1490090" y="1552956"/>
                  </a:lnTo>
                  <a:lnTo>
                    <a:pt x="1447419" y="1576705"/>
                  </a:lnTo>
                  <a:lnTo>
                    <a:pt x="1403984" y="1598295"/>
                  </a:lnTo>
                  <a:lnTo>
                    <a:pt x="1359789" y="1617472"/>
                  </a:lnTo>
                  <a:lnTo>
                    <a:pt x="1314831" y="1634489"/>
                  </a:lnTo>
                  <a:lnTo>
                    <a:pt x="1269238" y="1649095"/>
                  </a:lnTo>
                  <a:lnTo>
                    <a:pt x="1223137" y="1661540"/>
                  </a:lnTo>
                  <a:lnTo>
                    <a:pt x="1176655" y="1671701"/>
                  </a:lnTo>
                  <a:lnTo>
                    <a:pt x="1129792" y="1679702"/>
                  </a:lnTo>
                  <a:lnTo>
                    <a:pt x="1082548" y="1685289"/>
                  </a:lnTo>
                  <a:lnTo>
                    <a:pt x="1035303" y="1688719"/>
                  </a:lnTo>
                  <a:lnTo>
                    <a:pt x="987806" y="1689862"/>
                  </a:lnTo>
                  <a:close/>
                </a:path>
              </a:pathLst>
            </a:custGeom>
            <a:ln w="9143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16736" y="4892039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701547" y="0"/>
                  </a:moveTo>
                  <a:lnTo>
                    <a:pt x="653541" y="1650"/>
                  </a:lnTo>
                  <a:lnTo>
                    <a:pt x="606425" y="6350"/>
                  </a:lnTo>
                  <a:lnTo>
                    <a:pt x="560196" y="14224"/>
                  </a:lnTo>
                  <a:lnTo>
                    <a:pt x="515112" y="25019"/>
                  </a:lnTo>
                  <a:lnTo>
                    <a:pt x="471169" y="38735"/>
                  </a:lnTo>
                  <a:lnTo>
                    <a:pt x="428497" y="55118"/>
                  </a:lnTo>
                  <a:lnTo>
                    <a:pt x="387222" y="74168"/>
                  </a:lnTo>
                  <a:lnTo>
                    <a:pt x="347471" y="95758"/>
                  </a:lnTo>
                  <a:lnTo>
                    <a:pt x="309371" y="119761"/>
                  </a:lnTo>
                  <a:lnTo>
                    <a:pt x="272922" y="146176"/>
                  </a:lnTo>
                  <a:lnTo>
                    <a:pt x="238251" y="174751"/>
                  </a:lnTo>
                  <a:lnTo>
                    <a:pt x="205485" y="205486"/>
                  </a:lnTo>
                  <a:lnTo>
                    <a:pt x="174751" y="238251"/>
                  </a:lnTo>
                  <a:lnTo>
                    <a:pt x="146176" y="272923"/>
                  </a:lnTo>
                  <a:lnTo>
                    <a:pt x="119760" y="309372"/>
                  </a:lnTo>
                  <a:lnTo>
                    <a:pt x="95757" y="347472"/>
                  </a:lnTo>
                  <a:lnTo>
                    <a:pt x="74167" y="387223"/>
                  </a:lnTo>
                  <a:lnTo>
                    <a:pt x="55117" y="428498"/>
                  </a:lnTo>
                  <a:lnTo>
                    <a:pt x="38734" y="471170"/>
                  </a:lnTo>
                  <a:lnTo>
                    <a:pt x="25018" y="515112"/>
                  </a:lnTo>
                  <a:lnTo>
                    <a:pt x="14223" y="560197"/>
                  </a:lnTo>
                  <a:lnTo>
                    <a:pt x="6350" y="606425"/>
                  </a:lnTo>
                  <a:lnTo>
                    <a:pt x="1650" y="653542"/>
                  </a:lnTo>
                  <a:lnTo>
                    <a:pt x="0" y="701548"/>
                  </a:lnTo>
                  <a:lnTo>
                    <a:pt x="1650" y="749681"/>
                  </a:lnTo>
                  <a:lnTo>
                    <a:pt x="6350" y="796798"/>
                  </a:lnTo>
                  <a:lnTo>
                    <a:pt x="14223" y="843026"/>
                  </a:lnTo>
                  <a:lnTo>
                    <a:pt x="25018" y="888111"/>
                  </a:lnTo>
                  <a:lnTo>
                    <a:pt x="38734" y="932052"/>
                  </a:lnTo>
                  <a:lnTo>
                    <a:pt x="55117" y="974725"/>
                  </a:lnTo>
                  <a:lnTo>
                    <a:pt x="74167" y="1016000"/>
                  </a:lnTo>
                  <a:lnTo>
                    <a:pt x="95757" y="1055751"/>
                  </a:lnTo>
                  <a:lnTo>
                    <a:pt x="119760" y="1093851"/>
                  </a:lnTo>
                  <a:lnTo>
                    <a:pt x="146176" y="1130300"/>
                  </a:lnTo>
                  <a:lnTo>
                    <a:pt x="174751" y="1164971"/>
                  </a:lnTo>
                  <a:lnTo>
                    <a:pt x="205485" y="1197737"/>
                  </a:lnTo>
                  <a:lnTo>
                    <a:pt x="238251" y="1228471"/>
                  </a:lnTo>
                  <a:lnTo>
                    <a:pt x="272922" y="1257046"/>
                  </a:lnTo>
                  <a:lnTo>
                    <a:pt x="309371" y="1283462"/>
                  </a:lnTo>
                  <a:lnTo>
                    <a:pt x="347471" y="1307464"/>
                  </a:lnTo>
                  <a:lnTo>
                    <a:pt x="387222" y="1329055"/>
                  </a:lnTo>
                  <a:lnTo>
                    <a:pt x="428497" y="1348105"/>
                  </a:lnTo>
                  <a:lnTo>
                    <a:pt x="471169" y="1364488"/>
                  </a:lnTo>
                  <a:lnTo>
                    <a:pt x="515112" y="1378204"/>
                  </a:lnTo>
                  <a:lnTo>
                    <a:pt x="560196" y="1388999"/>
                  </a:lnTo>
                  <a:lnTo>
                    <a:pt x="606425" y="1396873"/>
                  </a:lnTo>
                  <a:lnTo>
                    <a:pt x="653541" y="1401572"/>
                  </a:lnTo>
                  <a:lnTo>
                    <a:pt x="701547" y="1403223"/>
                  </a:lnTo>
                  <a:lnTo>
                    <a:pt x="749681" y="1401572"/>
                  </a:lnTo>
                  <a:lnTo>
                    <a:pt x="796797" y="1396873"/>
                  </a:lnTo>
                  <a:lnTo>
                    <a:pt x="843026" y="1388999"/>
                  </a:lnTo>
                  <a:lnTo>
                    <a:pt x="888111" y="1378204"/>
                  </a:lnTo>
                  <a:lnTo>
                    <a:pt x="932052" y="1364488"/>
                  </a:lnTo>
                  <a:lnTo>
                    <a:pt x="974725" y="1348105"/>
                  </a:lnTo>
                  <a:lnTo>
                    <a:pt x="1016000" y="1329055"/>
                  </a:lnTo>
                  <a:lnTo>
                    <a:pt x="1055751" y="1307464"/>
                  </a:lnTo>
                  <a:lnTo>
                    <a:pt x="1093851" y="1283462"/>
                  </a:lnTo>
                  <a:lnTo>
                    <a:pt x="1130300" y="1257046"/>
                  </a:lnTo>
                  <a:lnTo>
                    <a:pt x="1164970" y="1228471"/>
                  </a:lnTo>
                  <a:lnTo>
                    <a:pt x="1197737" y="1197737"/>
                  </a:lnTo>
                  <a:lnTo>
                    <a:pt x="1228470" y="1164971"/>
                  </a:lnTo>
                  <a:lnTo>
                    <a:pt x="1257045" y="1130300"/>
                  </a:lnTo>
                  <a:lnTo>
                    <a:pt x="1283462" y="1093851"/>
                  </a:lnTo>
                  <a:lnTo>
                    <a:pt x="1307464" y="1055751"/>
                  </a:lnTo>
                  <a:lnTo>
                    <a:pt x="1329055" y="1016000"/>
                  </a:lnTo>
                  <a:lnTo>
                    <a:pt x="1348105" y="974725"/>
                  </a:lnTo>
                  <a:lnTo>
                    <a:pt x="1364488" y="932052"/>
                  </a:lnTo>
                  <a:lnTo>
                    <a:pt x="1378203" y="888111"/>
                  </a:lnTo>
                  <a:lnTo>
                    <a:pt x="1388999" y="843026"/>
                  </a:lnTo>
                  <a:lnTo>
                    <a:pt x="1396872" y="796798"/>
                  </a:lnTo>
                  <a:lnTo>
                    <a:pt x="1401571" y="749681"/>
                  </a:lnTo>
                  <a:lnTo>
                    <a:pt x="1403222" y="701548"/>
                  </a:lnTo>
                  <a:lnTo>
                    <a:pt x="1401571" y="653542"/>
                  </a:lnTo>
                  <a:lnTo>
                    <a:pt x="1396872" y="606425"/>
                  </a:lnTo>
                  <a:lnTo>
                    <a:pt x="1388999" y="560197"/>
                  </a:lnTo>
                  <a:lnTo>
                    <a:pt x="1378203" y="515112"/>
                  </a:lnTo>
                  <a:lnTo>
                    <a:pt x="1364488" y="471170"/>
                  </a:lnTo>
                  <a:lnTo>
                    <a:pt x="1348105" y="428498"/>
                  </a:lnTo>
                  <a:lnTo>
                    <a:pt x="1329055" y="387223"/>
                  </a:lnTo>
                  <a:lnTo>
                    <a:pt x="1307464" y="347472"/>
                  </a:lnTo>
                  <a:lnTo>
                    <a:pt x="1283462" y="309372"/>
                  </a:lnTo>
                  <a:lnTo>
                    <a:pt x="1257045" y="272923"/>
                  </a:lnTo>
                  <a:lnTo>
                    <a:pt x="1228470" y="238251"/>
                  </a:lnTo>
                  <a:lnTo>
                    <a:pt x="1197737" y="205486"/>
                  </a:lnTo>
                  <a:lnTo>
                    <a:pt x="1164970" y="174751"/>
                  </a:lnTo>
                  <a:lnTo>
                    <a:pt x="1130300" y="146176"/>
                  </a:lnTo>
                  <a:lnTo>
                    <a:pt x="1093851" y="119761"/>
                  </a:lnTo>
                  <a:lnTo>
                    <a:pt x="1055751" y="95758"/>
                  </a:lnTo>
                  <a:lnTo>
                    <a:pt x="1016000" y="74168"/>
                  </a:lnTo>
                  <a:lnTo>
                    <a:pt x="974725" y="55118"/>
                  </a:lnTo>
                  <a:lnTo>
                    <a:pt x="932052" y="38735"/>
                  </a:lnTo>
                  <a:lnTo>
                    <a:pt x="888111" y="25019"/>
                  </a:lnTo>
                  <a:lnTo>
                    <a:pt x="843026" y="14224"/>
                  </a:lnTo>
                  <a:lnTo>
                    <a:pt x="796797" y="6350"/>
                  </a:lnTo>
                  <a:lnTo>
                    <a:pt x="749681" y="1650"/>
                  </a:lnTo>
                  <a:lnTo>
                    <a:pt x="701547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16736" y="4892039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0" y="701548"/>
                  </a:moveTo>
                  <a:lnTo>
                    <a:pt x="1650" y="653542"/>
                  </a:lnTo>
                  <a:lnTo>
                    <a:pt x="6350" y="606425"/>
                  </a:lnTo>
                  <a:lnTo>
                    <a:pt x="14223" y="560197"/>
                  </a:lnTo>
                  <a:lnTo>
                    <a:pt x="25018" y="515112"/>
                  </a:lnTo>
                  <a:lnTo>
                    <a:pt x="38734" y="471170"/>
                  </a:lnTo>
                  <a:lnTo>
                    <a:pt x="55117" y="428498"/>
                  </a:lnTo>
                  <a:lnTo>
                    <a:pt x="74167" y="387223"/>
                  </a:lnTo>
                  <a:lnTo>
                    <a:pt x="95757" y="347472"/>
                  </a:lnTo>
                  <a:lnTo>
                    <a:pt x="119760" y="309372"/>
                  </a:lnTo>
                  <a:lnTo>
                    <a:pt x="146176" y="272923"/>
                  </a:lnTo>
                  <a:lnTo>
                    <a:pt x="174751" y="238251"/>
                  </a:lnTo>
                  <a:lnTo>
                    <a:pt x="205485" y="205486"/>
                  </a:lnTo>
                  <a:lnTo>
                    <a:pt x="238251" y="174751"/>
                  </a:lnTo>
                  <a:lnTo>
                    <a:pt x="272922" y="146176"/>
                  </a:lnTo>
                  <a:lnTo>
                    <a:pt x="309371" y="119761"/>
                  </a:lnTo>
                  <a:lnTo>
                    <a:pt x="347471" y="95758"/>
                  </a:lnTo>
                  <a:lnTo>
                    <a:pt x="387222" y="74168"/>
                  </a:lnTo>
                  <a:lnTo>
                    <a:pt x="428497" y="55118"/>
                  </a:lnTo>
                  <a:lnTo>
                    <a:pt x="471169" y="38735"/>
                  </a:lnTo>
                  <a:lnTo>
                    <a:pt x="515112" y="25019"/>
                  </a:lnTo>
                  <a:lnTo>
                    <a:pt x="560196" y="14224"/>
                  </a:lnTo>
                  <a:lnTo>
                    <a:pt x="606425" y="6350"/>
                  </a:lnTo>
                  <a:lnTo>
                    <a:pt x="653541" y="1650"/>
                  </a:lnTo>
                  <a:lnTo>
                    <a:pt x="701547" y="0"/>
                  </a:lnTo>
                  <a:lnTo>
                    <a:pt x="749681" y="1650"/>
                  </a:lnTo>
                  <a:lnTo>
                    <a:pt x="796797" y="6350"/>
                  </a:lnTo>
                  <a:lnTo>
                    <a:pt x="843026" y="14224"/>
                  </a:lnTo>
                  <a:lnTo>
                    <a:pt x="888111" y="25019"/>
                  </a:lnTo>
                  <a:lnTo>
                    <a:pt x="932052" y="38735"/>
                  </a:lnTo>
                  <a:lnTo>
                    <a:pt x="974725" y="55118"/>
                  </a:lnTo>
                  <a:lnTo>
                    <a:pt x="1016000" y="74168"/>
                  </a:lnTo>
                  <a:lnTo>
                    <a:pt x="1055751" y="95758"/>
                  </a:lnTo>
                  <a:lnTo>
                    <a:pt x="1093851" y="119761"/>
                  </a:lnTo>
                  <a:lnTo>
                    <a:pt x="1130300" y="146176"/>
                  </a:lnTo>
                  <a:lnTo>
                    <a:pt x="1164970" y="174751"/>
                  </a:lnTo>
                  <a:lnTo>
                    <a:pt x="1197737" y="205486"/>
                  </a:lnTo>
                  <a:lnTo>
                    <a:pt x="1228470" y="238251"/>
                  </a:lnTo>
                  <a:lnTo>
                    <a:pt x="1257045" y="272923"/>
                  </a:lnTo>
                  <a:lnTo>
                    <a:pt x="1283462" y="309372"/>
                  </a:lnTo>
                  <a:lnTo>
                    <a:pt x="1307464" y="347472"/>
                  </a:lnTo>
                  <a:lnTo>
                    <a:pt x="1329055" y="387223"/>
                  </a:lnTo>
                  <a:lnTo>
                    <a:pt x="1348105" y="428498"/>
                  </a:lnTo>
                  <a:lnTo>
                    <a:pt x="1364488" y="471170"/>
                  </a:lnTo>
                  <a:lnTo>
                    <a:pt x="1378203" y="515112"/>
                  </a:lnTo>
                  <a:lnTo>
                    <a:pt x="1388999" y="560197"/>
                  </a:lnTo>
                  <a:lnTo>
                    <a:pt x="1396872" y="606425"/>
                  </a:lnTo>
                  <a:lnTo>
                    <a:pt x="1401571" y="653542"/>
                  </a:lnTo>
                  <a:lnTo>
                    <a:pt x="1403222" y="701548"/>
                  </a:lnTo>
                  <a:lnTo>
                    <a:pt x="1401571" y="749681"/>
                  </a:lnTo>
                  <a:lnTo>
                    <a:pt x="1396872" y="796798"/>
                  </a:lnTo>
                  <a:lnTo>
                    <a:pt x="1388999" y="843026"/>
                  </a:lnTo>
                  <a:lnTo>
                    <a:pt x="1378203" y="888111"/>
                  </a:lnTo>
                  <a:lnTo>
                    <a:pt x="1364488" y="932052"/>
                  </a:lnTo>
                  <a:lnTo>
                    <a:pt x="1348105" y="974725"/>
                  </a:lnTo>
                  <a:lnTo>
                    <a:pt x="1329055" y="1016000"/>
                  </a:lnTo>
                  <a:lnTo>
                    <a:pt x="1307464" y="1055751"/>
                  </a:lnTo>
                  <a:lnTo>
                    <a:pt x="1283462" y="1093851"/>
                  </a:lnTo>
                  <a:lnTo>
                    <a:pt x="1257045" y="1130300"/>
                  </a:lnTo>
                  <a:lnTo>
                    <a:pt x="1228470" y="1164971"/>
                  </a:lnTo>
                  <a:lnTo>
                    <a:pt x="1197737" y="1197737"/>
                  </a:lnTo>
                  <a:lnTo>
                    <a:pt x="1164970" y="1228471"/>
                  </a:lnTo>
                  <a:lnTo>
                    <a:pt x="1130300" y="1257046"/>
                  </a:lnTo>
                  <a:lnTo>
                    <a:pt x="1093851" y="1283462"/>
                  </a:lnTo>
                  <a:lnTo>
                    <a:pt x="1055751" y="1307464"/>
                  </a:lnTo>
                  <a:lnTo>
                    <a:pt x="1016000" y="1329055"/>
                  </a:lnTo>
                  <a:lnTo>
                    <a:pt x="974725" y="1348105"/>
                  </a:lnTo>
                  <a:lnTo>
                    <a:pt x="932052" y="1364488"/>
                  </a:lnTo>
                  <a:lnTo>
                    <a:pt x="888111" y="1378204"/>
                  </a:lnTo>
                  <a:lnTo>
                    <a:pt x="843026" y="1388999"/>
                  </a:lnTo>
                  <a:lnTo>
                    <a:pt x="796797" y="1396873"/>
                  </a:lnTo>
                  <a:lnTo>
                    <a:pt x="749681" y="1401572"/>
                  </a:lnTo>
                  <a:lnTo>
                    <a:pt x="701547" y="1403223"/>
                  </a:lnTo>
                  <a:lnTo>
                    <a:pt x="653541" y="1401572"/>
                  </a:lnTo>
                  <a:lnTo>
                    <a:pt x="606425" y="1396873"/>
                  </a:lnTo>
                  <a:lnTo>
                    <a:pt x="560196" y="1388999"/>
                  </a:lnTo>
                  <a:lnTo>
                    <a:pt x="515112" y="1378204"/>
                  </a:lnTo>
                  <a:lnTo>
                    <a:pt x="471169" y="1364488"/>
                  </a:lnTo>
                  <a:lnTo>
                    <a:pt x="428497" y="1348105"/>
                  </a:lnTo>
                  <a:lnTo>
                    <a:pt x="387222" y="1329055"/>
                  </a:lnTo>
                  <a:lnTo>
                    <a:pt x="347471" y="1307464"/>
                  </a:lnTo>
                  <a:lnTo>
                    <a:pt x="309371" y="1283462"/>
                  </a:lnTo>
                  <a:lnTo>
                    <a:pt x="272922" y="1257046"/>
                  </a:lnTo>
                  <a:lnTo>
                    <a:pt x="238251" y="1228471"/>
                  </a:lnTo>
                  <a:lnTo>
                    <a:pt x="205485" y="1197737"/>
                  </a:lnTo>
                  <a:lnTo>
                    <a:pt x="174751" y="1164971"/>
                  </a:lnTo>
                  <a:lnTo>
                    <a:pt x="146176" y="1130300"/>
                  </a:lnTo>
                  <a:lnTo>
                    <a:pt x="119760" y="1093851"/>
                  </a:lnTo>
                  <a:lnTo>
                    <a:pt x="95757" y="1055751"/>
                  </a:lnTo>
                  <a:lnTo>
                    <a:pt x="74167" y="1016000"/>
                  </a:lnTo>
                  <a:lnTo>
                    <a:pt x="55117" y="974725"/>
                  </a:lnTo>
                  <a:lnTo>
                    <a:pt x="38734" y="932052"/>
                  </a:lnTo>
                  <a:lnTo>
                    <a:pt x="25018" y="888111"/>
                  </a:lnTo>
                  <a:lnTo>
                    <a:pt x="14223" y="843026"/>
                  </a:lnTo>
                  <a:lnTo>
                    <a:pt x="6350" y="796798"/>
                  </a:lnTo>
                  <a:lnTo>
                    <a:pt x="1650" y="749681"/>
                  </a:lnTo>
                  <a:lnTo>
                    <a:pt x="0" y="701548"/>
                  </a:lnTo>
                  <a:close/>
                </a:path>
              </a:pathLst>
            </a:custGeom>
            <a:ln w="9144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792223" y="5192267"/>
            <a:ext cx="593090" cy="737870"/>
          </a:xfrm>
          <a:prstGeom prst="rect">
            <a:avLst/>
          </a:prstGeom>
          <a:ln w="9144">
            <a:solidFill>
              <a:srgbClr val="46A3D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4875"/>
              </a:lnSpc>
            </a:pPr>
            <a:r>
              <a:rPr dirty="0" sz="4200" spc="-1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19555" y="7386828"/>
            <a:ext cx="1908175" cy="1908175"/>
            <a:chOff x="1019555" y="7386828"/>
            <a:chExt cx="1908175" cy="1908175"/>
          </a:xfrm>
        </p:grpSpPr>
        <p:sp>
          <p:nvSpPr>
            <p:cNvPr id="33" name="object 33"/>
            <p:cNvSpPr/>
            <p:nvPr/>
          </p:nvSpPr>
          <p:spPr>
            <a:xfrm>
              <a:off x="1376171" y="7399020"/>
              <a:ext cx="1539240" cy="1539240"/>
            </a:xfrm>
            <a:custGeom>
              <a:avLst/>
              <a:gdLst/>
              <a:ahLst/>
              <a:cxnLst/>
              <a:rect l="l" t="t" r="r" b="b"/>
              <a:pathLst>
                <a:path w="1539239" h="1539240">
                  <a:moveTo>
                    <a:pt x="1275080" y="1539239"/>
                  </a:moveTo>
                  <a:lnTo>
                    <a:pt x="1308100" y="1504441"/>
                  </a:lnTo>
                  <a:lnTo>
                    <a:pt x="1338961" y="1468373"/>
                  </a:lnTo>
                  <a:lnTo>
                    <a:pt x="1367536" y="1431162"/>
                  </a:lnTo>
                  <a:lnTo>
                    <a:pt x="1393952" y="1392808"/>
                  </a:lnTo>
                  <a:lnTo>
                    <a:pt x="1418209" y="1353438"/>
                  </a:lnTo>
                  <a:lnTo>
                    <a:pt x="1440180" y="1313179"/>
                  </a:lnTo>
                  <a:lnTo>
                    <a:pt x="1459992" y="1272158"/>
                  </a:lnTo>
                  <a:lnTo>
                    <a:pt x="1477645" y="1230248"/>
                  </a:lnTo>
                  <a:lnTo>
                    <a:pt x="1493011" y="1187830"/>
                  </a:lnTo>
                  <a:lnTo>
                    <a:pt x="1506220" y="1144777"/>
                  </a:lnTo>
                  <a:lnTo>
                    <a:pt x="1517269" y="1101216"/>
                  </a:lnTo>
                  <a:lnTo>
                    <a:pt x="1526032" y="1057274"/>
                  </a:lnTo>
                  <a:lnTo>
                    <a:pt x="1532636" y="1013078"/>
                  </a:lnTo>
                  <a:lnTo>
                    <a:pt x="1537080" y="968628"/>
                  </a:lnTo>
                  <a:lnTo>
                    <a:pt x="1539240" y="924051"/>
                  </a:lnTo>
                  <a:lnTo>
                    <a:pt x="1539240" y="879347"/>
                  </a:lnTo>
                  <a:lnTo>
                    <a:pt x="1537080" y="834770"/>
                  </a:lnTo>
                  <a:lnTo>
                    <a:pt x="1532636" y="790320"/>
                  </a:lnTo>
                  <a:lnTo>
                    <a:pt x="1526032" y="746124"/>
                  </a:lnTo>
                  <a:lnTo>
                    <a:pt x="1517269" y="702182"/>
                  </a:lnTo>
                  <a:lnTo>
                    <a:pt x="1506220" y="658621"/>
                  </a:lnTo>
                  <a:lnTo>
                    <a:pt x="1493011" y="615568"/>
                  </a:lnTo>
                  <a:lnTo>
                    <a:pt x="1477645" y="573023"/>
                  </a:lnTo>
                  <a:lnTo>
                    <a:pt x="1459992" y="531240"/>
                  </a:lnTo>
                  <a:lnTo>
                    <a:pt x="1440180" y="490092"/>
                  </a:lnTo>
                  <a:lnTo>
                    <a:pt x="1418209" y="449833"/>
                  </a:lnTo>
                  <a:lnTo>
                    <a:pt x="1393952" y="410590"/>
                  </a:lnTo>
                  <a:lnTo>
                    <a:pt x="1367536" y="372236"/>
                  </a:lnTo>
                  <a:lnTo>
                    <a:pt x="1338961" y="335025"/>
                  </a:lnTo>
                  <a:lnTo>
                    <a:pt x="1308100" y="298957"/>
                  </a:lnTo>
                  <a:lnTo>
                    <a:pt x="1275080" y="264159"/>
                  </a:lnTo>
                  <a:lnTo>
                    <a:pt x="1240282" y="231139"/>
                  </a:lnTo>
                  <a:lnTo>
                    <a:pt x="1204214" y="200278"/>
                  </a:lnTo>
                  <a:lnTo>
                    <a:pt x="1167003" y="171703"/>
                  </a:lnTo>
                  <a:lnTo>
                    <a:pt x="1128648" y="145287"/>
                  </a:lnTo>
                  <a:lnTo>
                    <a:pt x="1089405" y="121030"/>
                  </a:lnTo>
                  <a:lnTo>
                    <a:pt x="1049147" y="99059"/>
                  </a:lnTo>
                  <a:lnTo>
                    <a:pt x="1007998" y="79247"/>
                  </a:lnTo>
                  <a:lnTo>
                    <a:pt x="966216" y="61594"/>
                  </a:lnTo>
                  <a:lnTo>
                    <a:pt x="923671" y="46227"/>
                  </a:lnTo>
                  <a:lnTo>
                    <a:pt x="880617" y="33019"/>
                  </a:lnTo>
                  <a:lnTo>
                    <a:pt x="837057" y="21970"/>
                  </a:lnTo>
                  <a:lnTo>
                    <a:pt x="793115" y="13207"/>
                  </a:lnTo>
                  <a:lnTo>
                    <a:pt x="748919" y="6603"/>
                  </a:lnTo>
                  <a:lnTo>
                    <a:pt x="704469" y="2158"/>
                  </a:lnTo>
                  <a:lnTo>
                    <a:pt x="659891" y="0"/>
                  </a:lnTo>
                  <a:lnTo>
                    <a:pt x="615188" y="0"/>
                  </a:lnTo>
                  <a:lnTo>
                    <a:pt x="570610" y="2158"/>
                  </a:lnTo>
                  <a:lnTo>
                    <a:pt x="526160" y="6603"/>
                  </a:lnTo>
                  <a:lnTo>
                    <a:pt x="481965" y="13207"/>
                  </a:lnTo>
                  <a:lnTo>
                    <a:pt x="438022" y="21970"/>
                  </a:lnTo>
                  <a:lnTo>
                    <a:pt x="394461" y="33019"/>
                  </a:lnTo>
                  <a:lnTo>
                    <a:pt x="351409" y="46227"/>
                  </a:lnTo>
                  <a:lnTo>
                    <a:pt x="308864" y="61594"/>
                  </a:lnTo>
                  <a:lnTo>
                    <a:pt x="267080" y="79247"/>
                  </a:lnTo>
                  <a:lnTo>
                    <a:pt x="225933" y="99059"/>
                  </a:lnTo>
                  <a:lnTo>
                    <a:pt x="185674" y="121030"/>
                  </a:lnTo>
                  <a:lnTo>
                    <a:pt x="146431" y="145287"/>
                  </a:lnTo>
                  <a:lnTo>
                    <a:pt x="108077" y="171703"/>
                  </a:lnTo>
                  <a:lnTo>
                    <a:pt x="70865" y="200278"/>
                  </a:lnTo>
                  <a:lnTo>
                    <a:pt x="34797" y="231139"/>
                  </a:lnTo>
                  <a:lnTo>
                    <a:pt x="0" y="264159"/>
                  </a:lnTo>
                </a:path>
              </a:pathLst>
            </a:custGeom>
            <a:ln w="24384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24127" y="7600188"/>
              <a:ext cx="1688464" cy="1690370"/>
            </a:xfrm>
            <a:custGeom>
              <a:avLst/>
              <a:gdLst/>
              <a:ahLst/>
              <a:cxnLst/>
              <a:rect l="l" t="t" r="r" b="b"/>
              <a:pathLst>
                <a:path w="1688464" h="1690370">
                  <a:moveTo>
                    <a:pt x="289433" y="0"/>
                  </a:moveTo>
                  <a:lnTo>
                    <a:pt x="256285" y="34670"/>
                  </a:lnTo>
                  <a:lnTo>
                    <a:pt x="225297" y="70611"/>
                  </a:lnTo>
                  <a:lnTo>
                    <a:pt x="196265" y="107568"/>
                  </a:lnTo>
                  <a:lnTo>
                    <a:pt x="169227" y="145541"/>
                  </a:lnTo>
                  <a:lnTo>
                    <a:pt x="144195" y="184530"/>
                  </a:lnTo>
                  <a:lnTo>
                    <a:pt x="121158" y="224408"/>
                  </a:lnTo>
                  <a:lnTo>
                    <a:pt x="100139" y="265048"/>
                  </a:lnTo>
                  <a:lnTo>
                    <a:pt x="81114" y="306450"/>
                  </a:lnTo>
                  <a:lnTo>
                    <a:pt x="64084" y="348487"/>
                  </a:lnTo>
                  <a:lnTo>
                    <a:pt x="49060" y="391159"/>
                  </a:lnTo>
                  <a:lnTo>
                    <a:pt x="36042" y="434339"/>
                  </a:lnTo>
                  <a:lnTo>
                    <a:pt x="25031" y="478027"/>
                  </a:lnTo>
                  <a:lnTo>
                    <a:pt x="16027" y="521969"/>
                  </a:lnTo>
                  <a:lnTo>
                    <a:pt x="9016" y="566292"/>
                  </a:lnTo>
                  <a:lnTo>
                    <a:pt x="4000" y="610742"/>
                  </a:lnTo>
                  <a:lnTo>
                    <a:pt x="1003" y="655446"/>
                  </a:lnTo>
                  <a:lnTo>
                    <a:pt x="0" y="700150"/>
                  </a:lnTo>
                  <a:lnTo>
                    <a:pt x="1003" y="744854"/>
                  </a:lnTo>
                  <a:lnTo>
                    <a:pt x="4000" y="789431"/>
                  </a:lnTo>
                  <a:lnTo>
                    <a:pt x="9016" y="834008"/>
                  </a:lnTo>
                  <a:lnTo>
                    <a:pt x="16027" y="878204"/>
                  </a:lnTo>
                  <a:lnTo>
                    <a:pt x="25031" y="922273"/>
                  </a:lnTo>
                  <a:lnTo>
                    <a:pt x="36042" y="965834"/>
                  </a:lnTo>
                  <a:lnTo>
                    <a:pt x="49060" y="1009014"/>
                  </a:lnTo>
                  <a:lnTo>
                    <a:pt x="64084" y="1051686"/>
                  </a:lnTo>
                  <a:lnTo>
                    <a:pt x="81114" y="1093723"/>
                  </a:lnTo>
                  <a:lnTo>
                    <a:pt x="100139" y="1135125"/>
                  </a:lnTo>
                  <a:lnTo>
                    <a:pt x="121158" y="1175765"/>
                  </a:lnTo>
                  <a:lnTo>
                    <a:pt x="144195" y="1215643"/>
                  </a:lnTo>
                  <a:lnTo>
                    <a:pt x="169227" y="1254632"/>
                  </a:lnTo>
                  <a:lnTo>
                    <a:pt x="196265" y="1292605"/>
                  </a:lnTo>
                  <a:lnTo>
                    <a:pt x="225297" y="1329689"/>
                  </a:lnTo>
                  <a:lnTo>
                    <a:pt x="256285" y="1365503"/>
                  </a:lnTo>
                  <a:lnTo>
                    <a:pt x="289433" y="1400174"/>
                  </a:lnTo>
                  <a:lnTo>
                    <a:pt x="326263" y="1435290"/>
                  </a:lnTo>
                  <a:lnTo>
                    <a:pt x="364490" y="1468094"/>
                  </a:lnTo>
                  <a:lnTo>
                    <a:pt x="403859" y="1498638"/>
                  </a:lnTo>
                  <a:lnTo>
                    <a:pt x="444500" y="1526933"/>
                  </a:lnTo>
                  <a:lnTo>
                    <a:pt x="486156" y="1552943"/>
                  </a:lnTo>
                  <a:lnTo>
                    <a:pt x="528701" y="1576704"/>
                  </a:lnTo>
                  <a:lnTo>
                    <a:pt x="572135" y="1598206"/>
                  </a:lnTo>
                  <a:lnTo>
                    <a:pt x="616458" y="1617446"/>
                  </a:lnTo>
                  <a:lnTo>
                    <a:pt x="661542" y="1634413"/>
                  </a:lnTo>
                  <a:lnTo>
                    <a:pt x="707135" y="1649120"/>
                  </a:lnTo>
                  <a:lnTo>
                    <a:pt x="753236" y="1661566"/>
                  </a:lnTo>
                  <a:lnTo>
                    <a:pt x="799846" y="1671751"/>
                  </a:lnTo>
                  <a:lnTo>
                    <a:pt x="846835" y="1679676"/>
                  </a:lnTo>
                  <a:lnTo>
                    <a:pt x="893953" y="1685328"/>
                  </a:lnTo>
                  <a:lnTo>
                    <a:pt x="941323" y="1688731"/>
                  </a:lnTo>
                  <a:lnTo>
                    <a:pt x="988822" y="1689861"/>
                  </a:lnTo>
                  <a:lnTo>
                    <a:pt x="1036320" y="1688731"/>
                  </a:lnTo>
                  <a:lnTo>
                    <a:pt x="1083691" y="1685328"/>
                  </a:lnTo>
                  <a:lnTo>
                    <a:pt x="1130935" y="1679676"/>
                  </a:lnTo>
                  <a:lnTo>
                    <a:pt x="1177798" y="1671751"/>
                  </a:lnTo>
                  <a:lnTo>
                    <a:pt x="1224407" y="1661566"/>
                  </a:lnTo>
                  <a:lnTo>
                    <a:pt x="1270508" y="1649120"/>
                  </a:lnTo>
                  <a:lnTo>
                    <a:pt x="1316228" y="1634413"/>
                  </a:lnTo>
                  <a:lnTo>
                    <a:pt x="1361186" y="1617446"/>
                  </a:lnTo>
                  <a:lnTo>
                    <a:pt x="1405509" y="1598206"/>
                  </a:lnTo>
                  <a:lnTo>
                    <a:pt x="1448942" y="1576704"/>
                  </a:lnTo>
                  <a:lnTo>
                    <a:pt x="1491615" y="1552943"/>
                  </a:lnTo>
                  <a:lnTo>
                    <a:pt x="1533271" y="1526933"/>
                  </a:lnTo>
                  <a:lnTo>
                    <a:pt x="1573784" y="1498638"/>
                  </a:lnTo>
                  <a:lnTo>
                    <a:pt x="1613154" y="1468094"/>
                  </a:lnTo>
                  <a:lnTo>
                    <a:pt x="1651380" y="1435290"/>
                  </a:lnTo>
                  <a:lnTo>
                    <a:pt x="1688338" y="1400174"/>
                  </a:lnTo>
                  <a:lnTo>
                    <a:pt x="1562861" y="1274571"/>
                  </a:lnTo>
                  <a:lnTo>
                    <a:pt x="1525778" y="1309496"/>
                  </a:lnTo>
                  <a:lnTo>
                    <a:pt x="1486916" y="1341500"/>
                  </a:lnTo>
                  <a:lnTo>
                    <a:pt x="1446530" y="1370837"/>
                  </a:lnTo>
                  <a:lnTo>
                    <a:pt x="1404747" y="1397507"/>
                  </a:lnTo>
                  <a:lnTo>
                    <a:pt x="1361567" y="1421269"/>
                  </a:lnTo>
                  <a:lnTo>
                    <a:pt x="1317371" y="1442300"/>
                  </a:lnTo>
                  <a:lnTo>
                    <a:pt x="1272159" y="1460538"/>
                  </a:lnTo>
                  <a:lnTo>
                    <a:pt x="1226058" y="1475993"/>
                  </a:lnTo>
                  <a:lnTo>
                    <a:pt x="1179322" y="1488655"/>
                  </a:lnTo>
                  <a:lnTo>
                    <a:pt x="1132078" y="1498511"/>
                  </a:lnTo>
                  <a:lnTo>
                    <a:pt x="1084580" y="1505559"/>
                  </a:lnTo>
                  <a:lnTo>
                    <a:pt x="1036701" y="1509801"/>
                  </a:lnTo>
                  <a:lnTo>
                    <a:pt x="988822" y="1511211"/>
                  </a:lnTo>
                  <a:lnTo>
                    <a:pt x="940942" y="1509801"/>
                  </a:lnTo>
                  <a:lnTo>
                    <a:pt x="893317" y="1505559"/>
                  </a:lnTo>
                  <a:lnTo>
                    <a:pt x="845820" y="1498511"/>
                  </a:lnTo>
                  <a:lnTo>
                    <a:pt x="798829" y="1488655"/>
                  </a:lnTo>
                  <a:lnTo>
                    <a:pt x="752347" y="1475993"/>
                  </a:lnTo>
                  <a:lnTo>
                    <a:pt x="706628" y="1460538"/>
                  </a:lnTo>
                  <a:lnTo>
                    <a:pt x="661670" y="1442300"/>
                  </a:lnTo>
                  <a:lnTo>
                    <a:pt x="617728" y="1421269"/>
                  </a:lnTo>
                  <a:lnTo>
                    <a:pt x="574929" y="1397507"/>
                  </a:lnTo>
                  <a:lnTo>
                    <a:pt x="533272" y="1370837"/>
                  </a:lnTo>
                  <a:lnTo>
                    <a:pt x="493013" y="1341500"/>
                  </a:lnTo>
                  <a:lnTo>
                    <a:pt x="454278" y="1309496"/>
                  </a:lnTo>
                  <a:lnTo>
                    <a:pt x="417322" y="1274571"/>
                  </a:lnTo>
                  <a:lnTo>
                    <a:pt x="384683" y="1240027"/>
                  </a:lnTo>
                  <a:lnTo>
                    <a:pt x="354456" y="1203959"/>
                  </a:lnTo>
                  <a:lnTo>
                    <a:pt x="326644" y="1166621"/>
                  </a:lnTo>
                  <a:lnTo>
                    <a:pt x="301244" y="1128013"/>
                  </a:lnTo>
                  <a:lnTo>
                    <a:pt x="278256" y="1088389"/>
                  </a:lnTo>
                  <a:lnTo>
                    <a:pt x="257683" y="1047749"/>
                  </a:lnTo>
                  <a:lnTo>
                    <a:pt x="239547" y="1006220"/>
                  </a:lnTo>
                  <a:lnTo>
                    <a:pt x="223824" y="963929"/>
                  </a:lnTo>
                  <a:lnTo>
                    <a:pt x="210527" y="920876"/>
                  </a:lnTo>
                  <a:lnTo>
                    <a:pt x="199644" y="877442"/>
                  </a:lnTo>
                  <a:lnTo>
                    <a:pt x="191185" y="833500"/>
                  </a:lnTo>
                  <a:lnTo>
                    <a:pt x="185140" y="789177"/>
                  </a:lnTo>
                  <a:lnTo>
                    <a:pt x="181508" y="744727"/>
                  </a:lnTo>
                  <a:lnTo>
                    <a:pt x="180301" y="700150"/>
                  </a:lnTo>
                  <a:lnTo>
                    <a:pt x="181508" y="655446"/>
                  </a:lnTo>
                  <a:lnTo>
                    <a:pt x="185140" y="610996"/>
                  </a:lnTo>
                  <a:lnTo>
                    <a:pt x="191185" y="566800"/>
                  </a:lnTo>
                  <a:lnTo>
                    <a:pt x="199644" y="522858"/>
                  </a:lnTo>
                  <a:lnTo>
                    <a:pt x="210527" y="479297"/>
                  </a:lnTo>
                  <a:lnTo>
                    <a:pt x="223824" y="436371"/>
                  </a:lnTo>
                  <a:lnTo>
                    <a:pt x="239547" y="394080"/>
                  </a:lnTo>
                  <a:lnTo>
                    <a:pt x="257683" y="352551"/>
                  </a:lnTo>
                  <a:lnTo>
                    <a:pt x="278256" y="311911"/>
                  </a:lnTo>
                  <a:lnTo>
                    <a:pt x="301244" y="272160"/>
                  </a:lnTo>
                  <a:lnTo>
                    <a:pt x="326644" y="233679"/>
                  </a:lnTo>
                  <a:lnTo>
                    <a:pt x="354456" y="196214"/>
                  </a:lnTo>
                  <a:lnTo>
                    <a:pt x="384683" y="160146"/>
                  </a:lnTo>
                  <a:lnTo>
                    <a:pt x="417322" y="125602"/>
                  </a:lnTo>
                  <a:lnTo>
                    <a:pt x="289433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24127" y="7600188"/>
              <a:ext cx="1688464" cy="1690370"/>
            </a:xfrm>
            <a:custGeom>
              <a:avLst/>
              <a:gdLst/>
              <a:ahLst/>
              <a:cxnLst/>
              <a:rect l="l" t="t" r="r" b="b"/>
              <a:pathLst>
                <a:path w="1688464" h="1690370">
                  <a:moveTo>
                    <a:pt x="988822" y="1689861"/>
                  </a:moveTo>
                  <a:lnTo>
                    <a:pt x="941323" y="1688731"/>
                  </a:lnTo>
                  <a:lnTo>
                    <a:pt x="893953" y="1685328"/>
                  </a:lnTo>
                  <a:lnTo>
                    <a:pt x="846835" y="1679676"/>
                  </a:lnTo>
                  <a:lnTo>
                    <a:pt x="799846" y="1671751"/>
                  </a:lnTo>
                  <a:lnTo>
                    <a:pt x="753236" y="1661566"/>
                  </a:lnTo>
                  <a:lnTo>
                    <a:pt x="707135" y="1649120"/>
                  </a:lnTo>
                  <a:lnTo>
                    <a:pt x="661542" y="1634413"/>
                  </a:lnTo>
                  <a:lnTo>
                    <a:pt x="616458" y="1617446"/>
                  </a:lnTo>
                  <a:lnTo>
                    <a:pt x="572135" y="1598206"/>
                  </a:lnTo>
                  <a:lnTo>
                    <a:pt x="528701" y="1576704"/>
                  </a:lnTo>
                  <a:lnTo>
                    <a:pt x="486156" y="1552943"/>
                  </a:lnTo>
                  <a:lnTo>
                    <a:pt x="444500" y="1526933"/>
                  </a:lnTo>
                  <a:lnTo>
                    <a:pt x="403859" y="1498638"/>
                  </a:lnTo>
                  <a:lnTo>
                    <a:pt x="364490" y="1468094"/>
                  </a:lnTo>
                  <a:lnTo>
                    <a:pt x="326263" y="1435290"/>
                  </a:lnTo>
                  <a:lnTo>
                    <a:pt x="289433" y="1400174"/>
                  </a:lnTo>
                  <a:lnTo>
                    <a:pt x="256285" y="1365503"/>
                  </a:lnTo>
                  <a:lnTo>
                    <a:pt x="225297" y="1329689"/>
                  </a:lnTo>
                  <a:lnTo>
                    <a:pt x="196265" y="1292605"/>
                  </a:lnTo>
                  <a:lnTo>
                    <a:pt x="169227" y="1254632"/>
                  </a:lnTo>
                  <a:lnTo>
                    <a:pt x="144195" y="1215643"/>
                  </a:lnTo>
                  <a:lnTo>
                    <a:pt x="121158" y="1175765"/>
                  </a:lnTo>
                  <a:lnTo>
                    <a:pt x="100139" y="1135125"/>
                  </a:lnTo>
                  <a:lnTo>
                    <a:pt x="81114" y="1093723"/>
                  </a:lnTo>
                  <a:lnTo>
                    <a:pt x="64084" y="1051686"/>
                  </a:lnTo>
                  <a:lnTo>
                    <a:pt x="49060" y="1009014"/>
                  </a:lnTo>
                  <a:lnTo>
                    <a:pt x="36042" y="965834"/>
                  </a:lnTo>
                  <a:lnTo>
                    <a:pt x="25031" y="922273"/>
                  </a:lnTo>
                  <a:lnTo>
                    <a:pt x="16027" y="878204"/>
                  </a:lnTo>
                  <a:lnTo>
                    <a:pt x="9016" y="834008"/>
                  </a:lnTo>
                  <a:lnTo>
                    <a:pt x="4000" y="789431"/>
                  </a:lnTo>
                  <a:lnTo>
                    <a:pt x="1003" y="744854"/>
                  </a:lnTo>
                  <a:lnTo>
                    <a:pt x="0" y="700150"/>
                  </a:lnTo>
                  <a:lnTo>
                    <a:pt x="1003" y="655446"/>
                  </a:lnTo>
                  <a:lnTo>
                    <a:pt x="4000" y="610742"/>
                  </a:lnTo>
                  <a:lnTo>
                    <a:pt x="9016" y="566292"/>
                  </a:lnTo>
                  <a:lnTo>
                    <a:pt x="16027" y="521969"/>
                  </a:lnTo>
                  <a:lnTo>
                    <a:pt x="25031" y="478027"/>
                  </a:lnTo>
                  <a:lnTo>
                    <a:pt x="36042" y="434339"/>
                  </a:lnTo>
                  <a:lnTo>
                    <a:pt x="49060" y="391159"/>
                  </a:lnTo>
                  <a:lnTo>
                    <a:pt x="64084" y="348487"/>
                  </a:lnTo>
                  <a:lnTo>
                    <a:pt x="81114" y="306450"/>
                  </a:lnTo>
                  <a:lnTo>
                    <a:pt x="100139" y="265048"/>
                  </a:lnTo>
                  <a:lnTo>
                    <a:pt x="121158" y="224408"/>
                  </a:lnTo>
                  <a:lnTo>
                    <a:pt x="144195" y="184530"/>
                  </a:lnTo>
                  <a:lnTo>
                    <a:pt x="169227" y="145541"/>
                  </a:lnTo>
                  <a:lnTo>
                    <a:pt x="196265" y="107568"/>
                  </a:lnTo>
                  <a:lnTo>
                    <a:pt x="225297" y="70611"/>
                  </a:lnTo>
                  <a:lnTo>
                    <a:pt x="256285" y="34670"/>
                  </a:lnTo>
                  <a:lnTo>
                    <a:pt x="289433" y="0"/>
                  </a:lnTo>
                  <a:lnTo>
                    <a:pt x="363347" y="72643"/>
                  </a:lnTo>
                  <a:lnTo>
                    <a:pt x="401319" y="109854"/>
                  </a:lnTo>
                  <a:lnTo>
                    <a:pt x="415290" y="123570"/>
                  </a:lnTo>
                  <a:lnTo>
                    <a:pt x="417322" y="125602"/>
                  </a:lnTo>
                  <a:lnTo>
                    <a:pt x="384683" y="160146"/>
                  </a:lnTo>
                  <a:lnTo>
                    <a:pt x="354456" y="196214"/>
                  </a:lnTo>
                  <a:lnTo>
                    <a:pt x="326644" y="233679"/>
                  </a:lnTo>
                  <a:lnTo>
                    <a:pt x="301244" y="272160"/>
                  </a:lnTo>
                  <a:lnTo>
                    <a:pt x="278256" y="311911"/>
                  </a:lnTo>
                  <a:lnTo>
                    <a:pt x="257683" y="352551"/>
                  </a:lnTo>
                  <a:lnTo>
                    <a:pt x="239547" y="394080"/>
                  </a:lnTo>
                  <a:lnTo>
                    <a:pt x="223824" y="436371"/>
                  </a:lnTo>
                  <a:lnTo>
                    <a:pt x="210527" y="479297"/>
                  </a:lnTo>
                  <a:lnTo>
                    <a:pt x="199644" y="522858"/>
                  </a:lnTo>
                  <a:lnTo>
                    <a:pt x="191185" y="566800"/>
                  </a:lnTo>
                  <a:lnTo>
                    <a:pt x="185140" y="610996"/>
                  </a:lnTo>
                  <a:lnTo>
                    <a:pt x="181508" y="655446"/>
                  </a:lnTo>
                  <a:lnTo>
                    <a:pt x="180301" y="700150"/>
                  </a:lnTo>
                  <a:lnTo>
                    <a:pt x="181508" y="744727"/>
                  </a:lnTo>
                  <a:lnTo>
                    <a:pt x="185140" y="789177"/>
                  </a:lnTo>
                  <a:lnTo>
                    <a:pt x="191185" y="833500"/>
                  </a:lnTo>
                  <a:lnTo>
                    <a:pt x="199644" y="877442"/>
                  </a:lnTo>
                  <a:lnTo>
                    <a:pt x="210527" y="920876"/>
                  </a:lnTo>
                  <a:lnTo>
                    <a:pt x="223824" y="963929"/>
                  </a:lnTo>
                  <a:lnTo>
                    <a:pt x="239547" y="1006220"/>
                  </a:lnTo>
                  <a:lnTo>
                    <a:pt x="257683" y="1047749"/>
                  </a:lnTo>
                  <a:lnTo>
                    <a:pt x="278256" y="1088389"/>
                  </a:lnTo>
                  <a:lnTo>
                    <a:pt x="301244" y="1128013"/>
                  </a:lnTo>
                  <a:lnTo>
                    <a:pt x="326644" y="1166621"/>
                  </a:lnTo>
                  <a:lnTo>
                    <a:pt x="354456" y="1203959"/>
                  </a:lnTo>
                  <a:lnTo>
                    <a:pt x="384683" y="1240027"/>
                  </a:lnTo>
                  <a:lnTo>
                    <a:pt x="417322" y="1274571"/>
                  </a:lnTo>
                  <a:lnTo>
                    <a:pt x="454278" y="1309496"/>
                  </a:lnTo>
                  <a:lnTo>
                    <a:pt x="493013" y="1341500"/>
                  </a:lnTo>
                  <a:lnTo>
                    <a:pt x="533272" y="1370837"/>
                  </a:lnTo>
                  <a:lnTo>
                    <a:pt x="574929" y="1397507"/>
                  </a:lnTo>
                  <a:lnTo>
                    <a:pt x="617728" y="1421269"/>
                  </a:lnTo>
                  <a:lnTo>
                    <a:pt x="661670" y="1442300"/>
                  </a:lnTo>
                  <a:lnTo>
                    <a:pt x="706628" y="1460538"/>
                  </a:lnTo>
                  <a:lnTo>
                    <a:pt x="752347" y="1475993"/>
                  </a:lnTo>
                  <a:lnTo>
                    <a:pt x="798829" y="1488655"/>
                  </a:lnTo>
                  <a:lnTo>
                    <a:pt x="845820" y="1498511"/>
                  </a:lnTo>
                  <a:lnTo>
                    <a:pt x="893317" y="1505559"/>
                  </a:lnTo>
                  <a:lnTo>
                    <a:pt x="940942" y="1509801"/>
                  </a:lnTo>
                  <a:lnTo>
                    <a:pt x="988822" y="1511211"/>
                  </a:lnTo>
                  <a:lnTo>
                    <a:pt x="1036701" y="1509801"/>
                  </a:lnTo>
                  <a:lnTo>
                    <a:pt x="1084580" y="1505559"/>
                  </a:lnTo>
                  <a:lnTo>
                    <a:pt x="1132078" y="1498511"/>
                  </a:lnTo>
                  <a:lnTo>
                    <a:pt x="1179322" y="1488655"/>
                  </a:lnTo>
                  <a:lnTo>
                    <a:pt x="1226058" y="1475993"/>
                  </a:lnTo>
                  <a:lnTo>
                    <a:pt x="1272159" y="1460538"/>
                  </a:lnTo>
                  <a:lnTo>
                    <a:pt x="1317371" y="1442300"/>
                  </a:lnTo>
                  <a:lnTo>
                    <a:pt x="1361567" y="1421269"/>
                  </a:lnTo>
                  <a:lnTo>
                    <a:pt x="1404747" y="1397507"/>
                  </a:lnTo>
                  <a:lnTo>
                    <a:pt x="1446530" y="1370837"/>
                  </a:lnTo>
                  <a:lnTo>
                    <a:pt x="1486916" y="1341500"/>
                  </a:lnTo>
                  <a:lnTo>
                    <a:pt x="1525778" y="1309496"/>
                  </a:lnTo>
                  <a:lnTo>
                    <a:pt x="1562861" y="1274571"/>
                  </a:lnTo>
                  <a:lnTo>
                    <a:pt x="1635378" y="1347215"/>
                  </a:lnTo>
                  <a:lnTo>
                    <a:pt x="1672589" y="1384553"/>
                  </a:lnTo>
                  <a:lnTo>
                    <a:pt x="1686305" y="1398269"/>
                  </a:lnTo>
                  <a:lnTo>
                    <a:pt x="1688338" y="1400174"/>
                  </a:lnTo>
                  <a:lnTo>
                    <a:pt x="1651380" y="1435290"/>
                  </a:lnTo>
                  <a:lnTo>
                    <a:pt x="1613154" y="1468094"/>
                  </a:lnTo>
                  <a:lnTo>
                    <a:pt x="1573784" y="1498638"/>
                  </a:lnTo>
                  <a:lnTo>
                    <a:pt x="1533271" y="1526933"/>
                  </a:lnTo>
                  <a:lnTo>
                    <a:pt x="1491615" y="1552943"/>
                  </a:lnTo>
                  <a:lnTo>
                    <a:pt x="1448942" y="1576704"/>
                  </a:lnTo>
                  <a:lnTo>
                    <a:pt x="1405509" y="1598206"/>
                  </a:lnTo>
                  <a:lnTo>
                    <a:pt x="1361186" y="1617446"/>
                  </a:lnTo>
                  <a:lnTo>
                    <a:pt x="1316228" y="1634413"/>
                  </a:lnTo>
                  <a:lnTo>
                    <a:pt x="1270508" y="1649120"/>
                  </a:lnTo>
                  <a:lnTo>
                    <a:pt x="1224407" y="1661566"/>
                  </a:lnTo>
                  <a:lnTo>
                    <a:pt x="1177798" y="1671751"/>
                  </a:lnTo>
                  <a:lnTo>
                    <a:pt x="1130935" y="1679676"/>
                  </a:lnTo>
                  <a:lnTo>
                    <a:pt x="1083691" y="1685328"/>
                  </a:lnTo>
                  <a:lnTo>
                    <a:pt x="1036320" y="1688731"/>
                  </a:lnTo>
                  <a:lnTo>
                    <a:pt x="988822" y="1689861"/>
                  </a:lnTo>
                  <a:close/>
                </a:path>
              </a:pathLst>
            </a:custGeom>
            <a:ln w="9144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12163" y="7598664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701548" y="0"/>
                  </a:moveTo>
                  <a:lnTo>
                    <a:pt x="653542" y="1651"/>
                  </a:lnTo>
                  <a:lnTo>
                    <a:pt x="606425" y="6350"/>
                  </a:lnTo>
                  <a:lnTo>
                    <a:pt x="560197" y="14224"/>
                  </a:lnTo>
                  <a:lnTo>
                    <a:pt x="515112" y="25019"/>
                  </a:lnTo>
                  <a:lnTo>
                    <a:pt x="471169" y="38735"/>
                  </a:lnTo>
                  <a:lnTo>
                    <a:pt x="428498" y="55118"/>
                  </a:lnTo>
                  <a:lnTo>
                    <a:pt x="387223" y="74168"/>
                  </a:lnTo>
                  <a:lnTo>
                    <a:pt x="347472" y="95758"/>
                  </a:lnTo>
                  <a:lnTo>
                    <a:pt x="309372" y="119761"/>
                  </a:lnTo>
                  <a:lnTo>
                    <a:pt x="272923" y="146177"/>
                  </a:lnTo>
                  <a:lnTo>
                    <a:pt x="238252" y="174752"/>
                  </a:lnTo>
                  <a:lnTo>
                    <a:pt x="205486" y="205486"/>
                  </a:lnTo>
                  <a:lnTo>
                    <a:pt x="174752" y="238252"/>
                  </a:lnTo>
                  <a:lnTo>
                    <a:pt x="146177" y="272923"/>
                  </a:lnTo>
                  <a:lnTo>
                    <a:pt x="119761" y="309372"/>
                  </a:lnTo>
                  <a:lnTo>
                    <a:pt x="95758" y="347472"/>
                  </a:lnTo>
                  <a:lnTo>
                    <a:pt x="74168" y="387223"/>
                  </a:lnTo>
                  <a:lnTo>
                    <a:pt x="55118" y="428498"/>
                  </a:lnTo>
                  <a:lnTo>
                    <a:pt x="38735" y="471170"/>
                  </a:lnTo>
                  <a:lnTo>
                    <a:pt x="25019" y="515112"/>
                  </a:lnTo>
                  <a:lnTo>
                    <a:pt x="14224" y="560197"/>
                  </a:lnTo>
                  <a:lnTo>
                    <a:pt x="6350" y="606425"/>
                  </a:lnTo>
                  <a:lnTo>
                    <a:pt x="1651" y="653542"/>
                  </a:lnTo>
                  <a:lnTo>
                    <a:pt x="0" y="701548"/>
                  </a:lnTo>
                  <a:lnTo>
                    <a:pt x="1651" y="749681"/>
                  </a:lnTo>
                  <a:lnTo>
                    <a:pt x="6350" y="796798"/>
                  </a:lnTo>
                  <a:lnTo>
                    <a:pt x="14224" y="843026"/>
                  </a:lnTo>
                  <a:lnTo>
                    <a:pt x="25019" y="888111"/>
                  </a:lnTo>
                  <a:lnTo>
                    <a:pt x="38735" y="932053"/>
                  </a:lnTo>
                  <a:lnTo>
                    <a:pt x="55118" y="974725"/>
                  </a:lnTo>
                  <a:lnTo>
                    <a:pt x="74168" y="1016000"/>
                  </a:lnTo>
                  <a:lnTo>
                    <a:pt x="95758" y="1055751"/>
                  </a:lnTo>
                  <a:lnTo>
                    <a:pt x="119761" y="1093851"/>
                  </a:lnTo>
                  <a:lnTo>
                    <a:pt x="146177" y="1130300"/>
                  </a:lnTo>
                  <a:lnTo>
                    <a:pt x="174752" y="1164971"/>
                  </a:lnTo>
                  <a:lnTo>
                    <a:pt x="205486" y="1197737"/>
                  </a:lnTo>
                  <a:lnTo>
                    <a:pt x="238252" y="1228471"/>
                  </a:lnTo>
                  <a:lnTo>
                    <a:pt x="272923" y="1257046"/>
                  </a:lnTo>
                  <a:lnTo>
                    <a:pt x="309372" y="1283462"/>
                  </a:lnTo>
                  <a:lnTo>
                    <a:pt x="347472" y="1307465"/>
                  </a:lnTo>
                  <a:lnTo>
                    <a:pt x="387223" y="1329055"/>
                  </a:lnTo>
                  <a:lnTo>
                    <a:pt x="428498" y="1348105"/>
                  </a:lnTo>
                  <a:lnTo>
                    <a:pt x="471169" y="1364488"/>
                  </a:lnTo>
                  <a:lnTo>
                    <a:pt x="515112" y="1378204"/>
                  </a:lnTo>
                  <a:lnTo>
                    <a:pt x="560197" y="1388999"/>
                  </a:lnTo>
                  <a:lnTo>
                    <a:pt x="606425" y="1396873"/>
                  </a:lnTo>
                  <a:lnTo>
                    <a:pt x="653542" y="1401572"/>
                  </a:lnTo>
                  <a:lnTo>
                    <a:pt x="701548" y="1403223"/>
                  </a:lnTo>
                  <a:lnTo>
                    <a:pt x="749681" y="1401572"/>
                  </a:lnTo>
                  <a:lnTo>
                    <a:pt x="796798" y="1396873"/>
                  </a:lnTo>
                  <a:lnTo>
                    <a:pt x="843026" y="1388999"/>
                  </a:lnTo>
                  <a:lnTo>
                    <a:pt x="888111" y="1378204"/>
                  </a:lnTo>
                  <a:lnTo>
                    <a:pt x="932053" y="1364488"/>
                  </a:lnTo>
                  <a:lnTo>
                    <a:pt x="974725" y="1348105"/>
                  </a:lnTo>
                  <a:lnTo>
                    <a:pt x="1016000" y="1329055"/>
                  </a:lnTo>
                  <a:lnTo>
                    <a:pt x="1055751" y="1307465"/>
                  </a:lnTo>
                  <a:lnTo>
                    <a:pt x="1093851" y="1283462"/>
                  </a:lnTo>
                  <a:lnTo>
                    <a:pt x="1130300" y="1257046"/>
                  </a:lnTo>
                  <a:lnTo>
                    <a:pt x="1164971" y="1228471"/>
                  </a:lnTo>
                  <a:lnTo>
                    <a:pt x="1197737" y="1197737"/>
                  </a:lnTo>
                  <a:lnTo>
                    <a:pt x="1228471" y="1164971"/>
                  </a:lnTo>
                  <a:lnTo>
                    <a:pt x="1257046" y="1130300"/>
                  </a:lnTo>
                  <a:lnTo>
                    <a:pt x="1283462" y="1093851"/>
                  </a:lnTo>
                  <a:lnTo>
                    <a:pt x="1307465" y="1055751"/>
                  </a:lnTo>
                  <a:lnTo>
                    <a:pt x="1329055" y="1016000"/>
                  </a:lnTo>
                  <a:lnTo>
                    <a:pt x="1348105" y="974725"/>
                  </a:lnTo>
                  <a:lnTo>
                    <a:pt x="1364488" y="932053"/>
                  </a:lnTo>
                  <a:lnTo>
                    <a:pt x="1378204" y="888111"/>
                  </a:lnTo>
                  <a:lnTo>
                    <a:pt x="1388999" y="843026"/>
                  </a:lnTo>
                  <a:lnTo>
                    <a:pt x="1396873" y="796798"/>
                  </a:lnTo>
                  <a:lnTo>
                    <a:pt x="1401572" y="749681"/>
                  </a:lnTo>
                  <a:lnTo>
                    <a:pt x="1403223" y="701548"/>
                  </a:lnTo>
                  <a:lnTo>
                    <a:pt x="1401572" y="653542"/>
                  </a:lnTo>
                  <a:lnTo>
                    <a:pt x="1396873" y="606425"/>
                  </a:lnTo>
                  <a:lnTo>
                    <a:pt x="1388999" y="560197"/>
                  </a:lnTo>
                  <a:lnTo>
                    <a:pt x="1378204" y="515112"/>
                  </a:lnTo>
                  <a:lnTo>
                    <a:pt x="1364488" y="471170"/>
                  </a:lnTo>
                  <a:lnTo>
                    <a:pt x="1348105" y="428498"/>
                  </a:lnTo>
                  <a:lnTo>
                    <a:pt x="1329055" y="387223"/>
                  </a:lnTo>
                  <a:lnTo>
                    <a:pt x="1307465" y="347472"/>
                  </a:lnTo>
                  <a:lnTo>
                    <a:pt x="1283462" y="309372"/>
                  </a:lnTo>
                  <a:lnTo>
                    <a:pt x="1257046" y="272923"/>
                  </a:lnTo>
                  <a:lnTo>
                    <a:pt x="1228471" y="238252"/>
                  </a:lnTo>
                  <a:lnTo>
                    <a:pt x="1197737" y="205486"/>
                  </a:lnTo>
                  <a:lnTo>
                    <a:pt x="1164971" y="174752"/>
                  </a:lnTo>
                  <a:lnTo>
                    <a:pt x="1130300" y="146177"/>
                  </a:lnTo>
                  <a:lnTo>
                    <a:pt x="1093851" y="119761"/>
                  </a:lnTo>
                  <a:lnTo>
                    <a:pt x="1055751" y="95758"/>
                  </a:lnTo>
                  <a:lnTo>
                    <a:pt x="1016000" y="74168"/>
                  </a:lnTo>
                  <a:lnTo>
                    <a:pt x="974725" y="55118"/>
                  </a:lnTo>
                  <a:lnTo>
                    <a:pt x="932053" y="38735"/>
                  </a:lnTo>
                  <a:lnTo>
                    <a:pt x="888111" y="25019"/>
                  </a:lnTo>
                  <a:lnTo>
                    <a:pt x="843026" y="14224"/>
                  </a:lnTo>
                  <a:lnTo>
                    <a:pt x="796798" y="6350"/>
                  </a:lnTo>
                  <a:lnTo>
                    <a:pt x="749681" y="1651"/>
                  </a:lnTo>
                  <a:lnTo>
                    <a:pt x="701548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12163" y="7598664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0" y="701548"/>
                  </a:moveTo>
                  <a:lnTo>
                    <a:pt x="1651" y="653542"/>
                  </a:lnTo>
                  <a:lnTo>
                    <a:pt x="6350" y="606425"/>
                  </a:lnTo>
                  <a:lnTo>
                    <a:pt x="14224" y="560197"/>
                  </a:lnTo>
                  <a:lnTo>
                    <a:pt x="25019" y="515112"/>
                  </a:lnTo>
                  <a:lnTo>
                    <a:pt x="38735" y="471170"/>
                  </a:lnTo>
                  <a:lnTo>
                    <a:pt x="55118" y="428498"/>
                  </a:lnTo>
                  <a:lnTo>
                    <a:pt x="74168" y="387223"/>
                  </a:lnTo>
                  <a:lnTo>
                    <a:pt x="95758" y="347472"/>
                  </a:lnTo>
                  <a:lnTo>
                    <a:pt x="119761" y="309372"/>
                  </a:lnTo>
                  <a:lnTo>
                    <a:pt x="146177" y="272923"/>
                  </a:lnTo>
                  <a:lnTo>
                    <a:pt x="174752" y="238252"/>
                  </a:lnTo>
                  <a:lnTo>
                    <a:pt x="205486" y="205486"/>
                  </a:lnTo>
                  <a:lnTo>
                    <a:pt x="238252" y="174752"/>
                  </a:lnTo>
                  <a:lnTo>
                    <a:pt x="272923" y="146177"/>
                  </a:lnTo>
                  <a:lnTo>
                    <a:pt x="309372" y="119761"/>
                  </a:lnTo>
                  <a:lnTo>
                    <a:pt x="347472" y="95758"/>
                  </a:lnTo>
                  <a:lnTo>
                    <a:pt x="387223" y="74168"/>
                  </a:lnTo>
                  <a:lnTo>
                    <a:pt x="428498" y="55118"/>
                  </a:lnTo>
                  <a:lnTo>
                    <a:pt x="471169" y="38735"/>
                  </a:lnTo>
                  <a:lnTo>
                    <a:pt x="515112" y="25019"/>
                  </a:lnTo>
                  <a:lnTo>
                    <a:pt x="560197" y="14224"/>
                  </a:lnTo>
                  <a:lnTo>
                    <a:pt x="606425" y="6350"/>
                  </a:lnTo>
                  <a:lnTo>
                    <a:pt x="653542" y="1651"/>
                  </a:lnTo>
                  <a:lnTo>
                    <a:pt x="701548" y="0"/>
                  </a:lnTo>
                  <a:lnTo>
                    <a:pt x="749681" y="1651"/>
                  </a:lnTo>
                  <a:lnTo>
                    <a:pt x="796798" y="6350"/>
                  </a:lnTo>
                  <a:lnTo>
                    <a:pt x="843026" y="14224"/>
                  </a:lnTo>
                  <a:lnTo>
                    <a:pt x="888111" y="25019"/>
                  </a:lnTo>
                  <a:lnTo>
                    <a:pt x="932053" y="38735"/>
                  </a:lnTo>
                  <a:lnTo>
                    <a:pt x="974725" y="55118"/>
                  </a:lnTo>
                  <a:lnTo>
                    <a:pt x="1016000" y="74168"/>
                  </a:lnTo>
                  <a:lnTo>
                    <a:pt x="1055751" y="95758"/>
                  </a:lnTo>
                  <a:lnTo>
                    <a:pt x="1093851" y="119761"/>
                  </a:lnTo>
                  <a:lnTo>
                    <a:pt x="1130300" y="146177"/>
                  </a:lnTo>
                  <a:lnTo>
                    <a:pt x="1164971" y="174752"/>
                  </a:lnTo>
                  <a:lnTo>
                    <a:pt x="1197737" y="205486"/>
                  </a:lnTo>
                  <a:lnTo>
                    <a:pt x="1228471" y="238252"/>
                  </a:lnTo>
                  <a:lnTo>
                    <a:pt x="1257046" y="272923"/>
                  </a:lnTo>
                  <a:lnTo>
                    <a:pt x="1283462" y="309372"/>
                  </a:lnTo>
                  <a:lnTo>
                    <a:pt x="1307465" y="347472"/>
                  </a:lnTo>
                  <a:lnTo>
                    <a:pt x="1329055" y="387223"/>
                  </a:lnTo>
                  <a:lnTo>
                    <a:pt x="1348105" y="428498"/>
                  </a:lnTo>
                  <a:lnTo>
                    <a:pt x="1364488" y="471170"/>
                  </a:lnTo>
                  <a:lnTo>
                    <a:pt x="1378204" y="515112"/>
                  </a:lnTo>
                  <a:lnTo>
                    <a:pt x="1388999" y="560197"/>
                  </a:lnTo>
                  <a:lnTo>
                    <a:pt x="1396873" y="606425"/>
                  </a:lnTo>
                  <a:lnTo>
                    <a:pt x="1401572" y="653542"/>
                  </a:lnTo>
                  <a:lnTo>
                    <a:pt x="1403223" y="701548"/>
                  </a:lnTo>
                  <a:lnTo>
                    <a:pt x="1401572" y="749681"/>
                  </a:lnTo>
                  <a:lnTo>
                    <a:pt x="1396873" y="796798"/>
                  </a:lnTo>
                  <a:lnTo>
                    <a:pt x="1388999" y="843026"/>
                  </a:lnTo>
                  <a:lnTo>
                    <a:pt x="1378204" y="888111"/>
                  </a:lnTo>
                  <a:lnTo>
                    <a:pt x="1364488" y="932053"/>
                  </a:lnTo>
                  <a:lnTo>
                    <a:pt x="1348105" y="974725"/>
                  </a:lnTo>
                  <a:lnTo>
                    <a:pt x="1329055" y="1016000"/>
                  </a:lnTo>
                  <a:lnTo>
                    <a:pt x="1307465" y="1055751"/>
                  </a:lnTo>
                  <a:lnTo>
                    <a:pt x="1283462" y="1093851"/>
                  </a:lnTo>
                  <a:lnTo>
                    <a:pt x="1257046" y="1130300"/>
                  </a:lnTo>
                  <a:lnTo>
                    <a:pt x="1228471" y="1164971"/>
                  </a:lnTo>
                  <a:lnTo>
                    <a:pt x="1197737" y="1197737"/>
                  </a:lnTo>
                  <a:lnTo>
                    <a:pt x="1164971" y="1228471"/>
                  </a:lnTo>
                  <a:lnTo>
                    <a:pt x="1130300" y="1257046"/>
                  </a:lnTo>
                  <a:lnTo>
                    <a:pt x="1093851" y="1283462"/>
                  </a:lnTo>
                  <a:lnTo>
                    <a:pt x="1055751" y="1307465"/>
                  </a:lnTo>
                  <a:lnTo>
                    <a:pt x="1016000" y="1329055"/>
                  </a:lnTo>
                  <a:lnTo>
                    <a:pt x="974725" y="1348105"/>
                  </a:lnTo>
                  <a:lnTo>
                    <a:pt x="932053" y="1364488"/>
                  </a:lnTo>
                  <a:lnTo>
                    <a:pt x="888111" y="1378204"/>
                  </a:lnTo>
                  <a:lnTo>
                    <a:pt x="843026" y="1388999"/>
                  </a:lnTo>
                  <a:lnTo>
                    <a:pt x="796798" y="1396873"/>
                  </a:lnTo>
                  <a:lnTo>
                    <a:pt x="749681" y="1401572"/>
                  </a:lnTo>
                  <a:lnTo>
                    <a:pt x="701548" y="1403223"/>
                  </a:lnTo>
                  <a:lnTo>
                    <a:pt x="653542" y="1401572"/>
                  </a:lnTo>
                  <a:lnTo>
                    <a:pt x="606425" y="1396873"/>
                  </a:lnTo>
                  <a:lnTo>
                    <a:pt x="560197" y="1388999"/>
                  </a:lnTo>
                  <a:lnTo>
                    <a:pt x="515112" y="1378204"/>
                  </a:lnTo>
                  <a:lnTo>
                    <a:pt x="471169" y="1364488"/>
                  </a:lnTo>
                  <a:lnTo>
                    <a:pt x="428498" y="1348105"/>
                  </a:lnTo>
                  <a:lnTo>
                    <a:pt x="387223" y="1329055"/>
                  </a:lnTo>
                  <a:lnTo>
                    <a:pt x="347472" y="1307465"/>
                  </a:lnTo>
                  <a:lnTo>
                    <a:pt x="309372" y="1283462"/>
                  </a:lnTo>
                  <a:lnTo>
                    <a:pt x="272923" y="1257046"/>
                  </a:lnTo>
                  <a:lnTo>
                    <a:pt x="238252" y="1228471"/>
                  </a:lnTo>
                  <a:lnTo>
                    <a:pt x="205486" y="1197737"/>
                  </a:lnTo>
                  <a:lnTo>
                    <a:pt x="174752" y="1164971"/>
                  </a:lnTo>
                  <a:lnTo>
                    <a:pt x="146177" y="1130300"/>
                  </a:lnTo>
                  <a:lnTo>
                    <a:pt x="119761" y="1093851"/>
                  </a:lnTo>
                  <a:lnTo>
                    <a:pt x="95758" y="1055751"/>
                  </a:lnTo>
                  <a:lnTo>
                    <a:pt x="74168" y="1016000"/>
                  </a:lnTo>
                  <a:lnTo>
                    <a:pt x="55118" y="974725"/>
                  </a:lnTo>
                  <a:lnTo>
                    <a:pt x="38735" y="932053"/>
                  </a:lnTo>
                  <a:lnTo>
                    <a:pt x="25019" y="888111"/>
                  </a:lnTo>
                  <a:lnTo>
                    <a:pt x="14224" y="843026"/>
                  </a:lnTo>
                  <a:lnTo>
                    <a:pt x="6350" y="796798"/>
                  </a:lnTo>
                  <a:lnTo>
                    <a:pt x="1651" y="749681"/>
                  </a:lnTo>
                  <a:lnTo>
                    <a:pt x="0" y="701548"/>
                  </a:lnTo>
                  <a:close/>
                </a:path>
              </a:pathLst>
            </a:custGeom>
            <a:ln w="9144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786127" y="7897368"/>
            <a:ext cx="593090" cy="739140"/>
          </a:xfrm>
          <a:prstGeom prst="rect">
            <a:avLst/>
          </a:prstGeom>
          <a:ln w="9144">
            <a:solidFill>
              <a:srgbClr val="F05F6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4895"/>
              </a:lnSpc>
            </a:pPr>
            <a:r>
              <a:rPr dirty="0" sz="4200" spc="-5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808220" y="5029310"/>
            <a:ext cx="6003290" cy="1198245"/>
            <a:chOff x="4808220" y="5029310"/>
            <a:chExt cx="6003290" cy="1198245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8220" y="5029310"/>
              <a:ext cx="6003035" cy="119775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34128" y="5050536"/>
              <a:ext cx="5890260" cy="1090930"/>
            </a:xfrm>
            <a:custGeom>
              <a:avLst/>
              <a:gdLst/>
              <a:ahLst/>
              <a:cxnLst/>
              <a:rect l="l" t="t" r="r" b="b"/>
              <a:pathLst>
                <a:path w="5890259" h="1090929">
                  <a:moveTo>
                    <a:pt x="5708396" y="0"/>
                  </a:moveTo>
                  <a:lnTo>
                    <a:pt x="181863" y="0"/>
                  </a:lnTo>
                  <a:lnTo>
                    <a:pt x="133476" y="6476"/>
                  </a:lnTo>
                  <a:lnTo>
                    <a:pt x="90043" y="24764"/>
                  </a:lnTo>
                  <a:lnTo>
                    <a:pt x="53212" y="53212"/>
                  </a:lnTo>
                  <a:lnTo>
                    <a:pt x="24764" y="90042"/>
                  </a:lnTo>
                  <a:lnTo>
                    <a:pt x="6476" y="133476"/>
                  </a:lnTo>
                  <a:lnTo>
                    <a:pt x="0" y="181737"/>
                  </a:lnTo>
                  <a:lnTo>
                    <a:pt x="0" y="909065"/>
                  </a:lnTo>
                  <a:lnTo>
                    <a:pt x="6476" y="957326"/>
                  </a:lnTo>
                  <a:lnTo>
                    <a:pt x="24764" y="1000760"/>
                  </a:lnTo>
                  <a:lnTo>
                    <a:pt x="53212" y="1037589"/>
                  </a:lnTo>
                  <a:lnTo>
                    <a:pt x="90043" y="1066038"/>
                  </a:lnTo>
                  <a:lnTo>
                    <a:pt x="133476" y="1084326"/>
                  </a:lnTo>
                  <a:lnTo>
                    <a:pt x="181863" y="1090802"/>
                  </a:lnTo>
                  <a:lnTo>
                    <a:pt x="5708396" y="1090802"/>
                  </a:lnTo>
                  <a:lnTo>
                    <a:pt x="5756783" y="1084326"/>
                  </a:lnTo>
                  <a:lnTo>
                    <a:pt x="5800217" y="1066038"/>
                  </a:lnTo>
                  <a:lnTo>
                    <a:pt x="5837047" y="1037589"/>
                  </a:lnTo>
                  <a:lnTo>
                    <a:pt x="5865495" y="1000760"/>
                  </a:lnTo>
                  <a:lnTo>
                    <a:pt x="5883783" y="957326"/>
                  </a:lnTo>
                  <a:lnTo>
                    <a:pt x="5890260" y="909065"/>
                  </a:lnTo>
                  <a:lnTo>
                    <a:pt x="5890260" y="181737"/>
                  </a:lnTo>
                  <a:lnTo>
                    <a:pt x="5883783" y="133476"/>
                  </a:lnTo>
                  <a:lnTo>
                    <a:pt x="5865495" y="90042"/>
                  </a:lnTo>
                  <a:lnTo>
                    <a:pt x="5837047" y="53212"/>
                  </a:lnTo>
                  <a:lnTo>
                    <a:pt x="5800217" y="24764"/>
                  </a:lnTo>
                  <a:lnTo>
                    <a:pt x="5756783" y="6476"/>
                  </a:lnTo>
                  <a:lnTo>
                    <a:pt x="5708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34890" y="5051298"/>
              <a:ext cx="5890260" cy="1090930"/>
            </a:xfrm>
            <a:custGeom>
              <a:avLst/>
              <a:gdLst/>
              <a:ahLst/>
              <a:cxnLst/>
              <a:rect l="l" t="t" r="r" b="b"/>
              <a:pathLst>
                <a:path w="5890259" h="1090929">
                  <a:moveTo>
                    <a:pt x="0" y="181737"/>
                  </a:moveTo>
                  <a:lnTo>
                    <a:pt x="6476" y="133476"/>
                  </a:lnTo>
                  <a:lnTo>
                    <a:pt x="24764" y="90042"/>
                  </a:lnTo>
                  <a:lnTo>
                    <a:pt x="53212" y="53212"/>
                  </a:lnTo>
                  <a:lnTo>
                    <a:pt x="90043" y="24764"/>
                  </a:lnTo>
                  <a:lnTo>
                    <a:pt x="133476" y="6476"/>
                  </a:lnTo>
                  <a:lnTo>
                    <a:pt x="181863" y="0"/>
                  </a:lnTo>
                  <a:lnTo>
                    <a:pt x="5708395" y="0"/>
                  </a:lnTo>
                  <a:lnTo>
                    <a:pt x="5756783" y="6476"/>
                  </a:lnTo>
                  <a:lnTo>
                    <a:pt x="5800217" y="24764"/>
                  </a:lnTo>
                  <a:lnTo>
                    <a:pt x="5837046" y="53212"/>
                  </a:lnTo>
                  <a:lnTo>
                    <a:pt x="5865495" y="90042"/>
                  </a:lnTo>
                  <a:lnTo>
                    <a:pt x="5883783" y="133476"/>
                  </a:lnTo>
                  <a:lnTo>
                    <a:pt x="5890260" y="181737"/>
                  </a:lnTo>
                  <a:lnTo>
                    <a:pt x="5890260" y="909065"/>
                  </a:lnTo>
                  <a:lnTo>
                    <a:pt x="5883783" y="957326"/>
                  </a:lnTo>
                  <a:lnTo>
                    <a:pt x="5865495" y="1000760"/>
                  </a:lnTo>
                  <a:lnTo>
                    <a:pt x="5837046" y="1037589"/>
                  </a:lnTo>
                  <a:lnTo>
                    <a:pt x="5800217" y="1066038"/>
                  </a:lnTo>
                  <a:lnTo>
                    <a:pt x="5756783" y="1084326"/>
                  </a:lnTo>
                  <a:lnTo>
                    <a:pt x="5708395" y="1090802"/>
                  </a:lnTo>
                  <a:lnTo>
                    <a:pt x="181863" y="1090802"/>
                  </a:lnTo>
                  <a:lnTo>
                    <a:pt x="133476" y="1084326"/>
                  </a:lnTo>
                  <a:lnTo>
                    <a:pt x="90043" y="1066038"/>
                  </a:lnTo>
                  <a:lnTo>
                    <a:pt x="53212" y="1037589"/>
                  </a:lnTo>
                  <a:lnTo>
                    <a:pt x="24764" y="1000760"/>
                  </a:lnTo>
                  <a:lnTo>
                    <a:pt x="6476" y="957326"/>
                  </a:lnTo>
                  <a:lnTo>
                    <a:pt x="0" y="909065"/>
                  </a:lnTo>
                  <a:lnTo>
                    <a:pt x="0" y="181737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257668" y="5360670"/>
            <a:ext cx="1038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 i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ayload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9544" y="8311895"/>
            <a:ext cx="1254252" cy="16154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9171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Access</a:t>
            </a:r>
            <a:r>
              <a:rPr dirty="0" sz="5600" spc="-90"/>
              <a:t> </a:t>
            </a:r>
            <a:r>
              <a:rPr dirty="0" sz="5600" spc="5"/>
              <a:t>and</a:t>
            </a:r>
            <a:r>
              <a:rPr dirty="0" sz="5600" spc="-95"/>
              <a:t> </a:t>
            </a:r>
            <a:r>
              <a:rPr dirty="0" sz="5600"/>
              <a:t>Refresh</a:t>
            </a:r>
            <a:r>
              <a:rPr dirty="0" sz="5600" spc="-60"/>
              <a:t> </a:t>
            </a:r>
            <a:r>
              <a:rPr dirty="0" sz="5600" spc="-5"/>
              <a:t>Tokens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03732" y="2068297"/>
            <a:ext cx="8609330" cy="7135495"/>
            <a:chOff x="903732" y="2068297"/>
            <a:chExt cx="8609330" cy="7135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2" y="2068297"/>
              <a:ext cx="8609076" cy="71351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6" y="2084831"/>
              <a:ext cx="8496300" cy="7037705"/>
            </a:xfrm>
            <a:custGeom>
              <a:avLst/>
              <a:gdLst/>
              <a:ahLst/>
              <a:cxnLst/>
              <a:rect l="l" t="t" r="r" b="b"/>
              <a:pathLst>
                <a:path w="8496300" h="7037705">
                  <a:moveTo>
                    <a:pt x="7323328" y="0"/>
                  </a:moveTo>
                  <a:lnTo>
                    <a:pt x="1172971" y="0"/>
                  </a:lnTo>
                  <a:lnTo>
                    <a:pt x="1124584" y="1016"/>
                  </a:lnTo>
                  <a:lnTo>
                    <a:pt x="1076706" y="3937"/>
                  </a:lnTo>
                  <a:lnTo>
                    <a:pt x="1029462" y="8636"/>
                  </a:lnTo>
                  <a:lnTo>
                    <a:pt x="982726" y="15367"/>
                  </a:lnTo>
                  <a:lnTo>
                    <a:pt x="936625" y="23875"/>
                  </a:lnTo>
                  <a:lnTo>
                    <a:pt x="891032" y="34036"/>
                  </a:lnTo>
                  <a:lnTo>
                    <a:pt x="846327" y="46100"/>
                  </a:lnTo>
                  <a:lnTo>
                    <a:pt x="802258" y="59817"/>
                  </a:lnTo>
                  <a:lnTo>
                    <a:pt x="758951" y="75184"/>
                  </a:lnTo>
                  <a:lnTo>
                    <a:pt x="716407" y="92201"/>
                  </a:lnTo>
                  <a:lnTo>
                    <a:pt x="674751" y="110744"/>
                  </a:lnTo>
                  <a:lnTo>
                    <a:pt x="633857" y="130937"/>
                  </a:lnTo>
                  <a:lnTo>
                    <a:pt x="593979" y="152526"/>
                  </a:lnTo>
                  <a:lnTo>
                    <a:pt x="555116" y="175768"/>
                  </a:lnTo>
                  <a:lnTo>
                    <a:pt x="517144" y="200278"/>
                  </a:lnTo>
                  <a:lnTo>
                    <a:pt x="480186" y="226314"/>
                  </a:lnTo>
                  <a:lnTo>
                    <a:pt x="444372" y="253619"/>
                  </a:lnTo>
                  <a:lnTo>
                    <a:pt x="409575" y="282321"/>
                  </a:lnTo>
                  <a:lnTo>
                    <a:pt x="376047" y="312293"/>
                  </a:lnTo>
                  <a:lnTo>
                    <a:pt x="343534" y="343535"/>
                  </a:lnTo>
                  <a:lnTo>
                    <a:pt x="312318" y="375920"/>
                  </a:lnTo>
                  <a:lnTo>
                    <a:pt x="282346" y="409575"/>
                  </a:lnTo>
                  <a:lnTo>
                    <a:pt x="253669" y="444373"/>
                  </a:lnTo>
                  <a:lnTo>
                    <a:pt x="226313" y="480187"/>
                  </a:lnTo>
                  <a:lnTo>
                    <a:pt x="200317" y="517144"/>
                  </a:lnTo>
                  <a:lnTo>
                    <a:pt x="175729" y="554990"/>
                  </a:lnTo>
                  <a:lnTo>
                    <a:pt x="152590" y="593978"/>
                  </a:lnTo>
                  <a:lnTo>
                    <a:pt x="130924" y="633857"/>
                  </a:lnTo>
                  <a:lnTo>
                    <a:pt x="110769" y="674624"/>
                  </a:lnTo>
                  <a:lnTo>
                    <a:pt x="92176" y="716279"/>
                  </a:lnTo>
                  <a:lnTo>
                    <a:pt x="75171" y="758825"/>
                  </a:lnTo>
                  <a:lnTo>
                    <a:pt x="59791" y="802132"/>
                  </a:lnTo>
                  <a:lnTo>
                    <a:pt x="46088" y="846201"/>
                  </a:lnTo>
                  <a:lnTo>
                    <a:pt x="34086" y="891032"/>
                  </a:lnTo>
                  <a:lnTo>
                    <a:pt x="23825" y="936498"/>
                  </a:lnTo>
                  <a:lnTo>
                    <a:pt x="15354" y="982599"/>
                  </a:lnTo>
                  <a:lnTo>
                    <a:pt x="8686" y="1029335"/>
                  </a:lnTo>
                  <a:lnTo>
                    <a:pt x="3886" y="1076706"/>
                  </a:lnTo>
                  <a:lnTo>
                    <a:pt x="977" y="1124585"/>
                  </a:lnTo>
                  <a:lnTo>
                    <a:pt x="0" y="1172845"/>
                  </a:lnTo>
                  <a:lnTo>
                    <a:pt x="0" y="5864479"/>
                  </a:lnTo>
                  <a:lnTo>
                    <a:pt x="977" y="5912739"/>
                  </a:lnTo>
                  <a:lnTo>
                    <a:pt x="3886" y="5960618"/>
                  </a:lnTo>
                  <a:lnTo>
                    <a:pt x="8686" y="6007989"/>
                  </a:lnTo>
                  <a:lnTo>
                    <a:pt x="15354" y="6054725"/>
                  </a:lnTo>
                  <a:lnTo>
                    <a:pt x="23825" y="6100826"/>
                  </a:lnTo>
                  <a:lnTo>
                    <a:pt x="34086" y="6146292"/>
                  </a:lnTo>
                  <a:lnTo>
                    <a:pt x="46088" y="6191123"/>
                  </a:lnTo>
                  <a:lnTo>
                    <a:pt x="59791" y="6235192"/>
                  </a:lnTo>
                  <a:lnTo>
                    <a:pt x="75171" y="6278499"/>
                  </a:lnTo>
                  <a:lnTo>
                    <a:pt x="92176" y="6320917"/>
                  </a:lnTo>
                  <a:lnTo>
                    <a:pt x="110769" y="6362700"/>
                  </a:lnTo>
                  <a:lnTo>
                    <a:pt x="130924" y="6403467"/>
                  </a:lnTo>
                  <a:lnTo>
                    <a:pt x="152590" y="6443345"/>
                  </a:lnTo>
                  <a:lnTo>
                    <a:pt x="175729" y="6482207"/>
                  </a:lnTo>
                  <a:lnTo>
                    <a:pt x="200317" y="6520180"/>
                  </a:lnTo>
                  <a:lnTo>
                    <a:pt x="226313" y="6557137"/>
                  </a:lnTo>
                  <a:lnTo>
                    <a:pt x="253669" y="6592951"/>
                  </a:lnTo>
                  <a:lnTo>
                    <a:pt x="282346" y="6627749"/>
                  </a:lnTo>
                  <a:lnTo>
                    <a:pt x="312318" y="6661404"/>
                  </a:lnTo>
                  <a:lnTo>
                    <a:pt x="343534" y="6693789"/>
                  </a:lnTo>
                  <a:lnTo>
                    <a:pt x="376047" y="6725031"/>
                  </a:lnTo>
                  <a:lnTo>
                    <a:pt x="409575" y="6755003"/>
                  </a:lnTo>
                  <a:lnTo>
                    <a:pt x="444372" y="6783705"/>
                  </a:lnTo>
                  <a:lnTo>
                    <a:pt x="480186" y="6811010"/>
                  </a:lnTo>
                  <a:lnTo>
                    <a:pt x="517144" y="6837045"/>
                  </a:lnTo>
                  <a:lnTo>
                    <a:pt x="555116" y="6861556"/>
                  </a:lnTo>
                  <a:lnTo>
                    <a:pt x="593979" y="6884797"/>
                  </a:lnTo>
                  <a:lnTo>
                    <a:pt x="633857" y="6906387"/>
                  </a:lnTo>
                  <a:lnTo>
                    <a:pt x="674751" y="6926580"/>
                  </a:lnTo>
                  <a:lnTo>
                    <a:pt x="716407" y="6945147"/>
                  </a:lnTo>
                  <a:lnTo>
                    <a:pt x="758951" y="6962152"/>
                  </a:lnTo>
                  <a:lnTo>
                    <a:pt x="802258" y="6977532"/>
                  </a:lnTo>
                  <a:lnTo>
                    <a:pt x="846327" y="6991235"/>
                  </a:lnTo>
                  <a:lnTo>
                    <a:pt x="891032" y="7003237"/>
                  </a:lnTo>
                  <a:lnTo>
                    <a:pt x="936625" y="7013498"/>
                  </a:lnTo>
                  <a:lnTo>
                    <a:pt x="982726" y="7021969"/>
                  </a:lnTo>
                  <a:lnTo>
                    <a:pt x="1029462" y="7028624"/>
                  </a:lnTo>
                  <a:lnTo>
                    <a:pt x="1076706" y="7033437"/>
                  </a:lnTo>
                  <a:lnTo>
                    <a:pt x="1124584" y="7036346"/>
                  </a:lnTo>
                  <a:lnTo>
                    <a:pt x="1172971" y="7037324"/>
                  </a:lnTo>
                  <a:lnTo>
                    <a:pt x="7323328" y="7037324"/>
                  </a:lnTo>
                  <a:lnTo>
                    <a:pt x="7371715" y="7036346"/>
                  </a:lnTo>
                  <a:lnTo>
                    <a:pt x="7419467" y="7033437"/>
                  </a:lnTo>
                  <a:lnTo>
                    <a:pt x="7466838" y="7028624"/>
                  </a:lnTo>
                  <a:lnTo>
                    <a:pt x="7513573" y="7021969"/>
                  </a:lnTo>
                  <a:lnTo>
                    <a:pt x="7559675" y="7013498"/>
                  </a:lnTo>
                  <a:lnTo>
                    <a:pt x="7605267" y="7003237"/>
                  </a:lnTo>
                  <a:lnTo>
                    <a:pt x="7649971" y="6991235"/>
                  </a:lnTo>
                  <a:lnTo>
                    <a:pt x="7694040" y="6977532"/>
                  </a:lnTo>
                  <a:lnTo>
                    <a:pt x="7737348" y="6962152"/>
                  </a:lnTo>
                  <a:lnTo>
                    <a:pt x="7779892" y="6945147"/>
                  </a:lnTo>
                  <a:lnTo>
                    <a:pt x="7821548" y="6926580"/>
                  </a:lnTo>
                  <a:lnTo>
                    <a:pt x="7862442" y="6906387"/>
                  </a:lnTo>
                  <a:lnTo>
                    <a:pt x="7902321" y="6884797"/>
                  </a:lnTo>
                  <a:lnTo>
                    <a:pt x="7941183" y="6861556"/>
                  </a:lnTo>
                  <a:lnTo>
                    <a:pt x="7979156" y="6837045"/>
                  </a:lnTo>
                  <a:lnTo>
                    <a:pt x="8016113" y="6811010"/>
                  </a:lnTo>
                  <a:lnTo>
                    <a:pt x="8051927" y="6783705"/>
                  </a:lnTo>
                  <a:lnTo>
                    <a:pt x="8086725" y="6755003"/>
                  </a:lnTo>
                  <a:lnTo>
                    <a:pt x="8120253" y="6725031"/>
                  </a:lnTo>
                  <a:lnTo>
                    <a:pt x="8152765" y="6693789"/>
                  </a:lnTo>
                  <a:lnTo>
                    <a:pt x="8184007" y="6661404"/>
                  </a:lnTo>
                  <a:lnTo>
                    <a:pt x="8213979" y="6627749"/>
                  </a:lnTo>
                  <a:lnTo>
                    <a:pt x="8242681" y="6592951"/>
                  </a:lnTo>
                  <a:lnTo>
                    <a:pt x="8269986" y="6557137"/>
                  </a:lnTo>
                  <a:lnTo>
                    <a:pt x="8296021" y="6520180"/>
                  </a:lnTo>
                  <a:lnTo>
                    <a:pt x="8320532" y="6482207"/>
                  </a:lnTo>
                  <a:lnTo>
                    <a:pt x="8343646" y="6443345"/>
                  </a:lnTo>
                  <a:lnTo>
                    <a:pt x="8365363" y="6403467"/>
                  </a:lnTo>
                  <a:lnTo>
                    <a:pt x="8385556" y="6362700"/>
                  </a:lnTo>
                  <a:lnTo>
                    <a:pt x="8404098" y="6320917"/>
                  </a:lnTo>
                  <a:lnTo>
                    <a:pt x="8421116" y="6278499"/>
                  </a:lnTo>
                  <a:lnTo>
                    <a:pt x="8436483" y="6235192"/>
                  </a:lnTo>
                  <a:lnTo>
                    <a:pt x="8450198" y="6191123"/>
                  </a:lnTo>
                  <a:lnTo>
                    <a:pt x="8462264" y="6146292"/>
                  </a:lnTo>
                  <a:lnTo>
                    <a:pt x="8472423" y="6100826"/>
                  </a:lnTo>
                  <a:lnTo>
                    <a:pt x="8480933" y="6054725"/>
                  </a:lnTo>
                  <a:lnTo>
                    <a:pt x="8487664" y="6007989"/>
                  </a:lnTo>
                  <a:lnTo>
                    <a:pt x="8492363" y="5960618"/>
                  </a:lnTo>
                  <a:lnTo>
                    <a:pt x="8495284" y="5912739"/>
                  </a:lnTo>
                  <a:lnTo>
                    <a:pt x="8496300" y="5864479"/>
                  </a:lnTo>
                  <a:lnTo>
                    <a:pt x="8496300" y="1172845"/>
                  </a:lnTo>
                  <a:lnTo>
                    <a:pt x="8495284" y="1124585"/>
                  </a:lnTo>
                  <a:lnTo>
                    <a:pt x="8492363" y="1076706"/>
                  </a:lnTo>
                  <a:lnTo>
                    <a:pt x="8487664" y="1029335"/>
                  </a:lnTo>
                  <a:lnTo>
                    <a:pt x="8480933" y="982599"/>
                  </a:lnTo>
                  <a:lnTo>
                    <a:pt x="8472423" y="936498"/>
                  </a:lnTo>
                  <a:lnTo>
                    <a:pt x="8462264" y="891032"/>
                  </a:lnTo>
                  <a:lnTo>
                    <a:pt x="8450198" y="846201"/>
                  </a:lnTo>
                  <a:lnTo>
                    <a:pt x="8436483" y="802132"/>
                  </a:lnTo>
                  <a:lnTo>
                    <a:pt x="8421116" y="758825"/>
                  </a:lnTo>
                  <a:lnTo>
                    <a:pt x="8404098" y="716279"/>
                  </a:lnTo>
                  <a:lnTo>
                    <a:pt x="8385556" y="674624"/>
                  </a:lnTo>
                  <a:lnTo>
                    <a:pt x="8365363" y="633857"/>
                  </a:lnTo>
                  <a:lnTo>
                    <a:pt x="8343646" y="593978"/>
                  </a:lnTo>
                  <a:lnTo>
                    <a:pt x="8320532" y="554990"/>
                  </a:lnTo>
                  <a:lnTo>
                    <a:pt x="8296021" y="517144"/>
                  </a:lnTo>
                  <a:lnTo>
                    <a:pt x="8269986" y="480187"/>
                  </a:lnTo>
                  <a:lnTo>
                    <a:pt x="8242681" y="444373"/>
                  </a:lnTo>
                  <a:lnTo>
                    <a:pt x="8213979" y="409575"/>
                  </a:lnTo>
                  <a:lnTo>
                    <a:pt x="8184007" y="375920"/>
                  </a:lnTo>
                  <a:lnTo>
                    <a:pt x="8152765" y="343535"/>
                  </a:lnTo>
                  <a:lnTo>
                    <a:pt x="8120253" y="312293"/>
                  </a:lnTo>
                  <a:lnTo>
                    <a:pt x="8086725" y="282321"/>
                  </a:lnTo>
                  <a:lnTo>
                    <a:pt x="8051927" y="253619"/>
                  </a:lnTo>
                  <a:lnTo>
                    <a:pt x="8016113" y="226314"/>
                  </a:lnTo>
                  <a:lnTo>
                    <a:pt x="7979156" y="200278"/>
                  </a:lnTo>
                  <a:lnTo>
                    <a:pt x="7941183" y="175768"/>
                  </a:lnTo>
                  <a:lnTo>
                    <a:pt x="7902321" y="152526"/>
                  </a:lnTo>
                  <a:lnTo>
                    <a:pt x="7862442" y="130937"/>
                  </a:lnTo>
                  <a:lnTo>
                    <a:pt x="7821548" y="110744"/>
                  </a:lnTo>
                  <a:lnTo>
                    <a:pt x="7779892" y="92201"/>
                  </a:lnTo>
                  <a:lnTo>
                    <a:pt x="7737348" y="75184"/>
                  </a:lnTo>
                  <a:lnTo>
                    <a:pt x="7694040" y="59817"/>
                  </a:lnTo>
                  <a:lnTo>
                    <a:pt x="7649971" y="46100"/>
                  </a:lnTo>
                  <a:lnTo>
                    <a:pt x="7605267" y="34036"/>
                  </a:lnTo>
                  <a:lnTo>
                    <a:pt x="7559675" y="23875"/>
                  </a:lnTo>
                  <a:lnTo>
                    <a:pt x="7513573" y="15367"/>
                  </a:lnTo>
                  <a:lnTo>
                    <a:pt x="7466838" y="8636"/>
                  </a:lnTo>
                  <a:lnTo>
                    <a:pt x="7419467" y="3937"/>
                  </a:lnTo>
                  <a:lnTo>
                    <a:pt x="7371715" y="1016"/>
                  </a:lnTo>
                  <a:lnTo>
                    <a:pt x="732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8" y="2085593"/>
              <a:ext cx="8496300" cy="7037705"/>
            </a:xfrm>
            <a:custGeom>
              <a:avLst/>
              <a:gdLst/>
              <a:ahLst/>
              <a:cxnLst/>
              <a:rect l="l" t="t" r="r" b="b"/>
              <a:pathLst>
                <a:path w="8496300" h="7037705">
                  <a:moveTo>
                    <a:pt x="0" y="1172845"/>
                  </a:moveTo>
                  <a:lnTo>
                    <a:pt x="977" y="1124584"/>
                  </a:lnTo>
                  <a:lnTo>
                    <a:pt x="3886" y="1076705"/>
                  </a:lnTo>
                  <a:lnTo>
                    <a:pt x="8686" y="1029334"/>
                  </a:lnTo>
                  <a:lnTo>
                    <a:pt x="15354" y="982599"/>
                  </a:lnTo>
                  <a:lnTo>
                    <a:pt x="23825" y="936498"/>
                  </a:lnTo>
                  <a:lnTo>
                    <a:pt x="34086" y="891031"/>
                  </a:lnTo>
                  <a:lnTo>
                    <a:pt x="46088" y="846201"/>
                  </a:lnTo>
                  <a:lnTo>
                    <a:pt x="59791" y="802131"/>
                  </a:lnTo>
                  <a:lnTo>
                    <a:pt x="75171" y="758825"/>
                  </a:lnTo>
                  <a:lnTo>
                    <a:pt x="92176" y="716279"/>
                  </a:lnTo>
                  <a:lnTo>
                    <a:pt x="110769" y="674624"/>
                  </a:lnTo>
                  <a:lnTo>
                    <a:pt x="130924" y="633856"/>
                  </a:lnTo>
                  <a:lnTo>
                    <a:pt x="152590" y="593978"/>
                  </a:lnTo>
                  <a:lnTo>
                    <a:pt x="175729" y="555116"/>
                  </a:lnTo>
                  <a:lnTo>
                    <a:pt x="200317" y="517144"/>
                  </a:lnTo>
                  <a:lnTo>
                    <a:pt x="226314" y="480186"/>
                  </a:lnTo>
                  <a:lnTo>
                    <a:pt x="253669" y="444373"/>
                  </a:lnTo>
                  <a:lnTo>
                    <a:pt x="282346" y="409575"/>
                  </a:lnTo>
                  <a:lnTo>
                    <a:pt x="312318" y="375920"/>
                  </a:lnTo>
                  <a:lnTo>
                    <a:pt x="343535" y="343534"/>
                  </a:lnTo>
                  <a:lnTo>
                    <a:pt x="376047" y="312292"/>
                  </a:lnTo>
                  <a:lnTo>
                    <a:pt x="409575" y="282321"/>
                  </a:lnTo>
                  <a:lnTo>
                    <a:pt x="444373" y="253619"/>
                  </a:lnTo>
                  <a:lnTo>
                    <a:pt x="480187" y="226313"/>
                  </a:lnTo>
                  <a:lnTo>
                    <a:pt x="517144" y="200278"/>
                  </a:lnTo>
                  <a:lnTo>
                    <a:pt x="555117" y="175767"/>
                  </a:lnTo>
                  <a:lnTo>
                    <a:pt x="593979" y="152526"/>
                  </a:lnTo>
                  <a:lnTo>
                    <a:pt x="633857" y="130936"/>
                  </a:lnTo>
                  <a:lnTo>
                    <a:pt x="674751" y="110744"/>
                  </a:lnTo>
                  <a:lnTo>
                    <a:pt x="716407" y="92201"/>
                  </a:lnTo>
                  <a:lnTo>
                    <a:pt x="758952" y="75183"/>
                  </a:lnTo>
                  <a:lnTo>
                    <a:pt x="802259" y="59816"/>
                  </a:lnTo>
                  <a:lnTo>
                    <a:pt x="846328" y="46100"/>
                  </a:lnTo>
                  <a:lnTo>
                    <a:pt x="891032" y="34035"/>
                  </a:lnTo>
                  <a:lnTo>
                    <a:pt x="936625" y="23875"/>
                  </a:lnTo>
                  <a:lnTo>
                    <a:pt x="982726" y="15366"/>
                  </a:lnTo>
                  <a:lnTo>
                    <a:pt x="1029462" y="8635"/>
                  </a:lnTo>
                  <a:lnTo>
                    <a:pt x="1076706" y="3936"/>
                  </a:lnTo>
                  <a:lnTo>
                    <a:pt x="1124585" y="1015"/>
                  </a:lnTo>
                  <a:lnTo>
                    <a:pt x="1172972" y="0"/>
                  </a:lnTo>
                  <a:lnTo>
                    <a:pt x="7323328" y="0"/>
                  </a:lnTo>
                  <a:lnTo>
                    <a:pt x="7371715" y="1015"/>
                  </a:lnTo>
                  <a:lnTo>
                    <a:pt x="7419467" y="3936"/>
                  </a:lnTo>
                  <a:lnTo>
                    <a:pt x="7466837" y="8635"/>
                  </a:lnTo>
                  <a:lnTo>
                    <a:pt x="7513574" y="15366"/>
                  </a:lnTo>
                  <a:lnTo>
                    <a:pt x="7559675" y="23875"/>
                  </a:lnTo>
                  <a:lnTo>
                    <a:pt x="7605268" y="34035"/>
                  </a:lnTo>
                  <a:lnTo>
                    <a:pt x="7649972" y="46100"/>
                  </a:lnTo>
                  <a:lnTo>
                    <a:pt x="7694041" y="59816"/>
                  </a:lnTo>
                  <a:lnTo>
                    <a:pt x="7737348" y="75183"/>
                  </a:lnTo>
                  <a:lnTo>
                    <a:pt x="7779893" y="92201"/>
                  </a:lnTo>
                  <a:lnTo>
                    <a:pt x="7821549" y="110744"/>
                  </a:lnTo>
                  <a:lnTo>
                    <a:pt x="7862443" y="130936"/>
                  </a:lnTo>
                  <a:lnTo>
                    <a:pt x="7902321" y="152526"/>
                  </a:lnTo>
                  <a:lnTo>
                    <a:pt x="7941183" y="175767"/>
                  </a:lnTo>
                  <a:lnTo>
                    <a:pt x="7979156" y="200278"/>
                  </a:lnTo>
                  <a:lnTo>
                    <a:pt x="8016112" y="226313"/>
                  </a:lnTo>
                  <a:lnTo>
                    <a:pt x="8051927" y="253619"/>
                  </a:lnTo>
                  <a:lnTo>
                    <a:pt x="8086725" y="282321"/>
                  </a:lnTo>
                  <a:lnTo>
                    <a:pt x="8120253" y="312292"/>
                  </a:lnTo>
                  <a:lnTo>
                    <a:pt x="8152765" y="343534"/>
                  </a:lnTo>
                  <a:lnTo>
                    <a:pt x="8184007" y="375920"/>
                  </a:lnTo>
                  <a:lnTo>
                    <a:pt x="8213979" y="409575"/>
                  </a:lnTo>
                  <a:lnTo>
                    <a:pt x="8242681" y="444373"/>
                  </a:lnTo>
                  <a:lnTo>
                    <a:pt x="8269985" y="480186"/>
                  </a:lnTo>
                  <a:lnTo>
                    <a:pt x="8296021" y="517144"/>
                  </a:lnTo>
                  <a:lnTo>
                    <a:pt x="8320532" y="555116"/>
                  </a:lnTo>
                  <a:lnTo>
                    <a:pt x="8343646" y="593978"/>
                  </a:lnTo>
                  <a:lnTo>
                    <a:pt x="8365362" y="633856"/>
                  </a:lnTo>
                  <a:lnTo>
                    <a:pt x="8385556" y="674624"/>
                  </a:lnTo>
                  <a:lnTo>
                    <a:pt x="8404098" y="716279"/>
                  </a:lnTo>
                  <a:lnTo>
                    <a:pt x="8421116" y="758825"/>
                  </a:lnTo>
                  <a:lnTo>
                    <a:pt x="8436483" y="802131"/>
                  </a:lnTo>
                  <a:lnTo>
                    <a:pt x="8450199" y="846201"/>
                  </a:lnTo>
                  <a:lnTo>
                    <a:pt x="8462264" y="891031"/>
                  </a:lnTo>
                  <a:lnTo>
                    <a:pt x="8472424" y="936498"/>
                  </a:lnTo>
                  <a:lnTo>
                    <a:pt x="8480933" y="982599"/>
                  </a:lnTo>
                  <a:lnTo>
                    <a:pt x="8487664" y="1029334"/>
                  </a:lnTo>
                  <a:lnTo>
                    <a:pt x="8492363" y="1076705"/>
                  </a:lnTo>
                  <a:lnTo>
                    <a:pt x="8495284" y="1124584"/>
                  </a:lnTo>
                  <a:lnTo>
                    <a:pt x="8496300" y="1172845"/>
                  </a:lnTo>
                  <a:lnTo>
                    <a:pt x="8496300" y="5864479"/>
                  </a:lnTo>
                  <a:lnTo>
                    <a:pt x="8495284" y="5912738"/>
                  </a:lnTo>
                  <a:lnTo>
                    <a:pt x="8492363" y="5960618"/>
                  </a:lnTo>
                  <a:lnTo>
                    <a:pt x="8487664" y="6007988"/>
                  </a:lnTo>
                  <a:lnTo>
                    <a:pt x="8480933" y="6054725"/>
                  </a:lnTo>
                  <a:lnTo>
                    <a:pt x="8472424" y="6100826"/>
                  </a:lnTo>
                  <a:lnTo>
                    <a:pt x="8462264" y="6146292"/>
                  </a:lnTo>
                  <a:lnTo>
                    <a:pt x="8450199" y="6191123"/>
                  </a:lnTo>
                  <a:lnTo>
                    <a:pt x="8436483" y="6235192"/>
                  </a:lnTo>
                  <a:lnTo>
                    <a:pt x="8421116" y="6278499"/>
                  </a:lnTo>
                  <a:lnTo>
                    <a:pt x="8404098" y="6320917"/>
                  </a:lnTo>
                  <a:lnTo>
                    <a:pt x="8385556" y="6362700"/>
                  </a:lnTo>
                  <a:lnTo>
                    <a:pt x="8365362" y="6403467"/>
                  </a:lnTo>
                  <a:lnTo>
                    <a:pt x="8343646" y="6443345"/>
                  </a:lnTo>
                  <a:lnTo>
                    <a:pt x="8320532" y="6482207"/>
                  </a:lnTo>
                  <a:lnTo>
                    <a:pt x="8296021" y="6520180"/>
                  </a:lnTo>
                  <a:lnTo>
                    <a:pt x="8269985" y="6557136"/>
                  </a:lnTo>
                  <a:lnTo>
                    <a:pt x="8242681" y="6592951"/>
                  </a:lnTo>
                  <a:lnTo>
                    <a:pt x="8213979" y="6627749"/>
                  </a:lnTo>
                  <a:lnTo>
                    <a:pt x="8184007" y="6661404"/>
                  </a:lnTo>
                  <a:lnTo>
                    <a:pt x="8152765" y="6693788"/>
                  </a:lnTo>
                  <a:lnTo>
                    <a:pt x="8120253" y="6725031"/>
                  </a:lnTo>
                  <a:lnTo>
                    <a:pt x="8086725" y="6755003"/>
                  </a:lnTo>
                  <a:lnTo>
                    <a:pt x="8051927" y="6783705"/>
                  </a:lnTo>
                  <a:lnTo>
                    <a:pt x="8016112" y="6811009"/>
                  </a:lnTo>
                  <a:lnTo>
                    <a:pt x="7979156" y="6837044"/>
                  </a:lnTo>
                  <a:lnTo>
                    <a:pt x="7941183" y="6861556"/>
                  </a:lnTo>
                  <a:lnTo>
                    <a:pt x="7902321" y="6884797"/>
                  </a:lnTo>
                  <a:lnTo>
                    <a:pt x="7862443" y="6906386"/>
                  </a:lnTo>
                  <a:lnTo>
                    <a:pt x="7821549" y="6926580"/>
                  </a:lnTo>
                  <a:lnTo>
                    <a:pt x="7779893" y="6945147"/>
                  </a:lnTo>
                  <a:lnTo>
                    <a:pt x="7737348" y="6962152"/>
                  </a:lnTo>
                  <a:lnTo>
                    <a:pt x="7694041" y="6977532"/>
                  </a:lnTo>
                  <a:lnTo>
                    <a:pt x="7649972" y="6991235"/>
                  </a:lnTo>
                  <a:lnTo>
                    <a:pt x="7605268" y="7003237"/>
                  </a:lnTo>
                  <a:lnTo>
                    <a:pt x="7559675" y="7013498"/>
                  </a:lnTo>
                  <a:lnTo>
                    <a:pt x="7513574" y="7021969"/>
                  </a:lnTo>
                  <a:lnTo>
                    <a:pt x="7466837" y="7028624"/>
                  </a:lnTo>
                  <a:lnTo>
                    <a:pt x="7419467" y="7033437"/>
                  </a:lnTo>
                  <a:lnTo>
                    <a:pt x="7371715" y="7036346"/>
                  </a:lnTo>
                  <a:lnTo>
                    <a:pt x="7323328" y="7037324"/>
                  </a:lnTo>
                  <a:lnTo>
                    <a:pt x="1172972" y="7037324"/>
                  </a:lnTo>
                  <a:lnTo>
                    <a:pt x="1124585" y="7036346"/>
                  </a:lnTo>
                  <a:lnTo>
                    <a:pt x="1076706" y="7033437"/>
                  </a:lnTo>
                  <a:lnTo>
                    <a:pt x="1029462" y="7028624"/>
                  </a:lnTo>
                  <a:lnTo>
                    <a:pt x="982726" y="7021969"/>
                  </a:lnTo>
                  <a:lnTo>
                    <a:pt x="936625" y="7013498"/>
                  </a:lnTo>
                  <a:lnTo>
                    <a:pt x="891032" y="7003237"/>
                  </a:lnTo>
                  <a:lnTo>
                    <a:pt x="846328" y="6991235"/>
                  </a:lnTo>
                  <a:lnTo>
                    <a:pt x="802259" y="6977532"/>
                  </a:lnTo>
                  <a:lnTo>
                    <a:pt x="758952" y="6962152"/>
                  </a:lnTo>
                  <a:lnTo>
                    <a:pt x="716407" y="6945147"/>
                  </a:lnTo>
                  <a:lnTo>
                    <a:pt x="674751" y="6926580"/>
                  </a:lnTo>
                  <a:lnTo>
                    <a:pt x="633857" y="6906386"/>
                  </a:lnTo>
                  <a:lnTo>
                    <a:pt x="593979" y="6884797"/>
                  </a:lnTo>
                  <a:lnTo>
                    <a:pt x="555117" y="6861556"/>
                  </a:lnTo>
                  <a:lnTo>
                    <a:pt x="517144" y="6837044"/>
                  </a:lnTo>
                  <a:lnTo>
                    <a:pt x="480187" y="6811009"/>
                  </a:lnTo>
                  <a:lnTo>
                    <a:pt x="444373" y="6783705"/>
                  </a:lnTo>
                  <a:lnTo>
                    <a:pt x="409575" y="6755003"/>
                  </a:lnTo>
                  <a:lnTo>
                    <a:pt x="376047" y="6725031"/>
                  </a:lnTo>
                  <a:lnTo>
                    <a:pt x="343535" y="6693788"/>
                  </a:lnTo>
                  <a:lnTo>
                    <a:pt x="312318" y="6661404"/>
                  </a:lnTo>
                  <a:lnTo>
                    <a:pt x="282346" y="6627749"/>
                  </a:lnTo>
                  <a:lnTo>
                    <a:pt x="253669" y="6592951"/>
                  </a:lnTo>
                  <a:lnTo>
                    <a:pt x="226314" y="6557136"/>
                  </a:lnTo>
                  <a:lnTo>
                    <a:pt x="200317" y="6520180"/>
                  </a:lnTo>
                  <a:lnTo>
                    <a:pt x="175729" y="6482207"/>
                  </a:lnTo>
                  <a:lnTo>
                    <a:pt x="152590" y="6443345"/>
                  </a:lnTo>
                  <a:lnTo>
                    <a:pt x="130924" y="6403467"/>
                  </a:lnTo>
                  <a:lnTo>
                    <a:pt x="110769" y="6362700"/>
                  </a:lnTo>
                  <a:lnTo>
                    <a:pt x="92176" y="6320917"/>
                  </a:lnTo>
                  <a:lnTo>
                    <a:pt x="75171" y="6278499"/>
                  </a:lnTo>
                  <a:lnTo>
                    <a:pt x="59791" y="6235192"/>
                  </a:lnTo>
                  <a:lnTo>
                    <a:pt x="46088" y="6191123"/>
                  </a:lnTo>
                  <a:lnTo>
                    <a:pt x="34086" y="6146292"/>
                  </a:lnTo>
                  <a:lnTo>
                    <a:pt x="23825" y="6100826"/>
                  </a:lnTo>
                  <a:lnTo>
                    <a:pt x="15354" y="6054725"/>
                  </a:lnTo>
                  <a:lnTo>
                    <a:pt x="8686" y="6007988"/>
                  </a:lnTo>
                  <a:lnTo>
                    <a:pt x="3886" y="5960618"/>
                  </a:lnTo>
                  <a:lnTo>
                    <a:pt x="977" y="5912738"/>
                  </a:lnTo>
                  <a:lnTo>
                    <a:pt x="0" y="5864479"/>
                  </a:lnTo>
                  <a:lnTo>
                    <a:pt x="0" y="1172845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55597" y="2356231"/>
            <a:ext cx="7430134" cy="360235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9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Tokens:</a:t>
            </a:r>
            <a:endParaRPr sz="2400">
              <a:latin typeface="Calibri"/>
              <a:cs typeface="Calibri"/>
            </a:endParaRPr>
          </a:p>
          <a:p>
            <a:pPr lvl="1" marL="1270000" marR="5080" indent="-342900">
              <a:lnSpc>
                <a:spcPct val="101699"/>
              </a:lnSpc>
              <a:spcBef>
                <a:spcPts val="459"/>
              </a:spcBef>
              <a:buFont typeface="Courier New"/>
              <a:buChar char="o"/>
              <a:tabLst>
                <a:tab pos="129286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Give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protected resources.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These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usually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short-lived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may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expiration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embedded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F5F5F"/>
              </a:buClr>
              <a:buFont typeface="Courier New"/>
              <a:buChar char="o"/>
            </a:pPr>
            <a:endParaRPr sz="3150">
              <a:latin typeface="Calibri"/>
              <a:cs typeface="Calibri"/>
            </a:endParaRPr>
          </a:p>
          <a:p>
            <a:pPr lvl="1" marL="1270000" marR="581025" indent="-342900">
              <a:lnSpc>
                <a:spcPct val="101099"/>
              </a:lnSpc>
              <a:spcBef>
                <a:spcPts val="5"/>
              </a:spcBef>
              <a:buFont typeface="Courier New"/>
              <a:buChar char="o"/>
              <a:tabLst>
                <a:tab pos="129286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They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may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also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carry or be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associated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additional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information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instance,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may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carry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IP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address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allowed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597" y="6381114"/>
            <a:ext cx="7142480" cy="25044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Refresh</a:t>
            </a:r>
            <a:r>
              <a:rPr dirty="0" sz="2400" spc="-10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tokens:</a:t>
            </a:r>
            <a:endParaRPr sz="2400">
              <a:latin typeface="Calibri"/>
              <a:cs typeface="Calibri"/>
            </a:endParaRPr>
          </a:p>
          <a:p>
            <a:pPr lvl="1" marL="1268095" indent="-341630">
              <a:lnSpc>
                <a:spcPct val="100000"/>
              </a:lnSpc>
              <a:spcBef>
                <a:spcPts val="500"/>
              </a:spcBef>
              <a:buFont typeface="Courier New"/>
              <a:buChar char="o"/>
              <a:tabLst>
                <a:tab pos="126873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Allow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Courier New"/>
              <a:buChar char="o"/>
            </a:pPr>
            <a:endParaRPr sz="3200">
              <a:latin typeface="Calibri"/>
              <a:cs typeface="Calibri"/>
            </a:endParaRPr>
          </a:p>
          <a:p>
            <a:pPr lvl="1" marL="1270000" marR="5080" indent="-342900">
              <a:lnSpc>
                <a:spcPct val="101699"/>
              </a:lnSpc>
              <a:buFont typeface="Courier New"/>
              <a:buChar char="o"/>
              <a:tabLst>
                <a:tab pos="129286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access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expired,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may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perform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request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token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authorization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65664" y="3183771"/>
            <a:ext cx="1769745" cy="1321435"/>
            <a:chOff x="10265664" y="3183771"/>
            <a:chExt cx="1769745" cy="13214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5664" y="3183771"/>
              <a:ext cx="1769364" cy="13211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97668" y="3198876"/>
              <a:ext cx="1656714" cy="1224915"/>
            </a:xfrm>
            <a:custGeom>
              <a:avLst/>
              <a:gdLst/>
              <a:ahLst/>
              <a:cxnLst/>
              <a:rect l="l" t="t" r="r" b="b"/>
              <a:pathLst>
                <a:path w="1656715" h="1224914">
                  <a:moveTo>
                    <a:pt x="1656460" y="0"/>
                  </a:moveTo>
                  <a:lnTo>
                    <a:pt x="0" y="0"/>
                  </a:lnTo>
                  <a:lnTo>
                    <a:pt x="0" y="1224788"/>
                  </a:lnTo>
                  <a:lnTo>
                    <a:pt x="1656460" y="1224788"/>
                  </a:lnTo>
                  <a:lnTo>
                    <a:pt x="1656460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298430" y="3199638"/>
            <a:ext cx="1656714" cy="1224915"/>
          </a:xfrm>
          <a:prstGeom prst="rect">
            <a:avLst/>
          </a:prstGeom>
          <a:ln w="28955">
            <a:solidFill>
              <a:srgbClr val="EE6B6C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53975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77628" y="7156839"/>
            <a:ext cx="2417445" cy="1321435"/>
            <a:chOff x="9977628" y="7156839"/>
            <a:chExt cx="2417445" cy="132143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7628" y="7156839"/>
              <a:ext cx="2417064" cy="13211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008108" y="7171943"/>
              <a:ext cx="2305685" cy="1224915"/>
            </a:xfrm>
            <a:custGeom>
              <a:avLst/>
              <a:gdLst/>
              <a:ahLst/>
              <a:cxnLst/>
              <a:rect l="l" t="t" r="r" b="b"/>
              <a:pathLst>
                <a:path w="2305684" h="1224915">
                  <a:moveTo>
                    <a:pt x="2305684" y="0"/>
                  </a:moveTo>
                  <a:lnTo>
                    <a:pt x="0" y="0"/>
                  </a:lnTo>
                  <a:lnTo>
                    <a:pt x="0" y="1224787"/>
                  </a:lnTo>
                  <a:lnTo>
                    <a:pt x="2305684" y="1224787"/>
                  </a:lnTo>
                  <a:lnTo>
                    <a:pt x="2305684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008870" y="7172705"/>
              <a:ext cx="2305685" cy="1224915"/>
            </a:xfrm>
            <a:custGeom>
              <a:avLst/>
              <a:gdLst/>
              <a:ahLst/>
              <a:cxnLst/>
              <a:rect l="l" t="t" r="r" b="b"/>
              <a:pathLst>
                <a:path w="2305684" h="1224915">
                  <a:moveTo>
                    <a:pt x="0" y="1224788"/>
                  </a:moveTo>
                  <a:lnTo>
                    <a:pt x="2305685" y="1224788"/>
                  </a:lnTo>
                  <a:lnTo>
                    <a:pt x="2305685" y="0"/>
                  </a:lnTo>
                  <a:lnTo>
                    <a:pt x="0" y="0"/>
                  </a:lnTo>
                  <a:lnTo>
                    <a:pt x="0" y="1224788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994392" y="7158228"/>
            <a:ext cx="2334895" cy="12541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76962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29460" y="3183771"/>
            <a:ext cx="2417445" cy="1321435"/>
            <a:chOff x="14729460" y="3183771"/>
            <a:chExt cx="2417445" cy="132143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9460" y="3183771"/>
              <a:ext cx="2417063" cy="1321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61464" y="3198876"/>
              <a:ext cx="2304415" cy="1224915"/>
            </a:xfrm>
            <a:custGeom>
              <a:avLst/>
              <a:gdLst/>
              <a:ahLst/>
              <a:cxnLst/>
              <a:rect l="l" t="t" r="r" b="b"/>
              <a:pathLst>
                <a:path w="2304415" h="1224914">
                  <a:moveTo>
                    <a:pt x="2304161" y="0"/>
                  </a:moveTo>
                  <a:lnTo>
                    <a:pt x="0" y="0"/>
                  </a:lnTo>
                  <a:lnTo>
                    <a:pt x="0" y="1224788"/>
                  </a:lnTo>
                  <a:lnTo>
                    <a:pt x="2304161" y="1224788"/>
                  </a:lnTo>
                  <a:lnTo>
                    <a:pt x="2304161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762226" y="3199638"/>
              <a:ext cx="2304415" cy="1224915"/>
            </a:xfrm>
            <a:custGeom>
              <a:avLst/>
              <a:gdLst/>
              <a:ahLst/>
              <a:cxnLst/>
              <a:rect l="l" t="t" r="r" b="b"/>
              <a:pathLst>
                <a:path w="2304415" h="1224914">
                  <a:moveTo>
                    <a:pt x="0" y="1224787"/>
                  </a:moveTo>
                  <a:lnTo>
                    <a:pt x="2304161" y="1224787"/>
                  </a:lnTo>
                  <a:lnTo>
                    <a:pt x="2304161" y="0"/>
                  </a:lnTo>
                  <a:lnTo>
                    <a:pt x="0" y="0"/>
                  </a:lnTo>
                  <a:lnTo>
                    <a:pt x="0" y="1224787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747747" y="3185160"/>
            <a:ext cx="2333625" cy="1254125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768985" marR="321945" indent="-447040">
              <a:lnSpc>
                <a:spcPct val="100000"/>
              </a:lnSpc>
              <a:spcBef>
                <a:spcPts val="174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Author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tion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324076" y="6954160"/>
            <a:ext cx="1598930" cy="1592580"/>
            <a:chOff x="14324076" y="6954160"/>
            <a:chExt cx="1598930" cy="159258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4076" y="6954160"/>
              <a:ext cx="1598676" cy="1592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356080" y="7155179"/>
              <a:ext cx="1485900" cy="1310640"/>
            </a:xfrm>
            <a:custGeom>
              <a:avLst/>
              <a:gdLst/>
              <a:ahLst/>
              <a:cxnLst/>
              <a:rect l="l" t="t" r="r" b="b"/>
              <a:pathLst>
                <a:path w="1485900" h="1310640">
                  <a:moveTo>
                    <a:pt x="1485900" y="0"/>
                  </a:moveTo>
                  <a:lnTo>
                    <a:pt x="1456181" y="52197"/>
                  </a:lnTo>
                  <a:lnTo>
                    <a:pt x="1406016" y="83947"/>
                  </a:lnTo>
                  <a:lnTo>
                    <a:pt x="1334515" y="112522"/>
                  </a:lnTo>
                  <a:lnTo>
                    <a:pt x="1291462" y="125476"/>
                  </a:lnTo>
                  <a:lnTo>
                    <a:pt x="1244091" y="137287"/>
                  </a:lnTo>
                  <a:lnTo>
                    <a:pt x="1192529" y="148082"/>
                  </a:lnTo>
                  <a:lnTo>
                    <a:pt x="1137157" y="157607"/>
                  </a:lnTo>
                  <a:lnTo>
                    <a:pt x="1078356" y="165989"/>
                  </a:lnTo>
                  <a:lnTo>
                    <a:pt x="1016380" y="172974"/>
                  </a:lnTo>
                  <a:lnTo>
                    <a:pt x="951483" y="178562"/>
                  </a:lnTo>
                  <a:lnTo>
                    <a:pt x="884173" y="182626"/>
                  </a:lnTo>
                  <a:lnTo>
                    <a:pt x="814450" y="185166"/>
                  </a:lnTo>
                  <a:lnTo>
                    <a:pt x="742950" y="185928"/>
                  </a:lnTo>
                  <a:lnTo>
                    <a:pt x="671448" y="185166"/>
                  </a:lnTo>
                  <a:lnTo>
                    <a:pt x="601725" y="182626"/>
                  </a:lnTo>
                  <a:lnTo>
                    <a:pt x="534415" y="178562"/>
                  </a:lnTo>
                  <a:lnTo>
                    <a:pt x="469518" y="172974"/>
                  </a:lnTo>
                  <a:lnTo>
                    <a:pt x="407542" y="165989"/>
                  </a:lnTo>
                  <a:lnTo>
                    <a:pt x="348741" y="157607"/>
                  </a:lnTo>
                  <a:lnTo>
                    <a:pt x="293369" y="148082"/>
                  </a:lnTo>
                  <a:lnTo>
                    <a:pt x="241807" y="137287"/>
                  </a:lnTo>
                  <a:lnTo>
                    <a:pt x="194436" y="125476"/>
                  </a:lnTo>
                  <a:lnTo>
                    <a:pt x="151383" y="112522"/>
                  </a:lnTo>
                  <a:lnTo>
                    <a:pt x="113029" y="98679"/>
                  </a:lnTo>
                  <a:lnTo>
                    <a:pt x="51942" y="68453"/>
                  </a:lnTo>
                  <a:lnTo>
                    <a:pt x="13334" y="35306"/>
                  </a:lnTo>
                  <a:lnTo>
                    <a:pt x="0" y="0"/>
                  </a:lnTo>
                  <a:lnTo>
                    <a:pt x="0" y="1124712"/>
                  </a:lnTo>
                  <a:lnTo>
                    <a:pt x="29717" y="1176909"/>
                  </a:lnTo>
                  <a:lnTo>
                    <a:pt x="79882" y="1208659"/>
                  </a:lnTo>
                  <a:lnTo>
                    <a:pt x="151383" y="1237234"/>
                  </a:lnTo>
                  <a:lnTo>
                    <a:pt x="194436" y="1250061"/>
                  </a:lnTo>
                  <a:lnTo>
                    <a:pt x="241807" y="1261999"/>
                  </a:lnTo>
                  <a:lnTo>
                    <a:pt x="293369" y="1272794"/>
                  </a:lnTo>
                  <a:lnTo>
                    <a:pt x="348741" y="1282319"/>
                  </a:lnTo>
                  <a:lnTo>
                    <a:pt x="407542" y="1290701"/>
                  </a:lnTo>
                  <a:lnTo>
                    <a:pt x="469518" y="1297686"/>
                  </a:lnTo>
                  <a:lnTo>
                    <a:pt x="534415" y="1303147"/>
                  </a:lnTo>
                  <a:lnTo>
                    <a:pt x="601725" y="1307338"/>
                  </a:lnTo>
                  <a:lnTo>
                    <a:pt x="671448" y="1309751"/>
                  </a:lnTo>
                  <a:lnTo>
                    <a:pt x="742950" y="1310640"/>
                  </a:lnTo>
                  <a:lnTo>
                    <a:pt x="814450" y="1309751"/>
                  </a:lnTo>
                  <a:lnTo>
                    <a:pt x="884173" y="1307338"/>
                  </a:lnTo>
                  <a:lnTo>
                    <a:pt x="951483" y="1303147"/>
                  </a:lnTo>
                  <a:lnTo>
                    <a:pt x="1016380" y="1297686"/>
                  </a:lnTo>
                  <a:lnTo>
                    <a:pt x="1078356" y="1290701"/>
                  </a:lnTo>
                  <a:lnTo>
                    <a:pt x="1137157" y="1282319"/>
                  </a:lnTo>
                  <a:lnTo>
                    <a:pt x="1192529" y="1272794"/>
                  </a:lnTo>
                  <a:lnTo>
                    <a:pt x="1244091" y="1261999"/>
                  </a:lnTo>
                  <a:lnTo>
                    <a:pt x="1291462" y="1250061"/>
                  </a:lnTo>
                  <a:lnTo>
                    <a:pt x="1334515" y="1237234"/>
                  </a:lnTo>
                  <a:lnTo>
                    <a:pt x="1372742" y="1223391"/>
                  </a:lnTo>
                  <a:lnTo>
                    <a:pt x="1433956" y="1193165"/>
                  </a:lnTo>
                  <a:lnTo>
                    <a:pt x="1472564" y="1160018"/>
                  </a:lnTo>
                  <a:lnTo>
                    <a:pt x="1485900" y="1124712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356080" y="6970775"/>
              <a:ext cx="1485900" cy="370840"/>
            </a:xfrm>
            <a:custGeom>
              <a:avLst/>
              <a:gdLst/>
              <a:ahLst/>
              <a:cxnLst/>
              <a:rect l="l" t="t" r="r" b="b"/>
              <a:pathLst>
                <a:path w="1485900" h="370840">
                  <a:moveTo>
                    <a:pt x="742950" y="0"/>
                  </a:moveTo>
                  <a:lnTo>
                    <a:pt x="671448" y="888"/>
                  </a:lnTo>
                  <a:lnTo>
                    <a:pt x="601725" y="3301"/>
                  </a:lnTo>
                  <a:lnTo>
                    <a:pt x="534415" y="7365"/>
                  </a:lnTo>
                  <a:lnTo>
                    <a:pt x="469518" y="12953"/>
                  </a:lnTo>
                  <a:lnTo>
                    <a:pt x="407542" y="19938"/>
                  </a:lnTo>
                  <a:lnTo>
                    <a:pt x="348741" y="28194"/>
                  </a:lnTo>
                  <a:lnTo>
                    <a:pt x="293369" y="37719"/>
                  </a:lnTo>
                  <a:lnTo>
                    <a:pt x="241807" y="48513"/>
                  </a:lnTo>
                  <a:lnTo>
                    <a:pt x="194436" y="60325"/>
                  </a:lnTo>
                  <a:lnTo>
                    <a:pt x="151383" y="73151"/>
                  </a:lnTo>
                  <a:lnTo>
                    <a:pt x="113029" y="86868"/>
                  </a:lnTo>
                  <a:lnTo>
                    <a:pt x="51942" y="116967"/>
                  </a:lnTo>
                  <a:lnTo>
                    <a:pt x="13334" y="149987"/>
                  </a:lnTo>
                  <a:lnTo>
                    <a:pt x="0" y="185038"/>
                  </a:lnTo>
                  <a:lnTo>
                    <a:pt x="3428" y="202946"/>
                  </a:lnTo>
                  <a:lnTo>
                    <a:pt x="29717" y="237109"/>
                  </a:lnTo>
                  <a:lnTo>
                    <a:pt x="79882" y="268731"/>
                  </a:lnTo>
                  <a:lnTo>
                    <a:pt x="151383" y="297180"/>
                  </a:lnTo>
                  <a:lnTo>
                    <a:pt x="194436" y="310006"/>
                  </a:lnTo>
                  <a:lnTo>
                    <a:pt x="241807" y="321818"/>
                  </a:lnTo>
                  <a:lnTo>
                    <a:pt x="293369" y="332613"/>
                  </a:lnTo>
                  <a:lnTo>
                    <a:pt x="348741" y="342138"/>
                  </a:lnTo>
                  <a:lnTo>
                    <a:pt x="407542" y="350393"/>
                  </a:lnTo>
                  <a:lnTo>
                    <a:pt x="469518" y="357378"/>
                  </a:lnTo>
                  <a:lnTo>
                    <a:pt x="534415" y="362966"/>
                  </a:lnTo>
                  <a:lnTo>
                    <a:pt x="601725" y="367030"/>
                  </a:lnTo>
                  <a:lnTo>
                    <a:pt x="671448" y="369443"/>
                  </a:lnTo>
                  <a:lnTo>
                    <a:pt x="742950" y="370331"/>
                  </a:lnTo>
                  <a:lnTo>
                    <a:pt x="814450" y="369443"/>
                  </a:lnTo>
                  <a:lnTo>
                    <a:pt x="884173" y="367030"/>
                  </a:lnTo>
                  <a:lnTo>
                    <a:pt x="951483" y="362966"/>
                  </a:lnTo>
                  <a:lnTo>
                    <a:pt x="1016380" y="357378"/>
                  </a:lnTo>
                  <a:lnTo>
                    <a:pt x="1078356" y="350393"/>
                  </a:lnTo>
                  <a:lnTo>
                    <a:pt x="1137157" y="342138"/>
                  </a:lnTo>
                  <a:lnTo>
                    <a:pt x="1192529" y="332613"/>
                  </a:lnTo>
                  <a:lnTo>
                    <a:pt x="1244091" y="321818"/>
                  </a:lnTo>
                  <a:lnTo>
                    <a:pt x="1291462" y="310006"/>
                  </a:lnTo>
                  <a:lnTo>
                    <a:pt x="1334515" y="297180"/>
                  </a:lnTo>
                  <a:lnTo>
                    <a:pt x="1372742" y="283337"/>
                  </a:lnTo>
                  <a:lnTo>
                    <a:pt x="1433956" y="253237"/>
                  </a:lnTo>
                  <a:lnTo>
                    <a:pt x="1472564" y="220344"/>
                  </a:lnTo>
                  <a:lnTo>
                    <a:pt x="1485900" y="185038"/>
                  </a:lnTo>
                  <a:lnTo>
                    <a:pt x="1482471" y="167259"/>
                  </a:lnTo>
                  <a:lnTo>
                    <a:pt x="1456181" y="133096"/>
                  </a:lnTo>
                  <a:lnTo>
                    <a:pt x="1406016" y="101600"/>
                  </a:lnTo>
                  <a:lnTo>
                    <a:pt x="1334515" y="73151"/>
                  </a:lnTo>
                  <a:lnTo>
                    <a:pt x="1291462" y="60325"/>
                  </a:lnTo>
                  <a:lnTo>
                    <a:pt x="1244091" y="48513"/>
                  </a:lnTo>
                  <a:lnTo>
                    <a:pt x="1192529" y="37719"/>
                  </a:lnTo>
                  <a:lnTo>
                    <a:pt x="1137157" y="28194"/>
                  </a:lnTo>
                  <a:lnTo>
                    <a:pt x="1078356" y="19938"/>
                  </a:lnTo>
                  <a:lnTo>
                    <a:pt x="1016380" y="12953"/>
                  </a:lnTo>
                  <a:lnTo>
                    <a:pt x="951483" y="7365"/>
                  </a:lnTo>
                  <a:lnTo>
                    <a:pt x="884173" y="3301"/>
                  </a:lnTo>
                  <a:lnTo>
                    <a:pt x="814450" y="888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F7C4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356842" y="6971537"/>
              <a:ext cx="1485900" cy="1494790"/>
            </a:xfrm>
            <a:custGeom>
              <a:avLst/>
              <a:gdLst/>
              <a:ahLst/>
              <a:cxnLst/>
              <a:rect l="l" t="t" r="r" b="b"/>
              <a:pathLst>
                <a:path w="1485900" h="1494790">
                  <a:moveTo>
                    <a:pt x="1485900" y="185673"/>
                  </a:moveTo>
                  <a:lnTo>
                    <a:pt x="1456181" y="237743"/>
                  </a:lnTo>
                  <a:lnTo>
                    <a:pt x="1406017" y="269493"/>
                  </a:lnTo>
                  <a:lnTo>
                    <a:pt x="1334515" y="298068"/>
                  </a:lnTo>
                  <a:lnTo>
                    <a:pt x="1291463" y="310895"/>
                  </a:lnTo>
                  <a:lnTo>
                    <a:pt x="1244092" y="322833"/>
                  </a:lnTo>
                  <a:lnTo>
                    <a:pt x="1192529" y="333501"/>
                  </a:lnTo>
                  <a:lnTo>
                    <a:pt x="1137157" y="343153"/>
                  </a:lnTo>
                  <a:lnTo>
                    <a:pt x="1078356" y="351408"/>
                  </a:lnTo>
                  <a:lnTo>
                    <a:pt x="1016380" y="358393"/>
                  </a:lnTo>
                  <a:lnTo>
                    <a:pt x="951484" y="363981"/>
                  </a:lnTo>
                  <a:lnTo>
                    <a:pt x="884173" y="368045"/>
                  </a:lnTo>
                  <a:lnTo>
                    <a:pt x="814450" y="370585"/>
                  </a:lnTo>
                  <a:lnTo>
                    <a:pt x="742950" y="371347"/>
                  </a:lnTo>
                  <a:lnTo>
                    <a:pt x="671448" y="370585"/>
                  </a:lnTo>
                  <a:lnTo>
                    <a:pt x="601725" y="368045"/>
                  </a:lnTo>
                  <a:lnTo>
                    <a:pt x="534415" y="363981"/>
                  </a:lnTo>
                  <a:lnTo>
                    <a:pt x="469519" y="358393"/>
                  </a:lnTo>
                  <a:lnTo>
                    <a:pt x="407542" y="351408"/>
                  </a:lnTo>
                  <a:lnTo>
                    <a:pt x="348742" y="343153"/>
                  </a:lnTo>
                  <a:lnTo>
                    <a:pt x="293369" y="333501"/>
                  </a:lnTo>
                  <a:lnTo>
                    <a:pt x="241807" y="322833"/>
                  </a:lnTo>
                  <a:lnTo>
                    <a:pt x="194436" y="310895"/>
                  </a:lnTo>
                  <a:lnTo>
                    <a:pt x="151384" y="298068"/>
                  </a:lnTo>
                  <a:lnTo>
                    <a:pt x="113029" y="284225"/>
                  </a:lnTo>
                  <a:lnTo>
                    <a:pt x="51942" y="253999"/>
                  </a:lnTo>
                  <a:lnTo>
                    <a:pt x="13334" y="220979"/>
                  </a:lnTo>
                  <a:lnTo>
                    <a:pt x="0" y="185673"/>
                  </a:lnTo>
                  <a:lnTo>
                    <a:pt x="3428" y="167766"/>
                  </a:lnTo>
                  <a:lnTo>
                    <a:pt x="29717" y="133476"/>
                  </a:lnTo>
                  <a:lnTo>
                    <a:pt x="79882" y="101853"/>
                  </a:lnTo>
                  <a:lnTo>
                    <a:pt x="151384" y="73278"/>
                  </a:lnTo>
                  <a:lnTo>
                    <a:pt x="194436" y="60451"/>
                  </a:lnTo>
                  <a:lnTo>
                    <a:pt x="241807" y="48640"/>
                  </a:lnTo>
                  <a:lnTo>
                    <a:pt x="293369" y="37845"/>
                  </a:lnTo>
                  <a:lnTo>
                    <a:pt x="348742" y="28320"/>
                  </a:lnTo>
                  <a:lnTo>
                    <a:pt x="407542" y="19938"/>
                  </a:lnTo>
                  <a:lnTo>
                    <a:pt x="469519" y="12953"/>
                  </a:lnTo>
                  <a:lnTo>
                    <a:pt x="534415" y="7365"/>
                  </a:lnTo>
                  <a:lnTo>
                    <a:pt x="601725" y="3301"/>
                  </a:lnTo>
                  <a:lnTo>
                    <a:pt x="671448" y="888"/>
                  </a:lnTo>
                  <a:lnTo>
                    <a:pt x="742950" y="0"/>
                  </a:lnTo>
                  <a:lnTo>
                    <a:pt x="814450" y="888"/>
                  </a:lnTo>
                  <a:lnTo>
                    <a:pt x="884173" y="3301"/>
                  </a:lnTo>
                  <a:lnTo>
                    <a:pt x="951484" y="7365"/>
                  </a:lnTo>
                  <a:lnTo>
                    <a:pt x="1016380" y="12953"/>
                  </a:lnTo>
                  <a:lnTo>
                    <a:pt x="1078356" y="19938"/>
                  </a:lnTo>
                  <a:lnTo>
                    <a:pt x="1137157" y="28320"/>
                  </a:lnTo>
                  <a:lnTo>
                    <a:pt x="1192529" y="37845"/>
                  </a:lnTo>
                  <a:lnTo>
                    <a:pt x="1244092" y="48640"/>
                  </a:lnTo>
                  <a:lnTo>
                    <a:pt x="1291463" y="60451"/>
                  </a:lnTo>
                  <a:lnTo>
                    <a:pt x="1334515" y="73278"/>
                  </a:lnTo>
                  <a:lnTo>
                    <a:pt x="1372742" y="87121"/>
                  </a:lnTo>
                  <a:lnTo>
                    <a:pt x="1433956" y="117347"/>
                  </a:lnTo>
                  <a:lnTo>
                    <a:pt x="1472565" y="150367"/>
                  </a:lnTo>
                  <a:lnTo>
                    <a:pt x="1485900" y="185673"/>
                  </a:lnTo>
                  <a:lnTo>
                    <a:pt x="1485900" y="1308861"/>
                  </a:lnTo>
                  <a:lnTo>
                    <a:pt x="1456181" y="1361058"/>
                  </a:lnTo>
                  <a:lnTo>
                    <a:pt x="1406017" y="1392808"/>
                  </a:lnTo>
                  <a:lnTo>
                    <a:pt x="1334515" y="1421256"/>
                  </a:lnTo>
                  <a:lnTo>
                    <a:pt x="1291463" y="1434210"/>
                  </a:lnTo>
                  <a:lnTo>
                    <a:pt x="1244092" y="1446021"/>
                  </a:lnTo>
                  <a:lnTo>
                    <a:pt x="1192529" y="1456816"/>
                  </a:lnTo>
                  <a:lnTo>
                    <a:pt x="1137157" y="1466341"/>
                  </a:lnTo>
                  <a:lnTo>
                    <a:pt x="1078356" y="1474723"/>
                  </a:lnTo>
                  <a:lnTo>
                    <a:pt x="1016380" y="1481708"/>
                  </a:lnTo>
                  <a:lnTo>
                    <a:pt x="951484" y="1487296"/>
                  </a:lnTo>
                  <a:lnTo>
                    <a:pt x="884173" y="1491360"/>
                  </a:lnTo>
                  <a:lnTo>
                    <a:pt x="814450" y="1493773"/>
                  </a:lnTo>
                  <a:lnTo>
                    <a:pt x="742950" y="1494662"/>
                  </a:lnTo>
                  <a:lnTo>
                    <a:pt x="671448" y="1493773"/>
                  </a:lnTo>
                  <a:lnTo>
                    <a:pt x="601725" y="1491360"/>
                  </a:lnTo>
                  <a:lnTo>
                    <a:pt x="534415" y="1487296"/>
                  </a:lnTo>
                  <a:lnTo>
                    <a:pt x="469519" y="1481708"/>
                  </a:lnTo>
                  <a:lnTo>
                    <a:pt x="407542" y="1474723"/>
                  </a:lnTo>
                  <a:lnTo>
                    <a:pt x="348742" y="1466341"/>
                  </a:lnTo>
                  <a:lnTo>
                    <a:pt x="293369" y="1456816"/>
                  </a:lnTo>
                  <a:lnTo>
                    <a:pt x="241807" y="1446021"/>
                  </a:lnTo>
                  <a:lnTo>
                    <a:pt x="194436" y="1434210"/>
                  </a:lnTo>
                  <a:lnTo>
                    <a:pt x="151384" y="1421256"/>
                  </a:lnTo>
                  <a:lnTo>
                    <a:pt x="113029" y="1407413"/>
                  </a:lnTo>
                  <a:lnTo>
                    <a:pt x="51942" y="1377314"/>
                  </a:lnTo>
                  <a:lnTo>
                    <a:pt x="13334" y="1344167"/>
                  </a:lnTo>
                  <a:lnTo>
                    <a:pt x="0" y="1308861"/>
                  </a:lnTo>
                  <a:lnTo>
                    <a:pt x="0" y="185673"/>
                  </a:lnTo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4517369" y="7575931"/>
            <a:ext cx="1153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966704" y="3352800"/>
            <a:ext cx="3949065" cy="4607560"/>
            <a:chOff x="10966704" y="3352800"/>
            <a:chExt cx="3949065" cy="460756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0060" y="3352800"/>
              <a:ext cx="3005328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6910" y="3430523"/>
              <a:ext cx="76200" cy="114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954256" y="3468623"/>
              <a:ext cx="2807335" cy="38100"/>
            </a:xfrm>
            <a:custGeom>
              <a:avLst/>
              <a:gdLst/>
              <a:ahLst/>
              <a:cxnLst/>
              <a:rect l="l" t="t" r="r" b="b"/>
              <a:pathLst>
                <a:path w="2807334" h="38100">
                  <a:moveTo>
                    <a:pt x="269265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692654" y="38100"/>
                  </a:lnTo>
                  <a:lnTo>
                    <a:pt x="2692654" y="0"/>
                  </a:lnTo>
                  <a:close/>
                </a:path>
                <a:path w="2807334" h="38100">
                  <a:moveTo>
                    <a:pt x="2806954" y="19050"/>
                  </a:moveTo>
                  <a:lnTo>
                    <a:pt x="2768854" y="0"/>
                  </a:lnTo>
                  <a:lnTo>
                    <a:pt x="2711704" y="0"/>
                  </a:lnTo>
                  <a:lnTo>
                    <a:pt x="2711704" y="38100"/>
                  </a:lnTo>
                  <a:lnTo>
                    <a:pt x="2768854" y="38100"/>
                  </a:lnTo>
                  <a:lnTo>
                    <a:pt x="2806954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95760" y="4000500"/>
              <a:ext cx="3003804" cy="3108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954256" y="4078223"/>
              <a:ext cx="2807335" cy="114300"/>
            </a:xfrm>
            <a:custGeom>
              <a:avLst/>
              <a:gdLst/>
              <a:ahLst/>
              <a:cxnLst/>
              <a:rect l="l" t="t" r="r" b="b"/>
              <a:pathLst>
                <a:path w="280733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  <a:path w="2807334" h="114300">
                  <a:moveTo>
                    <a:pt x="2806954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806954" y="76200"/>
                  </a:lnTo>
                  <a:lnTo>
                    <a:pt x="2806954" y="381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66704" y="4404360"/>
              <a:ext cx="310896" cy="29352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067288" y="4424171"/>
              <a:ext cx="114300" cy="2738755"/>
            </a:xfrm>
            <a:custGeom>
              <a:avLst/>
              <a:gdLst/>
              <a:ahLst/>
              <a:cxnLst/>
              <a:rect l="l" t="t" r="r" b="b"/>
              <a:pathLst>
                <a:path w="114300" h="2738754">
                  <a:moveTo>
                    <a:pt x="114300" y="2624328"/>
                  </a:moveTo>
                  <a:lnTo>
                    <a:pt x="76200" y="262432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2624328"/>
                  </a:lnTo>
                  <a:lnTo>
                    <a:pt x="0" y="2624328"/>
                  </a:lnTo>
                  <a:lnTo>
                    <a:pt x="57150" y="2738628"/>
                  </a:lnTo>
                  <a:lnTo>
                    <a:pt x="104775" y="2643378"/>
                  </a:lnTo>
                  <a:lnTo>
                    <a:pt x="114300" y="2624328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724" y="7648955"/>
              <a:ext cx="2263139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66164" y="7726679"/>
              <a:ext cx="76200" cy="1143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313920" y="7764779"/>
              <a:ext cx="2066925" cy="38100"/>
            </a:xfrm>
            <a:custGeom>
              <a:avLst/>
              <a:gdLst/>
              <a:ahLst/>
              <a:cxnLst/>
              <a:rect l="l" t="t" r="r" b="b"/>
              <a:pathLst>
                <a:path w="2066925" h="38100">
                  <a:moveTo>
                    <a:pt x="195224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52244" y="38100"/>
                  </a:lnTo>
                  <a:lnTo>
                    <a:pt x="1952244" y="0"/>
                  </a:lnTo>
                  <a:close/>
                </a:path>
                <a:path w="2066925" h="38100">
                  <a:moveTo>
                    <a:pt x="2066544" y="19050"/>
                  </a:moveTo>
                  <a:lnTo>
                    <a:pt x="2028444" y="0"/>
                  </a:lnTo>
                  <a:lnTo>
                    <a:pt x="1971294" y="0"/>
                  </a:lnTo>
                  <a:lnTo>
                    <a:pt x="1971294" y="38100"/>
                  </a:lnTo>
                  <a:lnTo>
                    <a:pt x="2028444" y="38100"/>
                  </a:lnTo>
                  <a:lnTo>
                    <a:pt x="2066544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0591038" y="4695451"/>
            <a:ext cx="330200" cy="2205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981433" y="4614798"/>
            <a:ext cx="2693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Receives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104623" y="2734182"/>
            <a:ext cx="2438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Sends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refresh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4" name="object 4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83785" marR="5080" indent="-48717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 </a:t>
            </a:r>
            <a:r>
              <a:rPr dirty="0" spc="-5"/>
              <a:t>1: Create </a:t>
            </a:r>
            <a:r>
              <a:rPr dirty="0"/>
              <a:t>Login And </a:t>
            </a:r>
            <a:r>
              <a:rPr dirty="0" spc="-5"/>
              <a:t>Registration </a:t>
            </a:r>
            <a:r>
              <a:rPr dirty="0"/>
              <a:t>Form </a:t>
            </a:r>
            <a:r>
              <a:rPr dirty="0" spc="-1614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5"/>
              <a:t>Authentication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7764" y="8560307"/>
            <a:ext cx="10284460" cy="779145"/>
            <a:chOff x="4207764" y="8560307"/>
            <a:chExt cx="10284460" cy="779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4" y="8560307"/>
              <a:ext cx="10283952" cy="778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8912" y="8599931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49674" y="8600693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19" y="4552264"/>
            <a:ext cx="155098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Authentication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5"/>
              <a:t> </a:t>
            </a:r>
            <a:r>
              <a:rPr dirty="0" spc="-5"/>
              <a:t>an Angular</a:t>
            </a:r>
            <a:r>
              <a:rPr dirty="0" spc="95"/>
              <a:t> </a:t>
            </a:r>
            <a:r>
              <a:rPr dirty="0" spc="-15"/>
              <a:t>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645" rIns="0" bIns="0" rtlCol="0" vert="horz">
            <a:spAutoFit/>
          </a:bodyPr>
          <a:lstStyle/>
          <a:p>
            <a:pPr marL="6924040" marR="5080" indent="-6294755">
              <a:lnSpc>
                <a:spcPts val="7800"/>
              </a:lnSpc>
              <a:spcBef>
                <a:spcPts val="1045"/>
              </a:spcBef>
            </a:pPr>
            <a:r>
              <a:rPr dirty="0" spc="-5">
                <a:solidFill>
                  <a:srgbClr val="FFFFFF"/>
                </a:solidFill>
              </a:rPr>
              <a:t>Module-10:</a:t>
            </a:r>
            <a:r>
              <a:rPr dirty="0" spc="-75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Authentication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with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JWT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and </a:t>
            </a:r>
            <a:r>
              <a:rPr dirty="0" spc="-161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Security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0408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Authentication</a:t>
            </a:r>
            <a:r>
              <a:rPr dirty="0" sz="5600" spc="-65"/>
              <a:t> </a:t>
            </a:r>
            <a:r>
              <a:rPr dirty="0" sz="5600"/>
              <a:t>in</a:t>
            </a:r>
            <a:r>
              <a:rPr dirty="0" sz="5600" spc="-50"/>
              <a:t> </a:t>
            </a:r>
            <a:r>
              <a:rPr dirty="0" sz="5600"/>
              <a:t>an</a:t>
            </a:r>
            <a:r>
              <a:rPr dirty="0" sz="5600" spc="-35"/>
              <a:t> </a:t>
            </a:r>
            <a:r>
              <a:rPr dirty="0" sz="5600"/>
              <a:t>Angular</a:t>
            </a:r>
            <a:r>
              <a:rPr dirty="0" sz="5600" spc="-125"/>
              <a:t> </a:t>
            </a:r>
            <a:r>
              <a:rPr dirty="0" sz="5600" spc="-5"/>
              <a:t>Application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613403" y="1847100"/>
            <a:ext cx="11122660" cy="715010"/>
            <a:chOff x="3613403" y="1847100"/>
            <a:chExt cx="11122660" cy="715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3403" y="1847100"/>
              <a:ext cx="11122152" cy="7147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36263" y="1863851"/>
              <a:ext cx="11018520" cy="617220"/>
            </a:xfrm>
            <a:custGeom>
              <a:avLst/>
              <a:gdLst/>
              <a:ahLst/>
              <a:cxnLst/>
              <a:rect l="l" t="t" r="r" b="b"/>
              <a:pathLst>
                <a:path w="11018519" h="617219">
                  <a:moveTo>
                    <a:pt x="10915650" y="0"/>
                  </a:moveTo>
                  <a:lnTo>
                    <a:pt x="102870" y="0"/>
                  </a:lnTo>
                  <a:lnTo>
                    <a:pt x="62864" y="8127"/>
                  </a:lnTo>
                  <a:lnTo>
                    <a:pt x="30099" y="30099"/>
                  </a:lnTo>
                  <a:lnTo>
                    <a:pt x="8127" y="62865"/>
                  </a:lnTo>
                  <a:lnTo>
                    <a:pt x="0" y="102870"/>
                  </a:lnTo>
                  <a:lnTo>
                    <a:pt x="0" y="514350"/>
                  </a:lnTo>
                  <a:lnTo>
                    <a:pt x="8127" y="554354"/>
                  </a:lnTo>
                  <a:lnTo>
                    <a:pt x="30099" y="587121"/>
                  </a:lnTo>
                  <a:lnTo>
                    <a:pt x="62864" y="609092"/>
                  </a:lnTo>
                  <a:lnTo>
                    <a:pt x="102870" y="617220"/>
                  </a:lnTo>
                  <a:lnTo>
                    <a:pt x="10915650" y="617220"/>
                  </a:lnTo>
                  <a:lnTo>
                    <a:pt x="10955655" y="609092"/>
                  </a:lnTo>
                  <a:lnTo>
                    <a:pt x="10988421" y="587121"/>
                  </a:lnTo>
                  <a:lnTo>
                    <a:pt x="11010392" y="554354"/>
                  </a:lnTo>
                  <a:lnTo>
                    <a:pt x="11018520" y="514350"/>
                  </a:lnTo>
                  <a:lnTo>
                    <a:pt x="11018520" y="102870"/>
                  </a:lnTo>
                  <a:lnTo>
                    <a:pt x="11010392" y="62865"/>
                  </a:lnTo>
                  <a:lnTo>
                    <a:pt x="10988421" y="30099"/>
                  </a:lnTo>
                  <a:lnTo>
                    <a:pt x="10955655" y="8127"/>
                  </a:lnTo>
                  <a:lnTo>
                    <a:pt x="1091565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37025" y="1864613"/>
              <a:ext cx="11018520" cy="617220"/>
            </a:xfrm>
            <a:custGeom>
              <a:avLst/>
              <a:gdLst/>
              <a:ahLst/>
              <a:cxnLst/>
              <a:rect l="l" t="t" r="r" b="b"/>
              <a:pathLst>
                <a:path w="11018519" h="617219">
                  <a:moveTo>
                    <a:pt x="0" y="102869"/>
                  </a:moveTo>
                  <a:lnTo>
                    <a:pt x="8127" y="62864"/>
                  </a:lnTo>
                  <a:lnTo>
                    <a:pt x="30099" y="30099"/>
                  </a:lnTo>
                  <a:lnTo>
                    <a:pt x="62864" y="8127"/>
                  </a:lnTo>
                  <a:lnTo>
                    <a:pt x="102870" y="0"/>
                  </a:lnTo>
                  <a:lnTo>
                    <a:pt x="10915650" y="0"/>
                  </a:lnTo>
                  <a:lnTo>
                    <a:pt x="10955655" y="8127"/>
                  </a:lnTo>
                  <a:lnTo>
                    <a:pt x="10988420" y="30099"/>
                  </a:lnTo>
                  <a:lnTo>
                    <a:pt x="11010391" y="62864"/>
                  </a:lnTo>
                  <a:lnTo>
                    <a:pt x="11018520" y="102869"/>
                  </a:lnTo>
                  <a:lnTo>
                    <a:pt x="11018520" y="514350"/>
                  </a:lnTo>
                  <a:lnTo>
                    <a:pt x="11010391" y="554354"/>
                  </a:lnTo>
                  <a:lnTo>
                    <a:pt x="10988420" y="587120"/>
                  </a:lnTo>
                  <a:lnTo>
                    <a:pt x="10955655" y="609091"/>
                  </a:lnTo>
                  <a:lnTo>
                    <a:pt x="10915650" y="617219"/>
                  </a:lnTo>
                  <a:lnTo>
                    <a:pt x="102870" y="617219"/>
                  </a:lnTo>
                  <a:lnTo>
                    <a:pt x="62864" y="609091"/>
                  </a:lnTo>
                  <a:lnTo>
                    <a:pt x="30099" y="587120"/>
                  </a:lnTo>
                  <a:lnTo>
                    <a:pt x="8127" y="554354"/>
                  </a:lnTo>
                  <a:lnTo>
                    <a:pt x="0" y="514350"/>
                  </a:lnTo>
                  <a:lnTo>
                    <a:pt x="0" y="10286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46497" y="1935860"/>
            <a:ext cx="8714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uth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Appli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impleme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2903" y="4055364"/>
            <a:ext cx="2547620" cy="2057400"/>
            <a:chOff x="3422903" y="4055364"/>
            <a:chExt cx="2547620" cy="2057400"/>
          </a:xfrm>
        </p:grpSpPr>
        <p:sp>
          <p:nvSpPr>
            <p:cNvPr id="9" name="object 9"/>
            <p:cNvSpPr/>
            <p:nvPr/>
          </p:nvSpPr>
          <p:spPr>
            <a:xfrm>
              <a:off x="3840479" y="4756404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3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3" y="1356360"/>
                  </a:lnTo>
                  <a:lnTo>
                    <a:pt x="2130044" y="678180"/>
                  </a:lnTo>
                  <a:lnTo>
                    <a:pt x="169913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22903" y="5010912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3" y="846963"/>
                  </a:lnTo>
                  <a:lnTo>
                    <a:pt x="853440" y="423417"/>
                  </a:lnTo>
                  <a:lnTo>
                    <a:pt x="582803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60976" y="4055363"/>
              <a:ext cx="80645" cy="781685"/>
            </a:xfrm>
            <a:custGeom>
              <a:avLst/>
              <a:gdLst/>
              <a:ahLst/>
              <a:cxnLst/>
              <a:rect l="l" t="t" r="r" b="b"/>
              <a:pathLst>
                <a:path w="80645" h="781685">
                  <a:moveTo>
                    <a:pt x="48768" y="686181"/>
                  </a:moveTo>
                  <a:lnTo>
                    <a:pt x="29337" y="686054"/>
                  </a:lnTo>
                  <a:lnTo>
                    <a:pt x="29210" y="705104"/>
                  </a:lnTo>
                  <a:lnTo>
                    <a:pt x="48641" y="705231"/>
                  </a:lnTo>
                  <a:lnTo>
                    <a:pt x="48768" y="686181"/>
                  </a:lnTo>
                  <a:close/>
                </a:path>
                <a:path w="80645" h="781685">
                  <a:moveTo>
                    <a:pt x="48895" y="648208"/>
                  </a:moveTo>
                  <a:lnTo>
                    <a:pt x="29464" y="648081"/>
                  </a:lnTo>
                  <a:lnTo>
                    <a:pt x="29337" y="667004"/>
                  </a:lnTo>
                  <a:lnTo>
                    <a:pt x="48768" y="667131"/>
                  </a:lnTo>
                  <a:lnTo>
                    <a:pt x="48895" y="648208"/>
                  </a:lnTo>
                  <a:close/>
                </a:path>
                <a:path w="80645" h="781685">
                  <a:moveTo>
                    <a:pt x="49022" y="610108"/>
                  </a:moveTo>
                  <a:lnTo>
                    <a:pt x="29591" y="609981"/>
                  </a:lnTo>
                  <a:lnTo>
                    <a:pt x="29591" y="629031"/>
                  </a:lnTo>
                  <a:lnTo>
                    <a:pt x="49022" y="629158"/>
                  </a:lnTo>
                  <a:lnTo>
                    <a:pt x="49022" y="610108"/>
                  </a:lnTo>
                  <a:close/>
                </a:path>
                <a:path w="80645" h="781685">
                  <a:moveTo>
                    <a:pt x="49276" y="572008"/>
                  </a:moveTo>
                  <a:lnTo>
                    <a:pt x="29845" y="571881"/>
                  </a:lnTo>
                  <a:lnTo>
                    <a:pt x="29718" y="590931"/>
                  </a:lnTo>
                  <a:lnTo>
                    <a:pt x="49149" y="591058"/>
                  </a:lnTo>
                  <a:lnTo>
                    <a:pt x="49276" y="572008"/>
                  </a:lnTo>
                  <a:close/>
                </a:path>
                <a:path w="80645" h="781685">
                  <a:moveTo>
                    <a:pt x="49403" y="534035"/>
                  </a:moveTo>
                  <a:lnTo>
                    <a:pt x="29972" y="533908"/>
                  </a:lnTo>
                  <a:lnTo>
                    <a:pt x="29845" y="552958"/>
                  </a:lnTo>
                  <a:lnTo>
                    <a:pt x="49276" y="553085"/>
                  </a:lnTo>
                  <a:lnTo>
                    <a:pt x="49403" y="534035"/>
                  </a:lnTo>
                  <a:close/>
                </a:path>
                <a:path w="80645" h="781685">
                  <a:moveTo>
                    <a:pt x="49530" y="495935"/>
                  </a:moveTo>
                  <a:lnTo>
                    <a:pt x="30099" y="495808"/>
                  </a:lnTo>
                  <a:lnTo>
                    <a:pt x="29972" y="514858"/>
                  </a:lnTo>
                  <a:lnTo>
                    <a:pt x="49403" y="514985"/>
                  </a:lnTo>
                  <a:lnTo>
                    <a:pt x="49530" y="495935"/>
                  </a:lnTo>
                  <a:close/>
                </a:path>
                <a:path w="80645" h="781685">
                  <a:moveTo>
                    <a:pt x="49657" y="457962"/>
                  </a:moveTo>
                  <a:lnTo>
                    <a:pt x="30226" y="457835"/>
                  </a:lnTo>
                  <a:lnTo>
                    <a:pt x="30226" y="476885"/>
                  </a:lnTo>
                  <a:lnTo>
                    <a:pt x="49657" y="477012"/>
                  </a:lnTo>
                  <a:lnTo>
                    <a:pt x="49657" y="457962"/>
                  </a:lnTo>
                  <a:close/>
                </a:path>
                <a:path w="80645" h="781685">
                  <a:moveTo>
                    <a:pt x="49911" y="419862"/>
                  </a:moveTo>
                  <a:lnTo>
                    <a:pt x="30480" y="419735"/>
                  </a:lnTo>
                  <a:lnTo>
                    <a:pt x="30353" y="438785"/>
                  </a:lnTo>
                  <a:lnTo>
                    <a:pt x="49784" y="438912"/>
                  </a:lnTo>
                  <a:lnTo>
                    <a:pt x="49911" y="419862"/>
                  </a:lnTo>
                  <a:close/>
                </a:path>
                <a:path w="80645" h="781685">
                  <a:moveTo>
                    <a:pt x="50038" y="381889"/>
                  </a:moveTo>
                  <a:lnTo>
                    <a:pt x="30607" y="381762"/>
                  </a:lnTo>
                  <a:lnTo>
                    <a:pt x="30480" y="400685"/>
                  </a:lnTo>
                  <a:lnTo>
                    <a:pt x="49911" y="400812"/>
                  </a:lnTo>
                  <a:lnTo>
                    <a:pt x="50038" y="381889"/>
                  </a:lnTo>
                  <a:close/>
                </a:path>
                <a:path w="80645" h="781685">
                  <a:moveTo>
                    <a:pt x="50165" y="343789"/>
                  </a:moveTo>
                  <a:lnTo>
                    <a:pt x="30734" y="343662"/>
                  </a:lnTo>
                  <a:lnTo>
                    <a:pt x="30607" y="362712"/>
                  </a:lnTo>
                  <a:lnTo>
                    <a:pt x="50038" y="362839"/>
                  </a:lnTo>
                  <a:lnTo>
                    <a:pt x="50165" y="343789"/>
                  </a:lnTo>
                  <a:close/>
                </a:path>
                <a:path w="80645" h="781685">
                  <a:moveTo>
                    <a:pt x="50292" y="305689"/>
                  </a:moveTo>
                  <a:lnTo>
                    <a:pt x="30861" y="305562"/>
                  </a:lnTo>
                  <a:lnTo>
                    <a:pt x="30861" y="324612"/>
                  </a:lnTo>
                  <a:lnTo>
                    <a:pt x="50292" y="324739"/>
                  </a:lnTo>
                  <a:lnTo>
                    <a:pt x="50292" y="305689"/>
                  </a:lnTo>
                  <a:close/>
                </a:path>
                <a:path w="80645" h="781685">
                  <a:moveTo>
                    <a:pt x="50546" y="267716"/>
                  </a:moveTo>
                  <a:lnTo>
                    <a:pt x="31115" y="267589"/>
                  </a:lnTo>
                  <a:lnTo>
                    <a:pt x="30988" y="286639"/>
                  </a:lnTo>
                  <a:lnTo>
                    <a:pt x="50419" y="286766"/>
                  </a:lnTo>
                  <a:lnTo>
                    <a:pt x="50546" y="267716"/>
                  </a:lnTo>
                  <a:close/>
                </a:path>
                <a:path w="80645" h="781685">
                  <a:moveTo>
                    <a:pt x="50673" y="229616"/>
                  </a:moveTo>
                  <a:lnTo>
                    <a:pt x="31242" y="229489"/>
                  </a:lnTo>
                  <a:lnTo>
                    <a:pt x="31115" y="248539"/>
                  </a:lnTo>
                  <a:lnTo>
                    <a:pt x="50546" y="248666"/>
                  </a:lnTo>
                  <a:lnTo>
                    <a:pt x="50673" y="229616"/>
                  </a:lnTo>
                  <a:close/>
                </a:path>
                <a:path w="80645" h="781685">
                  <a:moveTo>
                    <a:pt x="50800" y="191643"/>
                  </a:moveTo>
                  <a:lnTo>
                    <a:pt x="31369" y="191516"/>
                  </a:lnTo>
                  <a:lnTo>
                    <a:pt x="31242" y="210566"/>
                  </a:lnTo>
                  <a:lnTo>
                    <a:pt x="50673" y="210693"/>
                  </a:lnTo>
                  <a:lnTo>
                    <a:pt x="50800" y="191643"/>
                  </a:lnTo>
                  <a:close/>
                </a:path>
                <a:path w="80645" h="781685">
                  <a:moveTo>
                    <a:pt x="50927" y="153543"/>
                  </a:moveTo>
                  <a:lnTo>
                    <a:pt x="31496" y="153416"/>
                  </a:lnTo>
                  <a:lnTo>
                    <a:pt x="31496" y="172466"/>
                  </a:lnTo>
                  <a:lnTo>
                    <a:pt x="50927" y="172593"/>
                  </a:lnTo>
                  <a:lnTo>
                    <a:pt x="50927" y="153543"/>
                  </a:lnTo>
                  <a:close/>
                </a:path>
                <a:path w="80645" h="781685">
                  <a:moveTo>
                    <a:pt x="51181" y="115570"/>
                  </a:moveTo>
                  <a:lnTo>
                    <a:pt x="31750" y="115443"/>
                  </a:lnTo>
                  <a:lnTo>
                    <a:pt x="31623" y="134366"/>
                  </a:lnTo>
                  <a:lnTo>
                    <a:pt x="51054" y="134493"/>
                  </a:lnTo>
                  <a:lnTo>
                    <a:pt x="51181" y="115570"/>
                  </a:lnTo>
                  <a:close/>
                </a:path>
                <a:path w="80645" h="781685">
                  <a:moveTo>
                    <a:pt x="51308" y="77470"/>
                  </a:moveTo>
                  <a:lnTo>
                    <a:pt x="31877" y="77343"/>
                  </a:lnTo>
                  <a:lnTo>
                    <a:pt x="31750" y="96393"/>
                  </a:lnTo>
                  <a:lnTo>
                    <a:pt x="51181" y="96520"/>
                  </a:lnTo>
                  <a:lnTo>
                    <a:pt x="51308" y="77470"/>
                  </a:lnTo>
                  <a:close/>
                </a:path>
                <a:path w="80645" h="781685">
                  <a:moveTo>
                    <a:pt x="77597" y="743331"/>
                  </a:moveTo>
                  <a:lnTo>
                    <a:pt x="51155" y="743204"/>
                  </a:lnTo>
                  <a:lnTo>
                    <a:pt x="77470" y="743204"/>
                  </a:lnTo>
                  <a:lnTo>
                    <a:pt x="74549" y="728599"/>
                  </a:lnTo>
                  <a:lnTo>
                    <a:pt x="71501" y="724154"/>
                  </a:lnTo>
                  <a:lnTo>
                    <a:pt x="66294" y="716407"/>
                  </a:lnTo>
                  <a:lnTo>
                    <a:pt x="53975" y="708279"/>
                  </a:lnTo>
                  <a:lnTo>
                    <a:pt x="38862" y="705231"/>
                  </a:lnTo>
                  <a:lnTo>
                    <a:pt x="23876" y="708152"/>
                  </a:lnTo>
                  <a:lnTo>
                    <a:pt x="11557" y="716280"/>
                  </a:lnTo>
                  <a:lnTo>
                    <a:pt x="3175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176" y="770001"/>
                  </a:lnTo>
                  <a:lnTo>
                    <a:pt x="23495" y="778256"/>
                  </a:lnTo>
                  <a:lnTo>
                    <a:pt x="38608" y="781304"/>
                  </a:lnTo>
                  <a:lnTo>
                    <a:pt x="53721" y="778383"/>
                  </a:lnTo>
                  <a:lnTo>
                    <a:pt x="66040" y="770255"/>
                  </a:lnTo>
                  <a:lnTo>
                    <a:pt x="74422" y="758190"/>
                  </a:lnTo>
                  <a:lnTo>
                    <a:pt x="77597" y="743331"/>
                  </a:lnTo>
                  <a:close/>
                </a:path>
                <a:path w="80645" h="781685">
                  <a:moveTo>
                    <a:pt x="80518" y="38227"/>
                  </a:moveTo>
                  <a:lnTo>
                    <a:pt x="77597" y="23368"/>
                  </a:lnTo>
                  <a:lnTo>
                    <a:pt x="69342" y="11303"/>
                  </a:lnTo>
                  <a:lnTo>
                    <a:pt x="57023" y="3048"/>
                  </a:lnTo>
                  <a:lnTo>
                    <a:pt x="41910" y="0"/>
                  </a:lnTo>
                  <a:lnTo>
                    <a:pt x="26797" y="2921"/>
                  </a:lnTo>
                  <a:lnTo>
                    <a:pt x="14478" y="11049"/>
                  </a:lnTo>
                  <a:lnTo>
                    <a:pt x="6096" y="23114"/>
                  </a:lnTo>
                  <a:lnTo>
                    <a:pt x="2921" y="37973"/>
                  </a:lnTo>
                  <a:lnTo>
                    <a:pt x="5969" y="52705"/>
                  </a:lnTo>
                  <a:lnTo>
                    <a:pt x="14224" y="64770"/>
                  </a:lnTo>
                  <a:lnTo>
                    <a:pt x="26543" y="73025"/>
                  </a:lnTo>
                  <a:lnTo>
                    <a:pt x="41656" y="76073"/>
                  </a:lnTo>
                  <a:lnTo>
                    <a:pt x="56769" y="73152"/>
                  </a:lnTo>
                  <a:lnTo>
                    <a:pt x="69088" y="65024"/>
                  </a:lnTo>
                  <a:lnTo>
                    <a:pt x="73660" y="58420"/>
                  </a:lnTo>
                  <a:lnTo>
                    <a:pt x="77343" y="52959"/>
                  </a:lnTo>
                  <a:lnTo>
                    <a:pt x="80264" y="39370"/>
                  </a:lnTo>
                  <a:lnTo>
                    <a:pt x="80518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388608" y="4055364"/>
            <a:ext cx="2547620" cy="2057400"/>
            <a:chOff x="6388608" y="4055364"/>
            <a:chExt cx="2547620" cy="2057400"/>
          </a:xfrm>
        </p:grpSpPr>
        <p:sp>
          <p:nvSpPr>
            <p:cNvPr id="13" name="object 13"/>
            <p:cNvSpPr/>
            <p:nvPr/>
          </p:nvSpPr>
          <p:spPr>
            <a:xfrm>
              <a:off x="6806184" y="4756404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3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3" y="1356360"/>
                  </a:lnTo>
                  <a:lnTo>
                    <a:pt x="2130044" y="678180"/>
                  </a:lnTo>
                  <a:lnTo>
                    <a:pt x="169913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88608" y="5010912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93152" y="4055363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348216" y="4055364"/>
            <a:ext cx="2547620" cy="2057400"/>
            <a:chOff x="9348216" y="4055364"/>
            <a:chExt cx="2547620" cy="2057400"/>
          </a:xfrm>
        </p:grpSpPr>
        <p:sp>
          <p:nvSpPr>
            <p:cNvPr id="17" name="object 17"/>
            <p:cNvSpPr/>
            <p:nvPr/>
          </p:nvSpPr>
          <p:spPr>
            <a:xfrm>
              <a:off x="9765792" y="4756404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2" y="0"/>
                  </a:moveTo>
                  <a:lnTo>
                    <a:pt x="0" y="0"/>
                  </a:lnTo>
                  <a:lnTo>
                    <a:pt x="430910" y="678180"/>
                  </a:lnTo>
                  <a:lnTo>
                    <a:pt x="0" y="1356360"/>
                  </a:lnTo>
                  <a:lnTo>
                    <a:pt x="1699132" y="1356360"/>
                  </a:lnTo>
                  <a:lnTo>
                    <a:pt x="2130043" y="678180"/>
                  </a:lnTo>
                  <a:lnTo>
                    <a:pt x="1699132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48216" y="5010912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623804" y="4055363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348216" y="6336791"/>
            <a:ext cx="2548255" cy="2025014"/>
            <a:chOff x="9348216" y="6336791"/>
            <a:chExt cx="2548255" cy="2025014"/>
          </a:xfrm>
        </p:grpSpPr>
        <p:sp>
          <p:nvSpPr>
            <p:cNvPr id="21" name="object 21"/>
            <p:cNvSpPr/>
            <p:nvPr/>
          </p:nvSpPr>
          <p:spPr>
            <a:xfrm>
              <a:off x="9348216" y="6336791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3" y="0"/>
                  </a:moveTo>
                  <a:lnTo>
                    <a:pt x="430910" y="0"/>
                  </a:lnTo>
                  <a:lnTo>
                    <a:pt x="0" y="678180"/>
                  </a:lnTo>
                  <a:lnTo>
                    <a:pt x="430910" y="1356360"/>
                  </a:lnTo>
                  <a:lnTo>
                    <a:pt x="2130043" y="1356360"/>
                  </a:lnTo>
                  <a:lnTo>
                    <a:pt x="1699132" y="678180"/>
                  </a:lnTo>
                  <a:lnTo>
                    <a:pt x="2130043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042904" y="6591299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7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23804" y="7578851"/>
              <a:ext cx="79375" cy="782955"/>
            </a:xfrm>
            <a:custGeom>
              <a:avLst/>
              <a:gdLst/>
              <a:ahLst/>
              <a:cxnLst/>
              <a:rect l="l" t="t" r="r" b="b"/>
              <a:pathLst>
                <a:path w="79375" h="782954">
                  <a:moveTo>
                    <a:pt x="47752" y="95250"/>
                  </a:moveTo>
                  <a:lnTo>
                    <a:pt x="47625" y="76200"/>
                  </a:lnTo>
                  <a:lnTo>
                    <a:pt x="38227" y="76200"/>
                  </a:lnTo>
                  <a:lnTo>
                    <a:pt x="28702" y="76200"/>
                  </a:lnTo>
                  <a:lnTo>
                    <a:pt x="28829" y="95250"/>
                  </a:lnTo>
                  <a:lnTo>
                    <a:pt x="47752" y="95250"/>
                  </a:lnTo>
                  <a:close/>
                </a:path>
                <a:path w="79375" h="782954">
                  <a:moveTo>
                    <a:pt x="47879" y="133477"/>
                  </a:moveTo>
                  <a:lnTo>
                    <a:pt x="47752" y="114300"/>
                  </a:lnTo>
                  <a:lnTo>
                    <a:pt x="28829" y="114300"/>
                  </a:lnTo>
                  <a:lnTo>
                    <a:pt x="28956" y="133477"/>
                  </a:lnTo>
                  <a:lnTo>
                    <a:pt x="47879" y="133477"/>
                  </a:lnTo>
                  <a:close/>
                </a:path>
                <a:path w="79375" h="782954">
                  <a:moveTo>
                    <a:pt x="48094" y="152527"/>
                  </a:moveTo>
                  <a:lnTo>
                    <a:pt x="29083" y="152527"/>
                  </a:lnTo>
                  <a:lnTo>
                    <a:pt x="29083" y="171577"/>
                  </a:lnTo>
                  <a:lnTo>
                    <a:pt x="48094" y="171577"/>
                  </a:lnTo>
                  <a:lnTo>
                    <a:pt x="48094" y="152527"/>
                  </a:lnTo>
                  <a:close/>
                </a:path>
                <a:path w="79375" h="782954">
                  <a:moveTo>
                    <a:pt x="48260" y="209677"/>
                  </a:moveTo>
                  <a:lnTo>
                    <a:pt x="48133" y="190627"/>
                  </a:lnTo>
                  <a:lnTo>
                    <a:pt x="29210" y="190627"/>
                  </a:lnTo>
                  <a:lnTo>
                    <a:pt x="29337" y="209677"/>
                  </a:lnTo>
                  <a:lnTo>
                    <a:pt x="48260" y="209677"/>
                  </a:lnTo>
                  <a:close/>
                </a:path>
                <a:path w="79375" h="782954">
                  <a:moveTo>
                    <a:pt x="48387" y="247777"/>
                  </a:moveTo>
                  <a:lnTo>
                    <a:pt x="48260" y="228727"/>
                  </a:lnTo>
                  <a:lnTo>
                    <a:pt x="29337" y="228727"/>
                  </a:lnTo>
                  <a:lnTo>
                    <a:pt x="29464" y="247777"/>
                  </a:lnTo>
                  <a:lnTo>
                    <a:pt x="48387" y="247777"/>
                  </a:lnTo>
                  <a:close/>
                </a:path>
                <a:path w="79375" h="782954">
                  <a:moveTo>
                    <a:pt x="48514" y="285877"/>
                  </a:moveTo>
                  <a:lnTo>
                    <a:pt x="48387" y="266827"/>
                  </a:lnTo>
                  <a:lnTo>
                    <a:pt x="29464" y="266827"/>
                  </a:lnTo>
                  <a:lnTo>
                    <a:pt x="29591" y="285877"/>
                  </a:lnTo>
                  <a:lnTo>
                    <a:pt x="48514" y="285877"/>
                  </a:lnTo>
                  <a:close/>
                </a:path>
                <a:path w="79375" h="782954">
                  <a:moveTo>
                    <a:pt x="48729" y="304927"/>
                  </a:moveTo>
                  <a:lnTo>
                    <a:pt x="29718" y="304927"/>
                  </a:lnTo>
                  <a:lnTo>
                    <a:pt x="29718" y="323977"/>
                  </a:lnTo>
                  <a:lnTo>
                    <a:pt x="48729" y="323977"/>
                  </a:lnTo>
                  <a:lnTo>
                    <a:pt x="48729" y="304927"/>
                  </a:lnTo>
                  <a:close/>
                </a:path>
                <a:path w="79375" h="782954">
                  <a:moveTo>
                    <a:pt x="48895" y="362077"/>
                  </a:moveTo>
                  <a:lnTo>
                    <a:pt x="48768" y="343027"/>
                  </a:lnTo>
                  <a:lnTo>
                    <a:pt x="29845" y="343027"/>
                  </a:lnTo>
                  <a:lnTo>
                    <a:pt x="29972" y="362077"/>
                  </a:lnTo>
                  <a:lnTo>
                    <a:pt x="48895" y="362077"/>
                  </a:lnTo>
                  <a:close/>
                </a:path>
                <a:path w="79375" h="782954">
                  <a:moveTo>
                    <a:pt x="49022" y="400304"/>
                  </a:moveTo>
                  <a:lnTo>
                    <a:pt x="48895" y="381127"/>
                  </a:lnTo>
                  <a:lnTo>
                    <a:pt x="29972" y="381127"/>
                  </a:lnTo>
                  <a:lnTo>
                    <a:pt x="30099" y="400304"/>
                  </a:lnTo>
                  <a:lnTo>
                    <a:pt x="49022" y="400304"/>
                  </a:lnTo>
                  <a:close/>
                </a:path>
                <a:path w="79375" h="782954">
                  <a:moveTo>
                    <a:pt x="49149" y="438404"/>
                  </a:moveTo>
                  <a:lnTo>
                    <a:pt x="49022" y="419354"/>
                  </a:lnTo>
                  <a:lnTo>
                    <a:pt x="30099" y="419354"/>
                  </a:lnTo>
                  <a:lnTo>
                    <a:pt x="30226" y="438404"/>
                  </a:lnTo>
                  <a:lnTo>
                    <a:pt x="49149" y="438404"/>
                  </a:lnTo>
                  <a:close/>
                </a:path>
                <a:path w="79375" h="782954">
                  <a:moveTo>
                    <a:pt x="49364" y="457454"/>
                  </a:moveTo>
                  <a:lnTo>
                    <a:pt x="30353" y="457454"/>
                  </a:lnTo>
                  <a:lnTo>
                    <a:pt x="30353" y="476504"/>
                  </a:lnTo>
                  <a:lnTo>
                    <a:pt x="49364" y="476504"/>
                  </a:lnTo>
                  <a:lnTo>
                    <a:pt x="49364" y="457454"/>
                  </a:lnTo>
                  <a:close/>
                </a:path>
                <a:path w="79375" h="782954">
                  <a:moveTo>
                    <a:pt x="49530" y="514604"/>
                  </a:moveTo>
                  <a:lnTo>
                    <a:pt x="49403" y="495554"/>
                  </a:lnTo>
                  <a:lnTo>
                    <a:pt x="30480" y="495554"/>
                  </a:lnTo>
                  <a:lnTo>
                    <a:pt x="30607" y="514604"/>
                  </a:lnTo>
                  <a:lnTo>
                    <a:pt x="49530" y="514604"/>
                  </a:lnTo>
                  <a:close/>
                </a:path>
                <a:path w="79375" h="782954">
                  <a:moveTo>
                    <a:pt x="49657" y="552704"/>
                  </a:moveTo>
                  <a:lnTo>
                    <a:pt x="49530" y="533654"/>
                  </a:lnTo>
                  <a:lnTo>
                    <a:pt x="30607" y="533654"/>
                  </a:lnTo>
                  <a:lnTo>
                    <a:pt x="30734" y="552704"/>
                  </a:lnTo>
                  <a:lnTo>
                    <a:pt x="49657" y="552704"/>
                  </a:lnTo>
                  <a:close/>
                </a:path>
                <a:path w="79375" h="782954">
                  <a:moveTo>
                    <a:pt x="49872" y="571754"/>
                  </a:moveTo>
                  <a:lnTo>
                    <a:pt x="30861" y="571754"/>
                  </a:lnTo>
                  <a:lnTo>
                    <a:pt x="30861" y="590804"/>
                  </a:lnTo>
                  <a:lnTo>
                    <a:pt x="49872" y="590804"/>
                  </a:lnTo>
                  <a:lnTo>
                    <a:pt x="49872" y="571754"/>
                  </a:lnTo>
                  <a:close/>
                </a:path>
                <a:path w="79375" h="782954">
                  <a:moveTo>
                    <a:pt x="49999" y="609854"/>
                  </a:moveTo>
                  <a:lnTo>
                    <a:pt x="30988" y="609854"/>
                  </a:lnTo>
                  <a:lnTo>
                    <a:pt x="30988" y="628904"/>
                  </a:lnTo>
                  <a:lnTo>
                    <a:pt x="49999" y="628904"/>
                  </a:lnTo>
                  <a:lnTo>
                    <a:pt x="49999" y="609854"/>
                  </a:lnTo>
                  <a:close/>
                </a:path>
                <a:path w="79375" h="782954">
                  <a:moveTo>
                    <a:pt x="50165" y="667131"/>
                  </a:moveTo>
                  <a:lnTo>
                    <a:pt x="50038" y="647954"/>
                  </a:lnTo>
                  <a:lnTo>
                    <a:pt x="31115" y="647954"/>
                  </a:lnTo>
                  <a:lnTo>
                    <a:pt x="31242" y="667131"/>
                  </a:lnTo>
                  <a:lnTo>
                    <a:pt x="50165" y="667131"/>
                  </a:lnTo>
                  <a:close/>
                </a:path>
                <a:path w="79375" h="782954">
                  <a:moveTo>
                    <a:pt x="50292" y="705231"/>
                  </a:moveTo>
                  <a:lnTo>
                    <a:pt x="50165" y="686181"/>
                  </a:lnTo>
                  <a:lnTo>
                    <a:pt x="31242" y="686181"/>
                  </a:lnTo>
                  <a:lnTo>
                    <a:pt x="31369" y="705231"/>
                  </a:lnTo>
                  <a:lnTo>
                    <a:pt x="50292" y="705231"/>
                  </a:lnTo>
                  <a:close/>
                </a:path>
                <a:path w="79375" h="782954">
                  <a:moveTo>
                    <a:pt x="76073" y="38100"/>
                  </a:moveTo>
                  <a:lnTo>
                    <a:pt x="73025" y="23114"/>
                  </a:lnTo>
                  <a:lnTo>
                    <a:pt x="64770" y="11049"/>
                  </a:lnTo>
                  <a:lnTo>
                    <a:pt x="52705" y="2921"/>
                  </a:lnTo>
                  <a:lnTo>
                    <a:pt x="37973" y="0"/>
                  </a:lnTo>
                  <a:lnTo>
                    <a:pt x="23114" y="3048"/>
                  </a:lnTo>
                  <a:lnTo>
                    <a:pt x="11049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048" y="53086"/>
                  </a:lnTo>
                  <a:lnTo>
                    <a:pt x="11303" y="65151"/>
                  </a:lnTo>
                  <a:lnTo>
                    <a:pt x="23368" y="73279"/>
                  </a:lnTo>
                  <a:lnTo>
                    <a:pt x="38227" y="76200"/>
                  </a:lnTo>
                  <a:lnTo>
                    <a:pt x="52959" y="73152"/>
                  </a:lnTo>
                  <a:lnTo>
                    <a:pt x="65024" y="64897"/>
                  </a:lnTo>
                  <a:lnTo>
                    <a:pt x="70231" y="57150"/>
                  </a:lnTo>
                  <a:lnTo>
                    <a:pt x="73152" y="52832"/>
                  </a:lnTo>
                  <a:lnTo>
                    <a:pt x="76073" y="38100"/>
                  </a:lnTo>
                  <a:close/>
                </a:path>
                <a:path w="79375" h="782954">
                  <a:moveTo>
                    <a:pt x="78994" y="744474"/>
                  </a:moveTo>
                  <a:lnTo>
                    <a:pt x="78740" y="743331"/>
                  </a:lnTo>
                  <a:lnTo>
                    <a:pt x="75946" y="729615"/>
                  </a:lnTo>
                  <a:lnTo>
                    <a:pt x="72263" y="724281"/>
                  </a:lnTo>
                  <a:lnTo>
                    <a:pt x="67818" y="717550"/>
                  </a:lnTo>
                  <a:lnTo>
                    <a:pt x="55626" y="709549"/>
                  </a:lnTo>
                  <a:lnTo>
                    <a:pt x="40767" y="706628"/>
                  </a:lnTo>
                  <a:lnTo>
                    <a:pt x="26035" y="709549"/>
                  </a:lnTo>
                  <a:lnTo>
                    <a:pt x="13970" y="717804"/>
                  </a:lnTo>
                  <a:lnTo>
                    <a:pt x="5842" y="729996"/>
                  </a:lnTo>
                  <a:lnTo>
                    <a:pt x="2921" y="744855"/>
                  </a:lnTo>
                  <a:lnTo>
                    <a:pt x="5969" y="759587"/>
                  </a:lnTo>
                  <a:lnTo>
                    <a:pt x="14224" y="771652"/>
                  </a:lnTo>
                  <a:lnTo>
                    <a:pt x="26289" y="779780"/>
                  </a:lnTo>
                  <a:lnTo>
                    <a:pt x="41021" y="782828"/>
                  </a:lnTo>
                  <a:lnTo>
                    <a:pt x="55880" y="779780"/>
                  </a:lnTo>
                  <a:lnTo>
                    <a:pt x="67945" y="771525"/>
                  </a:lnTo>
                  <a:lnTo>
                    <a:pt x="76073" y="759333"/>
                  </a:lnTo>
                  <a:lnTo>
                    <a:pt x="78994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402323" y="6336791"/>
            <a:ext cx="2548255" cy="2025014"/>
            <a:chOff x="6402323" y="6336791"/>
            <a:chExt cx="2548255" cy="2025014"/>
          </a:xfrm>
        </p:grpSpPr>
        <p:sp>
          <p:nvSpPr>
            <p:cNvPr id="25" name="object 25"/>
            <p:cNvSpPr/>
            <p:nvPr/>
          </p:nvSpPr>
          <p:spPr>
            <a:xfrm>
              <a:off x="6402323" y="6336791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0" y="0"/>
                  </a:lnTo>
                  <a:lnTo>
                    <a:pt x="0" y="678180"/>
                  </a:lnTo>
                  <a:lnTo>
                    <a:pt x="430910" y="1356360"/>
                  </a:lnTo>
                  <a:lnTo>
                    <a:pt x="2130044" y="1356360"/>
                  </a:lnTo>
                  <a:lnTo>
                    <a:pt x="1699132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97011" y="6591299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7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91628" y="7578851"/>
              <a:ext cx="80645" cy="782955"/>
            </a:xfrm>
            <a:custGeom>
              <a:avLst/>
              <a:gdLst/>
              <a:ahLst/>
              <a:cxnLst/>
              <a:rect l="l" t="t" r="r" b="b"/>
              <a:pathLst>
                <a:path w="80645" h="782954">
                  <a:moveTo>
                    <a:pt x="48768" y="95250"/>
                  </a:moveTo>
                  <a:lnTo>
                    <a:pt x="48641" y="76200"/>
                  </a:lnTo>
                  <a:lnTo>
                    <a:pt x="38862" y="76200"/>
                  </a:lnTo>
                  <a:lnTo>
                    <a:pt x="29210" y="76200"/>
                  </a:lnTo>
                  <a:lnTo>
                    <a:pt x="29337" y="95250"/>
                  </a:lnTo>
                  <a:lnTo>
                    <a:pt x="48768" y="95250"/>
                  </a:lnTo>
                  <a:close/>
                </a:path>
                <a:path w="80645" h="782954">
                  <a:moveTo>
                    <a:pt x="48895" y="133477"/>
                  </a:moveTo>
                  <a:lnTo>
                    <a:pt x="48768" y="114300"/>
                  </a:lnTo>
                  <a:lnTo>
                    <a:pt x="29337" y="114300"/>
                  </a:lnTo>
                  <a:lnTo>
                    <a:pt x="29464" y="133477"/>
                  </a:lnTo>
                  <a:lnTo>
                    <a:pt x="48895" y="133477"/>
                  </a:lnTo>
                  <a:close/>
                </a:path>
                <a:path w="80645" h="782954">
                  <a:moveTo>
                    <a:pt x="48971" y="152527"/>
                  </a:moveTo>
                  <a:lnTo>
                    <a:pt x="29591" y="152527"/>
                  </a:lnTo>
                  <a:lnTo>
                    <a:pt x="29591" y="171577"/>
                  </a:lnTo>
                  <a:lnTo>
                    <a:pt x="48971" y="171577"/>
                  </a:lnTo>
                  <a:lnTo>
                    <a:pt x="48971" y="152527"/>
                  </a:lnTo>
                  <a:close/>
                </a:path>
                <a:path w="80645" h="782954">
                  <a:moveTo>
                    <a:pt x="49276" y="209677"/>
                  </a:moveTo>
                  <a:lnTo>
                    <a:pt x="49149" y="190627"/>
                  </a:lnTo>
                  <a:lnTo>
                    <a:pt x="29718" y="190627"/>
                  </a:lnTo>
                  <a:lnTo>
                    <a:pt x="29845" y="209677"/>
                  </a:lnTo>
                  <a:lnTo>
                    <a:pt x="49276" y="209677"/>
                  </a:lnTo>
                  <a:close/>
                </a:path>
                <a:path w="80645" h="782954">
                  <a:moveTo>
                    <a:pt x="49403" y="247777"/>
                  </a:moveTo>
                  <a:lnTo>
                    <a:pt x="49276" y="228727"/>
                  </a:lnTo>
                  <a:lnTo>
                    <a:pt x="29845" y="228727"/>
                  </a:lnTo>
                  <a:lnTo>
                    <a:pt x="29972" y="247777"/>
                  </a:lnTo>
                  <a:lnTo>
                    <a:pt x="49403" y="247777"/>
                  </a:lnTo>
                  <a:close/>
                </a:path>
                <a:path w="80645" h="782954">
                  <a:moveTo>
                    <a:pt x="49530" y="285877"/>
                  </a:moveTo>
                  <a:lnTo>
                    <a:pt x="49403" y="266827"/>
                  </a:lnTo>
                  <a:lnTo>
                    <a:pt x="29972" y="266827"/>
                  </a:lnTo>
                  <a:lnTo>
                    <a:pt x="30099" y="285877"/>
                  </a:lnTo>
                  <a:lnTo>
                    <a:pt x="49530" y="285877"/>
                  </a:lnTo>
                  <a:close/>
                </a:path>
                <a:path w="80645" h="782954">
                  <a:moveTo>
                    <a:pt x="49606" y="304927"/>
                  </a:moveTo>
                  <a:lnTo>
                    <a:pt x="30226" y="304927"/>
                  </a:lnTo>
                  <a:lnTo>
                    <a:pt x="30226" y="323977"/>
                  </a:lnTo>
                  <a:lnTo>
                    <a:pt x="49606" y="323977"/>
                  </a:lnTo>
                  <a:lnTo>
                    <a:pt x="49606" y="304927"/>
                  </a:lnTo>
                  <a:close/>
                </a:path>
                <a:path w="80645" h="782954">
                  <a:moveTo>
                    <a:pt x="49911" y="362077"/>
                  </a:moveTo>
                  <a:lnTo>
                    <a:pt x="49784" y="343027"/>
                  </a:lnTo>
                  <a:lnTo>
                    <a:pt x="30353" y="343027"/>
                  </a:lnTo>
                  <a:lnTo>
                    <a:pt x="30480" y="362077"/>
                  </a:lnTo>
                  <a:lnTo>
                    <a:pt x="49911" y="362077"/>
                  </a:lnTo>
                  <a:close/>
                </a:path>
                <a:path w="80645" h="782954">
                  <a:moveTo>
                    <a:pt x="50038" y="400304"/>
                  </a:moveTo>
                  <a:lnTo>
                    <a:pt x="49911" y="381127"/>
                  </a:lnTo>
                  <a:lnTo>
                    <a:pt x="30480" y="381127"/>
                  </a:lnTo>
                  <a:lnTo>
                    <a:pt x="30607" y="400304"/>
                  </a:lnTo>
                  <a:lnTo>
                    <a:pt x="50038" y="400304"/>
                  </a:lnTo>
                  <a:close/>
                </a:path>
                <a:path w="80645" h="782954">
                  <a:moveTo>
                    <a:pt x="50165" y="438404"/>
                  </a:moveTo>
                  <a:lnTo>
                    <a:pt x="50038" y="419354"/>
                  </a:lnTo>
                  <a:lnTo>
                    <a:pt x="30607" y="419354"/>
                  </a:lnTo>
                  <a:lnTo>
                    <a:pt x="30734" y="438404"/>
                  </a:lnTo>
                  <a:lnTo>
                    <a:pt x="50165" y="438404"/>
                  </a:lnTo>
                  <a:close/>
                </a:path>
                <a:path w="80645" h="782954">
                  <a:moveTo>
                    <a:pt x="50241" y="457454"/>
                  </a:moveTo>
                  <a:lnTo>
                    <a:pt x="30861" y="457454"/>
                  </a:lnTo>
                  <a:lnTo>
                    <a:pt x="30861" y="476504"/>
                  </a:lnTo>
                  <a:lnTo>
                    <a:pt x="50241" y="476504"/>
                  </a:lnTo>
                  <a:lnTo>
                    <a:pt x="50241" y="457454"/>
                  </a:lnTo>
                  <a:close/>
                </a:path>
                <a:path w="80645" h="782954">
                  <a:moveTo>
                    <a:pt x="50546" y="514604"/>
                  </a:moveTo>
                  <a:lnTo>
                    <a:pt x="50419" y="495554"/>
                  </a:lnTo>
                  <a:lnTo>
                    <a:pt x="30988" y="495554"/>
                  </a:lnTo>
                  <a:lnTo>
                    <a:pt x="31115" y="514604"/>
                  </a:lnTo>
                  <a:lnTo>
                    <a:pt x="50546" y="514604"/>
                  </a:lnTo>
                  <a:close/>
                </a:path>
                <a:path w="80645" h="782954">
                  <a:moveTo>
                    <a:pt x="50673" y="552704"/>
                  </a:moveTo>
                  <a:lnTo>
                    <a:pt x="50546" y="533654"/>
                  </a:lnTo>
                  <a:lnTo>
                    <a:pt x="31115" y="533654"/>
                  </a:lnTo>
                  <a:lnTo>
                    <a:pt x="31242" y="552704"/>
                  </a:lnTo>
                  <a:lnTo>
                    <a:pt x="50673" y="552704"/>
                  </a:lnTo>
                  <a:close/>
                </a:path>
                <a:path w="80645" h="782954">
                  <a:moveTo>
                    <a:pt x="50800" y="590804"/>
                  </a:moveTo>
                  <a:lnTo>
                    <a:pt x="50673" y="571754"/>
                  </a:lnTo>
                  <a:lnTo>
                    <a:pt x="31242" y="571754"/>
                  </a:lnTo>
                  <a:lnTo>
                    <a:pt x="31369" y="590804"/>
                  </a:lnTo>
                  <a:lnTo>
                    <a:pt x="50800" y="590804"/>
                  </a:lnTo>
                  <a:close/>
                </a:path>
                <a:path w="80645" h="782954">
                  <a:moveTo>
                    <a:pt x="50876" y="609854"/>
                  </a:moveTo>
                  <a:lnTo>
                    <a:pt x="31496" y="609854"/>
                  </a:lnTo>
                  <a:lnTo>
                    <a:pt x="31496" y="628904"/>
                  </a:lnTo>
                  <a:lnTo>
                    <a:pt x="50876" y="628904"/>
                  </a:lnTo>
                  <a:lnTo>
                    <a:pt x="50876" y="609854"/>
                  </a:lnTo>
                  <a:close/>
                </a:path>
                <a:path w="80645" h="782954">
                  <a:moveTo>
                    <a:pt x="51181" y="667131"/>
                  </a:moveTo>
                  <a:lnTo>
                    <a:pt x="51054" y="647954"/>
                  </a:lnTo>
                  <a:lnTo>
                    <a:pt x="31623" y="647954"/>
                  </a:lnTo>
                  <a:lnTo>
                    <a:pt x="31750" y="667131"/>
                  </a:lnTo>
                  <a:lnTo>
                    <a:pt x="51181" y="667131"/>
                  </a:lnTo>
                  <a:close/>
                </a:path>
                <a:path w="80645" h="782954">
                  <a:moveTo>
                    <a:pt x="51308" y="705231"/>
                  </a:moveTo>
                  <a:lnTo>
                    <a:pt x="51181" y="686181"/>
                  </a:lnTo>
                  <a:lnTo>
                    <a:pt x="31750" y="686181"/>
                  </a:lnTo>
                  <a:lnTo>
                    <a:pt x="31877" y="705231"/>
                  </a:lnTo>
                  <a:lnTo>
                    <a:pt x="51308" y="705231"/>
                  </a:lnTo>
                  <a:close/>
                </a:path>
                <a:path w="80645" h="782954">
                  <a:moveTo>
                    <a:pt x="77470" y="38100"/>
                  </a:moveTo>
                  <a:lnTo>
                    <a:pt x="74422" y="23114"/>
                  </a:lnTo>
                  <a:lnTo>
                    <a:pt x="66040" y="11049"/>
                  </a:lnTo>
                  <a:lnTo>
                    <a:pt x="53721" y="2921"/>
                  </a:lnTo>
                  <a:lnTo>
                    <a:pt x="38608" y="0"/>
                  </a:lnTo>
                  <a:lnTo>
                    <a:pt x="23495" y="3048"/>
                  </a:lnTo>
                  <a:lnTo>
                    <a:pt x="11176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175" y="53086"/>
                  </a:lnTo>
                  <a:lnTo>
                    <a:pt x="11557" y="65151"/>
                  </a:lnTo>
                  <a:lnTo>
                    <a:pt x="23876" y="73279"/>
                  </a:lnTo>
                  <a:lnTo>
                    <a:pt x="38862" y="76200"/>
                  </a:lnTo>
                  <a:lnTo>
                    <a:pt x="53975" y="73152"/>
                  </a:lnTo>
                  <a:lnTo>
                    <a:pt x="66294" y="64897"/>
                  </a:lnTo>
                  <a:lnTo>
                    <a:pt x="71628" y="57150"/>
                  </a:lnTo>
                  <a:lnTo>
                    <a:pt x="74549" y="52832"/>
                  </a:lnTo>
                  <a:lnTo>
                    <a:pt x="77470" y="38100"/>
                  </a:lnTo>
                  <a:close/>
                </a:path>
                <a:path w="80645" h="782954">
                  <a:moveTo>
                    <a:pt x="80518" y="744474"/>
                  </a:moveTo>
                  <a:lnTo>
                    <a:pt x="80264" y="743331"/>
                  </a:lnTo>
                  <a:lnTo>
                    <a:pt x="77343" y="729615"/>
                  </a:lnTo>
                  <a:lnTo>
                    <a:pt x="73660" y="724281"/>
                  </a:lnTo>
                  <a:lnTo>
                    <a:pt x="69088" y="717550"/>
                  </a:lnTo>
                  <a:lnTo>
                    <a:pt x="56769" y="709549"/>
                  </a:lnTo>
                  <a:lnTo>
                    <a:pt x="41656" y="706628"/>
                  </a:lnTo>
                  <a:lnTo>
                    <a:pt x="26543" y="709549"/>
                  </a:lnTo>
                  <a:lnTo>
                    <a:pt x="14224" y="717804"/>
                  </a:lnTo>
                  <a:lnTo>
                    <a:pt x="5969" y="729996"/>
                  </a:lnTo>
                  <a:lnTo>
                    <a:pt x="2921" y="744855"/>
                  </a:lnTo>
                  <a:lnTo>
                    <a:pt x="6096" y="759587"/>
                  </a:lnTo>
                  <a:lnTo>
                    <a:pt x="14478" y="771652"/>
                  </a:lnTo>
                  <a:lnTo>
                    <a:pt x="26797" y="779780"/>
                  </a:lnTo>
                  <a:lnTo>
                    <a:pt x="41910" y="782828"/>
                  </a:lnTo>
                  <a:lnTo>
                    <a:pt x="57023" y="779780"/>
                  </a:lnTo>
                  <a:lnTo>
                    <a:pt x="69342" y="771525"/>
                  </a:lnTo>
                  <a:lnTo>
                    <a:pt x="77597" y="759333"/>
                  </a:lnTo>
                  <a:lnTo>
                    <a:pt x="80518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3422903" y="6336791"/>
            <a:ext cx="2548255" cy="2025014"/>
            <a:chOff x="3422903" y="6336791"/>
            <a:chExt cx="2548255" cy="2025014"/>
          </a:xfrm>
        </p:grpSpPr>
        <p:sp>
          <p:nvSpPr>
            <p:cNvPr id="29" name="object 29"/>
            <p:cNvSpPr/>
            <p:nvPr/>
          </p:nvSpPr>
          <p:spPr>
            <a:xfrm>
              <a:off x="3422903" y="6336791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1" y="0"/>
                  </a:lnTo>
                  <a:lnTo>
                    <a:pt x="0" y="678180"/>
                  </a:lnTo>
                  <a:lnTo>
                    <a:pt x="430911" y="1356360"/>
                  </a:lnTo>
                  <a:lnTo>
                    <a:pt x="2130044" y="1356360"/>
                  </a:lnTo>
                  <a:lnTo>
                    <a:pt x="1699133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17591" y="6591299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90">
                  <a:moveTo>
                    <a:pt x="853440" y="0"/>
                  </a:moveTo>
                  <a:lnTo>
                    <a:pt x="270637" y="0"/>
                  </a:lnTo>
                  <a:lnTo>
                    <a:pt x="0" y="423417"/>
                  </a:lnTo>
                  <a:lnTo>
                    <a:pt x="270637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975" y="7578851"/>
              <a:ext cx="77470" cy="952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63897" y="7693278"/>
              <a:ext cx="78105" cy="668655"/>
            </a:xfrm>
            <a:custGeom>
              <a:avLst/>
              <a:gdLst/>
              <a:ahLst/>
              <a:cxnLst/>
              <a:rect l="l" t="t" r="r" b="b"/>
              <a:pathLst>
                <a:path w="78104" h="668654">
                  <a:moveTo>
                    <a:pt x="45923" y="0"/>
                  </a:moveTo>
                  <a:lnTo>
                    <a:pt x="26543" y="0"/>
                  </a:lnTo>
                  <a:lnTo>
                    <a:pt x="26543" y="19050"/>
                  </a:lnTo>
                  <a:lnTo>
                    <a:pt x="45923" y="19050"/>
                  </a:lnTo>
                  <a:lnTo>
                    <a:pt x="45923" y="0"/>
                  </a:lnTo>
                  <a:close/>
                </a:path>
                <a:path w="78104" h="668654">
                  <a:moveTo>
                    <a:pt x="46050" y="38100"/>
                  </a:moveTo>
                  <a:lnTo>
                    <a:pt x="26670" y="38100"/>
                  </a:lnTo>
                  <a:lnTo>
                    <a:pt x="26670" y="57150"/>
                  </a:lnTo>
                  <a:lnTo>
                    <a:pt x="46050" y="57150"/>
                  </a:lnTo>
                  <a:lnTo>
                    <a:pt x="46050" y="38100"/>
                  </a:lnTo>
                  <a:close/>
                </a:path>
                <a:path w="78104" h="668654">
                  <a:moveTo>
                    <a:pt x="46355" y="95250"/>
                  </a:moveTo>
                  <a:lnTo>
                    <a:pt x="46228" y="76200"/>
                  </a:lnTo>
                  <a:lnTo>
                    <a:pt x="26797" y="76200"/>
                  </a:lnTo>
                  <a:lnTo>
                    <a:pt x="26924" y="95250"/>
                  </a:lnTo>
                  <a:lnTo>
                    <a:pt x="46355" y="95250"/>
                  </a:lnTo>
                  <a:close/>
                </a:path>
                <a:path w="78104" h="668654">
                  <a:moveTo>
                    <a:pt x="46482" y="133350"/>
                  </a:moveTo>
                  <a:lnTo>
                    <a:pt x="46355" y="114300"/>
                  </a:lnTo>
                  <a:lnTo>
                    <a:pt x="26924" y="114300"/>
                  </a:lnTo>
                  <a:lnTo>
                    <a:pt x="27051" y="133350"/>
                  </a:lnTo>
                  <a:lnTo>
                    <a:pt x="46482" y="133350"/>
                  </a:lnTo>
                  <a:close/>
                </a:path>
                <a:path w="78104" h="668654">
                  <a:moveTo>
                    <a:pt x="46558" y="152400"/>
                  </a:moveTo>
                  <a:lnTo>
                    <a:pt x="27178" y="152400"/>
                  </a:lnTo>
                  <a:lnTo>
                    <a:pt x="27178" y="171450"/>
                  </a:lnTo>
                  <a:lnTo>
                    <a:pt x="46558" y="171450"/>
                  </a:lnTo>
                  <a:lnTo>
                    <a:pt x="46558" y="152400"/>
                  </a:lnTo>
                  <a:close/>
                </a:path>
                <a:path w="78104" h="668654">
                  <a:moveTo>
                    <a:pt x="46685" y="190500"/>
                  </a:moveTo>
                  <a:lnTo>
                    <a:pt x="27305" y="190500"/>
                  </a:lnTo>
                  <a:lnTo>
                    <a:pt x="27305" y="209550"/>
                  </a:lnTo>
                  <a:lnTo>
                    <a:pt x="46685" y="209550"/>
                  </a:lnTo>
                  <a:lnTo>
                    <a:pt x="46685" y="190500"/>
                  </a:lnTo>
                  <a:close/>
                </a:path>
                <a:path w="78104" h="668654">
                  <a:moveTo>
                    <a:pt x="46990" y="247650"/>
                  </a:moveTo>
                  <a:lnTo>
                    <a:pt x="46863" y="228600"/>
                  </a:lnTo>
                  <a:lnTo>
                    <a:pt x="27432" y="228600"/>
                  </a:lnTo>
                  <a:lnTo>
                    <a:pt x="27559" y="247650"/>
                  </a:lnTo>
                  <a:lnTo>
                    <a:pt x="46990" y="247650"/>
                  </a:lnTo>
                  <a:close/>
                </a:path>
                <a:path w="78104" h="668654">
                  <a:moveTo>
                    <a:pt x="47117" y="285877"/>
                  </a:moveTo>
                  <a:lnTo>
                    <a:pt x="46990" y="266700"/>
                  </a:lnTo>
                  <a:lnTo>
                    <a:pt x="27559" y="266700"/>
                  </a:lnTo>
                  <a:lnTo>
                    <a:pt x="27686" y="285877"/>
                  </a:lnTo>
                  <a:lnTo>
                    <a:pt x="47117" y="285877"/>
                  </a:lnTo>
                  <a:close/>
                </a:path>
                <a:path w="78104" h="668654">
                  <a:moveTo>
                    <a:pt x="47193" y="304927"/>
                  </a:moveTo>
                  <a:lnTo>
                    <a:pt x="27813" y="304927"/>
                  </a:lnTo>
                  <a:lnTo>
                    <a:pt x="27813" y="323977"/>
                  </a:lnTo>
                  <a:lnTo>
                    <a:pt x="47193" y="323977"/>
                  </a:lnTo>
                  <a:lnTo>
                    <a:pt x="47193" y="304927"/>
                  </a:lnTo>
                  <a:close/>
                </a:path>
                <a:path w="78104" h="668654">
                  <a:moveTo>
                    <a:pt x="47320" y="343027"/>
                  </a:moveTo>
                  <a:lnTo>
                    <a:pt x="27940" y="343027"/>
                  </a:lnTo>
                  <a:lnTo>
                    <a:pt x="27940" y="362077"/>
                  </a:lnTo>
                  <a:lnTo>
                    <a:pt x="47320" y="362077"/>
                  </a:lnTo>
                  <a:lnTo>
                    <a:pt x="47320" y="343027"/>
                  </a:lnTo>
                  <a:close/>
                </a:path>
                <a:path w="78104" h="668654">
                  <a:moveTo>
                    <a:pt x="47625" y="400177"/>
                  </a:moveTo>
                  <a:lnTo>
                    <a:pt x="47498" y="381127"/>
                  </a:lnTo>
                  <a:lnTo>
                    <a:pt x="28067" y="381127"/>
                  </a:lnTo>
                  <a:lnTo>
                    <a:pt x="28194" y="400177"/>
                  </a:lnTo>
                  <a:lnTo>
                    <a:pt x="47625" y="400177"/>
                  </a:lnTo>
                  <a:close/>
                </a:path>
                <a:path w="78104" h="668654">
                  <a:moveTo>
                    <a:pt x="47752" y="438277"/>
                  </a:moveTo>
                  <a:lnTo>
                    <a:pt x="47625" y="419227"/>
                  </a:lnTo>
                  <a:lnTo>
                    <a:pt x="28194" y="419227"/>
                  </a:lnTo>
                  <a:lnTo>
                    <a:pt x="28321" y="438277"/>
                  </a:lnTo>
                  <a:lnTo>
                    <a:pt x="47752" y="438277"/>
                  </a:lnTo>
                  <a:close/>
                </a:path>
                <a:path w="78104" h="668654">
                  <a:moveTo>
                    <a:pt x="47879" y="476377"/>
                  </a:moveTo>
                  <a:lnTo>
                    <a:pt x="47752" y="457327"/>
                  </a:lnTo>
                  <a:lnTo>
                    <a:pt x="28448" y="457327"/>
                  </a:lnTo>
                  <a:lnTo>
                    <a:pt x="28448" y="476377"/>
                  </a:lnTo>
                  <a:lnTo>
                    <a:pt x="47879" y="476377"/>
                  </a:lnTo>
                  <a:close/>
                </a:path>
                <a:path w="78104" h="668654">
                  <a:moveTo>
                    <a:pt x="47955" y="495427"/>
                  </a:moveTo>
                  <a:lnTo>
                    <a:pt x="28575" y="495427"/>
                  </a:lnTo>
                  <a:lnTo>
                    <a:pt x="28575" y="514477"/>
                  </a:lnTo>
                  <a:lnTo>
                    <a:pt x="47955" y="514477"/>
                  </a:lnTo>
                  <a:lnTo>
                    <a:pt x="47955" y="495427"/>
                  </a:lnTo>
                  <a:close/>
                </a:path>
                <a:path w="78104" h="668654">
                  <a:moveTo>
                    <a:pt x="48260" y="552704"/>
                  </a:moveTo>
                  <a:lnTo>
                    <a:pt x="48133" y="533527"/>
                  </a:lnTo>
                  <a:lnTo>
                    <a:pt x="28702" y="533527"/>
                  </a:lnTo>
                  <a:lnTo>
                    <a:pt x="28829" y="552704"/>
                  </a:lnTo>
                  <a:lnTo>
                    <a:pt x="48260" y="552704"/>
                  </a:lnTo>
                  <a:close/>
                </a:path>
                <a:path w="78104" h="668654">
                  <a:moveTo>
                    <a:pt x="48387" y="590804"/>
                  </a:moveTo>
                  <a:lnTo>
                    <a:pt x="48260" y="571754"/>
                  </a:lnTo>
                  <a:lnTo>
                    <a:pt x="28829" y="571754"/>
                  </a:lnTo>
                  <a:lnTo>
                    <a:pt x="28956" y="590804"/>
                  </a:lnTo>
                  <a:lnTo>
                    <a:pt x="48387" y="590804"/>
                  </a:lnTo>
                  <a:close/>
                </a:path>
                <a:path w="78104" h="668654">
                  <a:moveTo>
                    <a:pt x="77597" y="630047"/>
                  </a:moveTo>
                  <a:lnTo>
                    <a:pt x="77343" y="628904"/>
                  </a:lnTo>
                  <a:lnTo>
                    <a:pt x="74422" y="615188"/>
                  </a:lnTo>
                  <a:lnTo>
                    <a:pt x="70739" y="609854"/>
                  </a:lnTo>
                  <a:lnTo>
                    <a:pt x="66167" y="603123"/>
                  </a:lnTo>
                  <a:lnTo>
                    <a:pt x="53848" y="595122"/>
                  </a:lnTo>
                  <a:lnTo>
                    <a:pt x="48514" y="594093"/>
                  </a:lnTo>
                  <a:lnTo>
                    <a:pt x="48514" y="609854"/>
                  </a:lnTo>
                  <a:lnTo>
                    <a:pt x="48514" y="628904"/>
                  </a:lnTo>
                  <a:lnTo>
                    <a:pt x="48463" y="609854"/>
                  </a:lnTo>
                  <a:lnTo>
                    <a:pt x="48514" y="594093"/>
                  </a:lnTo>
                  <a:lnTo>
                    <a:pt x="11303" y="603377"/>
                  </a:lnTo>
                  <a:lnTo>
                    <a:pt x="0" y="630428"/>
                  </a:lnTo>
                  <a:lnTo>
                    <a:pt x="3175" y="645160"/>
                  </a:lnTo>
                  <a:lnTo>
                    <a:pt x="11557" y="657225"/>
                  </a:lnTo>
                  <a:lnTo>
                    <a:pt x="23876" y="665353"/>
                  </a:lnTo>
                  <a:lnTo>
                    <a:pt x="38989" y="668401"/>
                  </a:lnTo>
                  <a:lnTo>
                    <a:pt x="54102" y="665353"/>
                  </a:lnTo>
                  <a:lnTo>
                    <a:pt x="66421" y="657098"/>
                  </a:lnTo>
                  <a:lnTo>
                    <a:pt x="74676" y="644906"/>
                  </a:lnTo>
                  <a:lnTo>
                    <a:pt x="77597" y="63004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561713" y="5109412"/>
            <a:ext cx="4749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01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316968" y="4076700"/>
            <a:ext cx="2547620" cy="2036445"/>
            <a:chOff x="12316968" y="4076700"/>
            <a:chExt cx="2547620" cy="2036445"/>
          </a:xfrm>
        </p:grpSpPr>
        <p:sp>
          <p:nvSpPr>
            <p:cNvPr id="35" name="object 35"/>
            <p:cNvSpPr/>
            <p:nvPr/>
          </p:nvSpPr>
          <p:spPr>
            <a:xfrm>
              <a:off x="12734544" y="4756404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60">
                  <a:moveTo>
                    <a:pt x="1699132" y="0"/>
                  </a:moveTo>
                  <a:lnTo>
                    <a:pt x="0" y="0"/>
                  </a:lnTo>
                  <a:lnTo>
                    <a:pt x="430911" y="678180"/>
                  </a:lnTo>
                  <a:lnTo>
                    <a:pt x="0" y="1356360"/>
                  </a:lnTo>
                  <a:lnTo>
                    <a:pt x="1699132" y="1356360"/>
                  </a:lnTo>
                  <a:lnTo>
                    <a:pt x="2130044" y="678180"/>
                  </a:lnTo>
                  <a:lnTo>
                    <a:pt x="169913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316968" y="5010911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7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584936" y="4076699"/>
              <a:ext cx="79375" cy="781685"/>
            </a:xfrm>
            <a:custGeom>
              <a:avLst/>
              <a:gdLst/>
              <a:ahLst/>
              <a:cxnLst/>
              <a:rect l="l" t="t" r="r" b="b"/>
              <a:pathLst>
                <a:path w="79375" h="781685">
                  <a:moveTo>
                    <a:pt x="47752" y="686181"/>
                  </a:moveTo>
                  <a:lnTo>
                    <a:pt x="28829" y="686054"/>
                  </a:lnTo>
                  <a:lnTo>
                    <a:pt x="28702" y="705104"/>
                  </a:lnTo>
                  <a:lnTo>
                    <a:pt x="47625" y="705231"/>
                  </a:lnTo>
                  <a:lnTo>
                    <a:pt x="47752" y="686181"/>
                  </a:lnTo>
                  <a:close/>
                </a:path>
                <a:path w="79375" h="781685">
                  <a:moveTo>
                    <a:pt x="47879" y="648208"/>
                  </a:moveTo>
                  <a:lnTo>
                    <a:pt x="28956" y="648081"/>
                  </a:lnTo>
                  <a:lnTo>
                    <a:pt x="28829" y="667004"/>
                  </a:lnTo>
                  <a:lnTo>
                    <a:pt x="47752" y="667131"/>
                  </a:lnTo>
                  <a:lnTo>
                    <a:pt x="47879" y="648208"/>
                  </a:lnTo>
                  <a:close/>
                </a:path>
                <a:path w="79375" h="781685">
                  <a:moveTo>
                    <a:pt x="48006" y="610108"/>
                  </a:moveTo>
                  <a:lnTo>
                    <a:pt x="29083" y="609981"/>
                  </a:lnTo>
                  <a:lnTo>
                    <a:pt x="29083" y="629031"/>
                  </a:lnTo>
                  <a:lnTo>
                    <a:pt x="48006" y="629158"/>
                  </a:lnTo>
                  <a:lnTo>
                    <a:pt x="48006" y="610108"/>
                  </a:lnTo>
                  <a:close/>
                </a:path>
                <a:path w="79375" h="781685">
                  <a:moveTo>
                    <a:pt x="48260" y="572008"/>
                  </a:moveTo>
                  <a:lnTo>
                    <a:pt x="29337" y="571881"/>
                  </a:lnTo>
                  <a:lnTo>
                    <a:pt x="29210" y="590931"/>
                  </a:lnTo>
                  <a:lnTo>
                    <a:pt x="48133" y="591058"/>
                  </a:lnTo>
                  <a:lnTo>
                    <a:pt x="48260" y="572008"/>
                  </a:lnTo>
                  <a:close/>
                </a:path>
                <a:path w="79375" h="781685">
                  <a:moveTo>
                    <a:pt x="48387" y="534035"/>
                  </a:moveTo>
                  <a:lnTo>
                    <a:pt x="29464" y="533908"/>
                  </a:lnTo>
                  <a:lnTo>
                    <a:pt x="29337" y="552958"/>
                  </a:lnTo>
                  <a:lnTo>
                    <a:pt x="48260" y="553085"/>
                  </a:lnTo>
                  <a:lnTo>
                    <a:pt x="48387" y="534035"/>
                  </a:lnTo>
                  <a:close/>
                </a:path>
                <a:path w="79375" h="781685">
                  <a:moveTo>
                    <a:pt x="48514" y="495935"/>
                  </a:moveTo>
                  <a:lnTo>
                    <a:pt x="29591" y="495808"/>
                  </a:lnTo>
                  <a:lnTo>
                    <a:pt x="29464" y="514858"/>
                  </a:lnTo>
                  <a:lnTo>
                    <a:pt x="48387" y="514985"/>
                  </a:lnTo>
                  <a:lnTo>
                    <a:pt x="48514" y="495935"/>
                  </a:lnTo>
                  <a:close/>
                </a:path>
                <a:path w="79375" h="781685">
                  <a:moveTo>
                    <a:pt x="48641" y="457962"/>
                  </a:moveTo>
                  <a:lnTo>
                    <a:pt x="29718" y="457835"/>
                  </a:lnTo>
                  <a:lnTo>
                    <a:pt x="29718" y="476885"/>
                  </a:lnTo>
                  <a:lnTo>
                    <a:pt x="48641" y="477012"/>
                  </a:lnTo>
                  <a:lnTo>
                    <a:pt x="48641" y="457962"/>
                  </a:lnTo>
                  <a:close/>
                </a:path>
                <a:path w="79375" h="781685">
                  <a:moveTo>
                    <a:pt x="48895" y="419862"/>
                  </a:moveTo>
                  <a:lnTo>
                    <a:pt x="29972" y="419735"/>
                  </a:lnTo>
                  <a:lnTo>
                    <a:pt x="29845" y="438785"/>
                  </a:lnTo>
                  <a:lnTo>
                    <a:pt x="48768" y="438912"/>
                  </a:lnTo>
                  <a:lnTo>
                    <a:pt x="48895" y="419862"/>
                  </a:lnTo>
                  <a:close/>
                </a:path>
                <a:path w="79375" h="781685">
                  <a:moveTo>
                    <a:pt x="49022" y="381889"/>
                  </a:moveTo>
                  <a:lnTo>
                    <a:pt x="30099" y="381762"/>
                  </a:lnTo>
                  <a:lnTo>
                    <a:pt x="29972" y="400685"/>
                  </a:lnTo>
                  <a:lnTo>
                    <a:pt x="48895" y="400812"/>
                  </a:lnTo>
                  <a:lnTo>
                    <a:pt x="49022" y="381889"/>
                  </a:lnTo>
                  <a:close/>
                </a:path>
                <a:path w="79375" h="781685">
                  <a:moveTo>
                    <a:pt x="49149" y="343789"/>
                  </a:moveTo>
                  <a:lnTo>
                    <a:pt x="30226" y="343662"/>
                  </a:lnTo>
                  <a:lnTo>
                    <a:pt x="30099" y="362712"/>
                  </a:lnTo>
                  <a:lnTo>
                    <a:pt x="49022" y="362839"/>
                  </a:lnTo>
                  <a:lnTo>
                    <a:pt x="49149" y="343789"/>
                  </a:lnTo>
                  <a:close/>
                </a:path>
                <a:path w="79375" h="781685">
                  <a:moveTo>
                    <a:pt x="49276" y="305689"/>
                  </a:moveTo>
                  <a:lnTo>
                    <a:pt x="30353" y="305562"/>
                  </a:lnTo>
                  <a:lnTo>
                    <a:pt x="30353" y="324612"/>
                  </a:lnTo>
                  <a:lnTo>
                    <a:pt x="49276" y="324739"/>
                  </a:lnTo>
                  <a:lnTo>
                    <a:pt x="49276" y="305689"/>
                  </a:lnTo>
                  <a:close/>
                </a:path>
                <a:path w="79375" h="781685">
                  <a:moveTo>
                    <a:pt x="49530" y="267716"/>
                  </a:moveTo>
                  <a:lnTo>
                    <a:pt x="30607" y="267589"/>
                  </a:lnTo>
                  <a:lnTo>
                    <a:pt x="30480" y="286639"/>
                  </a:lnTo>
                  <a:lnTo>
                    <a:pt x="49403" y="286766"/>
                  </a:lnTo>
                  <a:lnTo>
                    <a:pt x="49530" y="267716"/>
                  </a:lnTo>
                  <a:close/>
                </a:path>
                <a:path w="79375" h="781685">
                  <a:moveTo>
                    <a:pt x="49657" y="229616"/>
                  </a:moveTo>
                  <a:lnTo>
                    <a:pt x="30734" y="229489"/>
                  </a:lnTo>
                  <a:lnTo>
                    <a:pt x="30607" y="248539"/>
                  </a:lnTo>
                  <a:lnTo>
                    <a:pt x="49530" y="248666"/>
                  </a:lnTo>
                  <a:lnTo>
                    <a:pt x="49657" y="229616"/>
                  </a:lnTo>
                  <a:close/>
                </a:path>
                <a:path w="79375" h="781685">
                  <a:moveTo>
                    <a:pt x="49784" y="191643"/>
                  </a:moveTo>
                  <a:lnTo>
                    <a:pt x="30861" y="191516"/>
                  </a:lnTo>
                  <a:lnTo>
                    <a:pt x="30734" y="210566"/>
                  </a:lnTo>
                  <a:lnTo>
                    <a:pt x="49657" y="210693"/>
                  </a:lnTo>
                  <a:lnTo>
                    <a:pt x="49784" y="191643"/>
                  </a:lnTo>
                  <a:close/>
                </a:path>
                <a:path w="79375" h="781685">
                  <a:moveTo>
                    <a:pt x="49911" y="153543"/>
                  </a:moveTo>
                  <a:lnTo>
                    <a:pt x="30988" y="153416"/>
                  </a:lnTo>
                  <a:lnTo>
                    <a:pt x="30988" y="172466"/>
                  </a:lnTo>
                  <a:lnTo>
                    <a:pt x="49911" y="172593"/>
                  </a:lnTo>
                  <a:lnTo>
                    <a:pt x="49911" y="153543"/>
                  </a:lnTo>
                  <a:close/>
                </a:path>
                <a:path w="79375" h="781685">
                  <a:moveTo>
                    <a:pt x="50165" y="115570"/>
                  </a:moveTo>
                  <a:lnTo>
                    <a:pt x="31242" y="115443"/>
                  </a:lnTo>
                  <a:lnTo>
                    <a:pt x="31115" y="134366"/>
                  </a:lnTo>
                  <a:lnTo>
                    <a:pt x="50038" y="134493"/>
                  </a:lnTo>
                  <a:lnTo>
                    <a:pt x="50165" y="115570"/>
                  </a:lnTo>
                  <a:close/>
                </a:path>
                <a:path w="79375" h="781685">
                  <a:moveTo>
                    <a:pt x="50292" y="77470"/>
                  </a:moveTo>
                  <a:lnTo>
                    <a:pt x="31369" y="77343"/>
                  </a:lnTo>
                  <a:lnTo>
                    <a:pt x="31242" y="96393"/>
                  </a:lnTo>
                  <a:lnTo>
                    <a:pt x="50165" y="96520"/>
                  </a:lnTo>
                  <a:lnTo>
                    <a:pt x="50292" y="77470"/>
                  </a:lnTo>
                  <a:close/>
                </a:path>
                <a:path w="79375" h="781685">
                  <a:moveTo>
                    <a:pt x="76073" y="743204"/>
                  </a:moveTo>
                  <a:lnTo>
                    <a:pt x="52959" y="708279"/>
                  </a:lnTo>
                  <a:lnTo>
                    <a:pt x="38227" y="705231"/>
                  </a:lnTo>
                  <a:lnTo>
                    <a:pt x="23368" y="708152"/>
                  </a:lnTo>
                  <a:lnTo>
                    <a:pt x="11303" y="716280"/>
                  </a:lnTo>
                  <a:lnTo>
                    <a:pt x="3048" y="728218"/>
                  </a:lnTo>
                  <a:lnTo>
                    <a:pt x="0" y="742950"/>
                  </a:lnTo>
                  <a:lnTo>
                    <a:pt x="2921" y="757809"/>
                  </a:lnTo>
                  <a:lnTo>
                    <a:pt x="11049" y="770001"/>
                  </a:lnTo>
                  <a:lnTo>
                    <a:pt x="23114" y="778256"/>
                  </a:lnTo>
                  <a:lnTo>
                    <a:pt x="37973" y="781304"/>
                  </a:lnTo>
                  <a:lnTo>
                    <a:pt x="52705" y="778383"/>
                  </a:lnTo>
                  <a:lnTo>
                    <a:pt x="64770" y="770255"/>
                  </a:lnTo>
                  <a:lnTo>
                    <a:pt x="73025" y="758190"/>
                  </a:lnTo>
                  <a:lnTo>
                    <a:pt x="76073" y="743331"/>
                  </a:lnTo>
                  <a:lnTo>
                    <a:pt x="52260" y="743204"/>
                  </a:lnTo>
                  <a:lnTo>
                    <a:pt x="76073" y="743204"/>
                  </a:lnTo>
                  <a:close/>
                </a:path>
                <a:path w="79375" h="781685">
                  <a:moveTo>
                    <a:pt x="78994" y="38227"/>
                  </a:moveTo>
                  <a:lnTo>
                    <a:pt x="76073" y="23368"/>
                  </a:lnTo>
                  <a:lnTo>
                    <a:pt x="67945" y="11303"/>
                  </a:lnTo>
                  <a:lnTo>
                    <a:pt x="55880" y="3048"/>
                  </a:lnTo>
                  <a:lnTo>
                    <a:pt x="41021" y="0"/>
                  </a:lnTo>
                  <a:lnTo>
                    <a:pt x="26289" y="2921"/>
                  </a:lnTo>
                  <a:lnTo>
                    <a:pt x="14224" y="11049"/>
                  </a:lnTo>
                  <a:lnTo>
                    <a:pt x="5969" y="23114"/>
                  </a:lnTo>
                  <a:lnTo>
                    <a:pt x="2921" y="37973"/>
                  </a:lnTo>
                  <a:lnTo>
                    <a:pt x="5842" y="52705"/>
                  </a:lnTo>
                  <a:lnTo>
                    <a:pt x="13970" y="64770"/>
                  </a:lnTo>
                  <a:lnTo>
                    <a:pt x="26035" y="73025"/>
                  </a:lnTo>
                  <a:lnTo>
                    <a:pt x="40767" y="76073"/>
                  </a:lnTo>
                  <a:lnTo>
                    <a:pt x="55626" y="73152"/>
                  </a:lnTo>
                  <a:lnTo>
                    <a:pt x="67818" y="65024"/>
                  </a:lnTo>
                  <a:lnTo>
                    <a:pt x="72263" y="58420"/>
                  </a:lnTo>
                  <a:lnTo>
                    <a:pt x="75946" y="52959"/>
                  </a:lnTo>
                  <a:lnTo>
                    <a:pt x="78740" y="39370"/>
                  </a:lnTo>
                  <a:lnTo>
                    <a:pt x="78994" y="382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2294107" y="6336791"/>
            <a:ext cx="2548255" cy="2014220"/>
            <a:chOff x="12294107" y="6336791"/>
            <a:chExt cx="2548255" cy="2014220"/>
          </a:xfrm>
        </p:grpSpPr>
        <p:sp>
          <p:nvSpPr>
            <p:cNvPr id="39" name="object 39"/>
            <p:cNvSpPr/>
            <p:nvPr/>
          </p:nvSpPr>
          <p:spPr>
            <a:xfrm>
              <a:off x="12294107" y="6336791"/>
              <a:ext cx="2130425" cy="1356360"/>
            </a:xfrm>
            <a:custGeom>
              <a:avLst/>
              <a:gdLst/>
              <a:ahLst/>
              <a:cxnLst/>
              <a:rect l="l" t="t" r="r" b="b"/>
              <a:pathLst>
                <a:path w="2130425" h="1356359">
                  <a:moveTo>
                    <a:pt x="2130044" y="0"/>
                  </a:moveTo>
                  <a:lnTo>
                    <a:pt x="430911" y="0"/>
                  </a:lnTo>
                  <a:lnTo>
                    <a:pt x="0" y="678180"/>
                  </a:lnTo>
                  <a:lnTo>
                    <a:pt x="430911" y="1356360"/>
                  </a:lnTo>
                  <a:lnTo>
                    <a:pt x="2130044" y="1356360"/>
                  </a:lnTo>
                  <a:lnTo>
                    <a:pt x="1699132" y="678180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AB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3988795" y="6591299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90">
                  <a:moveTo>
                    <a:pt x="853440" y="0"/>
                  </a:moveTo>
                  <a:lnTo>
                    <a:pt x="270636" y="0"/>
                  </a:lnTo>
                  <a:lnTo>
                    <a:pt x="0" y="423417"/>
                  </a:lnTo>
                  <a:lnTo>
                    <a:pt x="270636" y="846963"/>
                  </a:lnTo>
                  <a:lnTo>
                    <a:pt x="853440" y="846963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853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568172" y="7568183"/>
              <a:ext cx="80645" cy="782955"/>
            </a:xfrm>
            <a:custGeom>
              <a:avLst/>
              <a:gdLst/>
              <a:ahLst/>
              <a:cxnLst/>
              <a:rect l="l" t="t" r="r" b="b"/>
              <a:pathLst>
                <a:path w="80644" h="782954">
                  <a:moveTo>
                    <a:pt x="48768" y="95250"/>
                  </a:moveTo>
                  <a:lnTo>
                    <a:pt x="48641" y="76200"/>
                  </a:lnTo>
                  <a:lnTo>
                    <a:pt x="38862" y="76200"/>
                  </a:lnTo>
                  <a:lnTo>
                    <a:pt x="29210" y="76200"/>
                  </a:lnTo>
                  <a:lnTo>
                    <a:pt x="29337" y="95250"/>
                  </a:lnTo>
                  <a:lnTo>
                    <a:pt x="48768" y="95250"/>
                  </a:lnTo>
                  <a:close/>
                </a:path>
                <a:path w="80644" h="782954">
                  <a:moveTo>
                    <a:pt x="48895" y="133477"/>
                  </a:moveTo>
                  <a:lnTo>
                    <a:pt x="48768" y="114300"/>
                  </a:lnTo>
                  <a:lnTo>
                    <a:pt x="29337" y="114300"/>
                  </a:lnTo>
                  <a:lnTo>
                    <a:pt x="29464" y="133477"/>
                  </a:lnTo>
                  <a:lnTo>
                    <a:pt x="48895" y="133477"/>
                  </a:lnTo>
                  <a:close/>
                </a:path>
                <a:path w="80644" h="782954">
                  <a:moveTo>
                    <a:pt x="48971" y="152527"/>
                  </a:moveTo>
                  <a:lnTo>
                    <a:pt x="29591" y="152527"/>
                  </a:lnTo>
                  <a:lnTo>
                    <a:pt x="29591" y="171577"/>
                  </a:lnTo>
                  <a:lnTo>
                    <a:pt x="48971" y="171577"/>
                  </a:lnTo>
                  <a:lnTo>
                    <a:pt x="48971" y="152527"/>
                  </a:lnTo>
                  <a:close/>
                </a:path>
                <a:path w="80644" h="782954">
                  <a:moveTo>
                    <a:pt x="49276" y="209677"/>
                  </a:moveTo>
                  <a:lnTo>
                    <a:pt x="49149" y="190627"/>
                  </a:lnTo>
                  <a:lnTo>
                    <a:pt x="29718" y="190627"/>
                  </a:lnTo>
                  <a:lnTo>
                    <a:pt x="29845" y="209677"/>
                  </a:lnTo>
                  <a:lnTo>
                    <a:pt x="49276" y="209677"/>
                  </a:lnTo>
                  <a:close/>
                </a:path>
                <a:path w="80644" h="782954">
                  <a:moveTo>
                    <a:pt x="49403" y="247777"/>
                  </a:moveTo>
                  <a:lnTo>
                    <a:pt x="49276" y="228727"/>
                  </a:lnTo>
                  <a:lnTo>
                    <a:pt x="29845" y="228727"/>
                  </a:lnTo>
                  <a:lnTo>
                    <a:pt x="29972" y="247777"/>
                  </a:lnTo>
                  <a:lnTo>
                    <a:pt x="49403" y="247777"/>
                  </a:lnTo>
                  <a:close/>
                </a:path>
                <a:path w="80644" h="782954">
                  <a:moveTo>
                    <a:pt x="49530" y="285877"/>
                  </a:moveTo>
                  <a:lnTo>
                    <a:pt x="49403" y="266827"/>
                  </a:lnTo>
                  <a:lnTo>
                    <a:pt x="29972" y="266827"/>
                  </a:lnTo>
                  <a:lnTo>
                    <a:pt x="30099" y="285877"/>
                  </a:lnTo>
                  <a:lnTo>
                    <a:pt x="49530" y="285877"/>
                  </a:lnTo>
                  <a:close/>
                </a:path>
                <a:path w="80644" h="782954">
                  <a:moveTo>
                    <a:pt x="49606" y="304927"/>
                  </a:moveTo>
                  <a:lnTo>
                    <a:pt x="30226" y="304927"/>
                  </a:lnTo>
                  <a:lnTo>
                    <a:pt x="30226" y="323977"/>
                  </a:lnTo>
                  <a:lnTo>
                    <a:pt x="49606" y="323977"/>
                  </a:lnTo>
                  <a:lnTo>
                    <a:pt x="49606" y="304927"/>
                  </a:lnTo>
                  <a:close/>
                </a:path>
                <a:path w="80644" h="782954">
                  <a:moveTo>
                    <a:pt x="49911" y="362077"/>
                  </a:moveTo>
                  <a:lnTo>
                    <a:pt x="49784" y="343027"/>
                  </a:lnTo>
                  <a:lnTo>
                    <a:pt x="30353" y="343027"/>
                  </a:lnTo>
                  <a:lnTo>
                    <a:pt x="30480" y="362077"/>
                  </a:lnTo>
                  <a:lnTo>
                    <a:pt x="49911" y="362077"/>
                  </a:lnTo>
                  <a:close/>
                </a:path>
                <a:path w="80644" h="782954">
                  <a:moveTo>
                    <a:pt x="50038" y="400304"/>
                  </a:moveTo>
                  <a:lnTo>
                    <a:pt x="49911" y="381127"/>
                  </a:lnTo>
                  <a:lnTo>
                    <a:pt x="30480" y="381127"/>
                  </a:lnTo>
                  <a:lnTo>
                    <a:pt x="30607" y="400304"/>
                  </a:lnTo>
                  <a:lnTo>
                    <a:pt x="50038" y="400304"/>
                  </a:lnTo>
                  <a:close/>
                </a:path>
                <a:path w="80644" h="782954">
                  <a:moveTo>
                    <a:pt x="50165" y="438404"/>
                  </a:moveTo>
                  <a:lnTo>
                    <a:pt x="50038" y="419354"/>
                  </a:lnTo>
                  <a:lnTo>
                    <a:pt x="30607" y="419354"/>
                  </a:lnTo>
                  <a:lnTo>
                    <a:pt x="30734" y="438404"/>
                  </a:lnTo>
                  <a:lnTo>
                    <a:pt x="50165" y="438404"/>
                  </a:lnTo>
                  <a:close/>
                </a:path>
                <a:path w="80644" h="782954">
                  <a:moveTo>
                    <a:pt x="50241" y="457454"/>
                  </a:moveTo>
                  <a:lnTo>
                    <a:pt x="30861" y="457454"/>
                  </a:lnTo>
                  <a:lnTo>
                    <a:pt x="30861" y="476504"/>
                  </a:lnTo>
                  <a:lnTo>
                    <a:pt x="50241" y="476504"/>
                  </a:lnTo>
                  <a:lnTo>
                    <a:pt x="50241" y="457454"/>
                  </a:lnTo>
                  <a:close/>
                </a:path>
                <a:path w="80644" h="782954">
                  <a:moveTo>
                    <a:pt x="50546" y="514604"/>
                  </a:moveTo>
                  <a:lnTo>
                    <a:pt x="50419" y="495554"/>
                  </a:lnTo>
                  <a:lnTo>
                    <a:pt x="30988" y="495554"/>
                  </a:lnTo>
                  <a:lnTo>
                    <a:pt x="31115" y="514604"/>
                  </a:lnTo>
                  <a:lnTo>
                    <a:pt x="50546" y="514604"/>
                  </a:lnTo>
                  <a:close/>
                </a:path>
                <a:path w="80644" h="782954">
                  <a:moveTo>
                    <a:pt x="50673" y="552704"/>
                  </a:moveTo>
                  <a:lnTo>
                    <a:pt x="50546" y="533654"/>
                  </a:lnTo>
                  <a:lnTo>
                    <a:pt x="31115" y="533654"/>
                  </a:lnTo>
                  <a:lnTo>
                    <a:pt x="31242" y="552704"/>
                  </a:lnTo>
                  <a:lnTo>
                    <a:pt x="50673" y="552704"/>
                  </a:lnTo>
                  <a:close/>
                </a:path>
                <a:path w="80644" h="782954">
                  <a:moveTo>
                    <a:pt x="50800" y="590804"/>
                  </a:moveTo>
                  <a:lnTo>
                    <a:pt x="50673" y="571754"/>
                  </a:lnTo>
                  <a:lnTo>
                    <a:pt x="31242" y="571754"/>
                  </a:lnTo>
                  <a:lnTo>
                    <a:pt x="31369" y="590804"/>
                  </a:lnTo>
                  <a:lnTo>
                    <a:pt x="50800" y="590804"/>
                  </a:lnTo>
                  <a:close/>
                </a:path>
                <a:path w="80644" h="782954">
                  <a:moveTo>
                    <a:pt x="50876" y="609854"/>
                  </a:moveTo>
                  <a:lnTo>
                    <a:pt x="31496" y="609854"/>
                  </a:lnTo>
                  <a:lnTo>
                    <a:pt x="31496" y="628904"/>
                  </a:lnTo>
                  <a:lnTo>
                    <a:pt x="50876" y="628904"/>
                  </a:lnTo>
                  <a:lnTo>
                    <a:pt x="50876" y="609854"/>
                  </a:lnTo>
                  <a:close/>
                </a:path>
                <a:path w="80644" h="782954">
                  <a:moveTo>
                    <a:pt x="51181" y="667131"/>
                  </a:moveTo>
                  <a:lnTo>
                    <a:pt x="51054" y="647954"/>
                  </a:lnTo>
                  <a:lnTo>
                    <a:pt x="31623" y="647954"/>
                  </a:lnTo>
                  <a:lnTo>
                    <a:pt x="31750" y="667131"/>
                  </a:lnTo>
                  <a:lnTo>
                    <a:pt x="51181" y="667131"/>
                  </a:lnTo>
                  <a:close/>
                </a:path>
                <a:path w="80644" h="782954">
                  <a:moveTo>
                    <a:pt x="51308" y="705231"/>
                  </a:moveTo>
                  <a:lnTo>
                    <a:pt x="51181" y="686181"/>
                  </a:lnTo>
                  <a:lnTo>
                    <a:pt x="31750" y="686181"/>
                  </a:lnTo>
                  <a:lnTo>
                    <a:pt x="31877" y="705231"/>
                  </a:lnTo>
                  <a:lnTo>
                    <a:pt x="51308" y="705231"/>
                  </a:lnTo>
                  <a:close/>
                </a:path>
                <a:path w="80644" h="782954">
                  <a:moveTo>
                    <a:pt x="77470" y="38100"/>
                  </a:moveTo>
                  <a:lnTo>
                    <a:pt x="74422" y="23114"/>
                  </a:lnTo>
                  <a:lnTo>
                    <a:pt x="66040" y="11049"/>
                  </a:lnTo>
                  <a:lnTo>
                    <a:pt x="53721" y="2921"/>
                  </a:lnTo>
                  <a:lnTo>
                    <a:pt x="38608" y="0"/>
                  </a:lnTo>
                  <a:lnTo>
                    <a:pt x="23495" y="3048"/>
                  </a:lnTo>
                  <a:lnTo>
                    <a:pt x="11176" y="11303"/>
                  </a:lnTo>
                  <a:lnTo>
                    <a:pt x="2921" y="23495"/>
                  </a:lnTo>
                  <a:lnTo>
                    <a:pt x="0" y="38227"/>
                  </a:lnTo>
                  <a:lnTo>
                    <a:pt x="3175" y="53086"/>
                  </a:lnTo>
                  <a:lnTo>
                    <a:pt x="11557" y="65151"/>
                  </a:lnTo>
                  <a:lnTo>
                    <a:pt x="23876" y="73279"/>
                  </a:lnTo>
                  <a:lnTo>
                    <a:pt x="38862" y="76200"/>
                  </a:lnTo>
                  <a:lnTo>
                    <a:pt x="53975" y="73152"/>
                  </a:lnTo>
                  <a:lnTo>
                    <a:pt x="66294" y="64897"/>
                  </a:lnTo>
                  <a:lnTo>
                    <a:pt x="71628" y="57150"/>
                  </a:lnTo>
                  <a:lnTo>
                    <a:pt x="74549" y="52832"/>
                  </a:lnTo>
                  <a:lnTo>
                    <a:pt x="77470" y="38100"/>
                  </a:lnTo>
                  <a:close/>
                </a:path>
                <a:path w="80644" h="782954">
                  <a:moveTo>
                    <a:pt x="80518" y="744474"/>
                  </a:moveTo>
                  <a:lnTo>
                    <a:pt x="80264" y="743331"/>
                  </a:lnTo>
                  <a:lnTo>
                    <a:pt x="77343" y="729615"/>
                  </a:lnTo>
                  <a:lnTo>
                    <a:pt x="73660" y="724281"/>
                  </a:lnTo>
                  <a:lnTo>
                    <a:pt x="69088" y="717550"/>
                  </a:lnTo>
                  <a:lnTo>
                    <a:pt x="56769" y="709549"/>
                  </a:lnTo>
                  <a:lnTo>
                    <a:pt x="41656" y="706628"/>
                  </a:lnTo>
                  <a:lnTo>
                    <a:pt x="26543" y="709549"/>
                  </a:lnTo>
                  <a:lnTo>
                    <a:pt x="14224" y="717804"/>
                  </a:lnTo>
                  <a:lnTo>
                    <a:pt x="5969" y="729996"/>
                  </a:lnTo>
                  <a:lnTo>
                    <a:pt x="2921" y="744855"/>
                  </a:lnTo>
                  <a:lnTo>
                    <a:pt x="6096" y="759587"/>
                  </a:lnTo>
                  <a:lnTo>
                    <a:pt x="14478" y="771652"/>
                  </a:lnTo>
                  <a:lnTo>
                    <a:pt x="26797" y="779780"/>
                  </a:lnTo>
                  <a:lnTo>
                    <a:pt x="41910" y="782828"/>
                  </a:lnTo>
                  <a:lnTo>
                    <a:pt x="57023" y="779780"/>
                  </a:lnTo>
                  <a:lnTo>
                    <a:pt x="69342" y="771525"/>
                  </a:lnTo>
                  <a:lnTo>
                    <a:pt x="77597" y="759333"/>
                  </a:lnTo>
                  <a:lnTo>
                    <a:pt x="80518" y="7444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510018" y="5109412"/>
            <a:ext cx="5689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02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45318" y="5109412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03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499337" y="5105146"/>
            <a:ext cx="5956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  <a:latin typeface="Bahnschrift"/>
                <a:cs typeface="Bahnschrift"/>
              </a:rPr>
              <a:t>04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69569" y="6690106"/>
            <a:ext cx="5829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05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31297" y="6685863"/>
            <a:ext cx="5670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06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81468" y="6685863"/>
            <a:ext cx="5619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07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94175" y="6685863"/>
            <a:ext cx="5918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  <a:latin typeface="Bahnschrift"/>
                <a:cs typeface="Bahnschrift"/>
              </a:rPr>
              <a:t>08</a:t>
            </a:r>
            <a:endParaRPr sz="4000">
              <a:latin typeface="Bahnschrift"/>
              <a:cs typeface="Bahnschrif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579095" y="3040459"/>
            <a:ext cx="2222500" cy="944880"/>
            <a:chOff x="12579095" y="3040459"/>
            <a:chExt cx="2222500" cy="94488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9095" y="3040459"/>
              <a:ext cx="2221992" cy="94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2601955" y="3057144"/>
              <a:ext cx="2118360" cy="847090"/>
            </a:xfrm>
            <a:custGeom>
              <a:avLst/>
              <a:gdLst/>
              <a:ahLst/>
              <a:cxnLst/>
              <a:rect l="l" t="t" r="r" b="b"/>
              <a:pathLst>
                <a:path w="2118359" h="847089">
                  <a:moveTo>
                    <a:pt x="1977136" y="0"/>
                  </a:moveTo>
                  <a:lnTo>
                    <a:pt x="141224" y="0"/>
                  </a:lnTo>
                  <a:lnTo>
                    <a:pt x="96647" y="7238"/>
                  </a:lnTo>
                  <a:lnTo>
                    <a:pt x="57785" y="27177"/>
                  </a:lnTo>
                  <a:lnTo>
                    <a:pt x="27304" y="57784"/>
                  </a:lnTo>
                  <a:lnTo>
                    <a:pt x="7239" y="96520"/>
                  </a:lnTo>
                  <a:lnTo>
                    <a:pt x="0" y="141097"/>
                  </a:lnTo>
                  <a:lnTo>
                    <a:pt x="0" y="705738"/>
                  </a:lnTo>
                  <a:lnTo>
                    <a:pt x="7239" y="750442"/>
                  </a:lnTo>
                  <a:lnTo>
                    <a:pt x="27304" y="789177"/>
                  </a:lnTo>
                  <a:lnTo>
                    <a:pt x="57785" y="819657"/>
                  </a:lnTo>
                  <a:lnTo>
                    <a:pt x="96647" y="839723"/>
                  </a:lnTo>
                  <a:lnTo>
                    <a:pt x="141224" y="846963"/>
                  </a:lnTo>
                  <a:lnTo>
                    <a:pt x="1977136" y="846963"/>
                  </a:lnTo>
                  <a:lnTo>
                    <a:pt x="2021713" y="839723"/>
                  </a:lnTo>
                  <a:lnTo>
                    <a:pt x="2060575" y="819657"/>
                  </a:lnTo>
                  <a:lnTo>
                    <a:pt x="2091055" y="789177"/>
                  </a:lnTo>
                  <a:lnTo>
                    <a:pt x="2111121" y="750442"/>
                  </a:lnTo>
                  <a:lnTo>
                    <a:pt x="2118359" y="705738"/>
                  </a:lnTo>
                  <a:lnTo>
                    <a:pt x="2118359" y="141097"/>
                  </a:lnTo>
                  <a:lnTo>
                    <a:pt x="2111121" y="96520"/>
                  </a:lnTo>
                  <a:lnTo>
                    <a:pt x="2091055" y="57784"/>
                  </a:lnTo>
                  <a:lnTo>
                    <a:pt x="2060575" y="27177"/>
                  </a:lnTo>
                  <a:lnTo>
                    <a:pt x="2021713" y="7238"/>
                  </a:lnTo>
                  <a:lnTo>
                    <a:pt x="1977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2602717" y="3057906"/>
              <a:ext cx="2118360" cy="847090"/>
            </a:xfrm>
            <a:custGeom>
              <a:avLst/>
              <a:gdLst/>
              <a:ahLst/>
              <a:cxnLst/>
              <a:rect l="l" t="t" r="r" b="b"/>
              <a:pathLst>
                <a:path w="2118359" h="847089">
                  <a:moveTo>
                    <a:pt x="0" y="141224"/>
                  </a:moveTo>
                  <a:lnTo>
                    <a:pt x="7238" y="96520"/>
                  </a:lnTo>
                  <a:lnTo>
                    <a:pt x="27304" y="57785"/>
                  </a:lnTo>
                  <a:lnTo>
                    <a:pt x="57784" y="27177"/>
                  </a:lnTo>
                  <a:lnTo>
                    <a:pt x="96647" y="7239"/>
                  </a:lnTo>
                  <a:lnTo>
                    <a:pt x="141224" y="0"/>
                  </a:lnTo>
                  <a:lnTo>
                    <a:pt x="1977135" y="0"/>
                  </a:lnTo>
                  <a:lnTo>
                    <a:pt x="2021712" y="7239"/>
                  </a:lnTo>
                  <a:lnTo>
                    <a:pt x="2060574" y="27177"/>
                  </a:lnTo>
                  <a:lnTo>
                    <a:pt x="2091054" y="57785"/>
                  </a:lnTo>
                  <a:lnTo>
                    <a:pt x="2111120" y="96520"/>
                  </a:lnTo>
                  <a:lnTo>
                    <a:pt x="2118360" y="141224"/>
                  </a:lnTo>
                  <a:lnTo>
                    <a:pt x="2118360" y="705739"/>
                  </a:lnTo>
                  <a:lnTo>
                    <a:pt x="2111120" y="750443"/>
                  </a:lnTo>
                  <a:lnTo>
                    <a:pt x="2091054" y="789178"/>
                  </a:lnTo>
                  <a:lnTo>
                    <a:pt x="2060574" y="819658"/>
                  </a:lnTo>
                  <a:lnTo>
                    <a:pt x="2021712" y="839724"/>
                  </a:lnTo>
                  <a:lnTo>
                    <a:pt x="1977135" y="846963"/>
                  </a:lnTo>
                  <a:lnTo>
                    <a:pt x="141224" y="846963"/>
                  </a:lnTo>
                  <a:lnTo>
                    <a:pt x="96647" y="839724"/>
                  </a:lnTo>
                  <a:lnTo>
                    <a:pt x="57784" y="819658"/>
                  </a:lnTo>
                  <a:lnTo>
                    <a:pt x="27304" y="789178"/>
                  </a:lnTo>
                  <a:lnTo>
                    <a:pt x="7238" y="750443"/>
                  </a:lnTo>
                  <a:lnTo>
                    <a:pt x="0" y="705739"/>
                  </a:lnTo>
                  <a:lnTo>
                    <a:pt x="0" y="141224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2880975" y="3245357"/>
            <a:ext cx="1550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Auth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21608" y="3040459"/>
            <a:ext cx="2223770" cy="944880"/>
            <a:chOff x="3721608" y="3040459"/>
            <a:chExt cx="2223770" cy="944880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1608" y="3040459"/>
              <a:ext cx="2223516" cy="9448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744468" y="3057144"/>
              <a:ext cx="2119630" cy="847090"/>
            </a:xfrm>
            <a:custGeom>
              <a:avLst/>
              <a:gdLst/>
              <a:ahLst/>
              <a:cxnLst/>
              <a:rect l="l" t="t" r="r" b="b"/>
              <a:pathLst>
                <a:path w="2119629" h="847089">
                  <a:moveTo>
                    <a:pt x="1978279" y="0"/>
                  </a:moveTo>
                  <a:lnTo>
                    <a:pt x="141224" y="0"/>
                  </a:lnTo>
                  <a:lnTo>
                    <a:pt x="96520" y="7238"/>
                  </a:lnTo>
                  <a:lnTo>
                    <a:pt x="57785" y="27177"/>
                  </a:lnTo>
                  <a:lnTo>
                    <a:pt x="27305" y="57784"/>
                  </a:lnTo>
                  <a:lnTo>
                    <a:pt x="7239" y="96520"/>
                  </a:lnTo>
                  <a:lnTo>
                    <a:pt x="0" y="141097"/>
                  </a:lnTo>
                  <a:lnTo>
                    <a:pt x="0" y="705738"/>
                  </a:lnTo>
                  <a:lnTo>
                    <a:pt x="7239" y="750442"/>
                  </a:lnTo>
                  <a:lnTo>
                    <a:pt x="27305" y="789177"/>
                  </a:lnTo>
                  <a:lnTo>
                    <a:pt x="57785" y="819657"/>
                  </a:lnTo>
                  <a:lnTo>
                    <a:pt x="96520" y="839723"/>
                  </a:lnTo>
                  <a:lnTo>
                    <a:pt x="141224" y="846963"/>
                  </a:lnTo>
                  <a:lnTo>
                    <a:pt x="1978279" y="846963"/>
                  </a:lnTo>
                  <a:lnTo>
                    <a:pt x="2022983" y="839723"/>
                  </a:lnTo>
                  <a:lnTo>
                    <a:pt x="2061718" y="819657"/>
                  </a:lnTo>
                  <a:lnTo>
                    <a:pt x="2092198" y="789177"/>
                  </a:lnTo>
                  <a:lnTo>
                    <a:pt x="2112264" y="750442"/>
                  </a:lnTo>
                  <a:lnTo>
                    <a:pt x="2119503" y="705738"/>
                  </a:lnTo>
                  <a:lnTo>
                    <a:pt x="2119503" y="141097"/>
                  </a:lnTo>
                  <a:lnTo>
                    <a:pt x="2112264" y="96520"/>
                  </a:lnTo>
                  <a:lnTo>
                    <a:pt x="2092198" y="57784"/>
                  </a:lnTo>
                  <a:lnTo>
                    <a:pt x="2061718" y="27177"/>
                  </a:lnTo>
                  <a:lnTo>
                    <a:pt x="2022983" y="7238"/>
                  </a:lnTo>
                  <a:lnTo>
                    <a:pt x="19782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45230" y="3057906"/>
              <a:ext cx="2119630" cy="847090"/>
            </a:xfrm>
            <a:custGeom>
              <a:avLst/>
              <a:gdLst/>
              <a:ahLst/>
              <a:cxnLst/>
              <a:rect l="l" t="t" r="r" b="b"/>
              <a:pathLst>
                <a:path w="2119629" h="847089">
                  <a:moveTo>
                    <a:pt x="0" y="141224"/>
                  </a:moveTo>
                  <a:lnTo>
                    <a:pt x="7239" y="96520"/>
                  </a:lnTo>
                  <a:lnTo>
                    <a:pt x="27305" y="57785"/>
                  </a:lnTo>
                  <a:lnTo>
                    <a:pt x="57785" y="27177"/>
                  </a:lnTo>
                  <a:lnTo>
                    <a:pt x="96520" y="7239"/>
                  </a:lnTo>
                  <a:lnTo>
                    <a:pt x="141224" y="0"/>
                  </a:lnTo>
                  <a:lnTo>
                    <a:pt x="1978279" y="0"/>
                  </a:lnTo>
                  <a:lnTo>
                    <a:pt x="2022983" y="7239"/>
                  </a:lnTo>
                  <a:lnTo>
                    <a:pt x="2061718" y="27177"/>
                  </a:lnTo>
                  <a:lnTo>
                    <a:pt x="2092198" y="57785"/>
                  </a:lnTo>
                  <a:lnTo>
                    <a:pt x="2112264" y="96520"/>
                  </a:lnTo>
                  <a:lnTo>
                    <a:pt x="2119503" y="141224"/>
                  </a:lnTo>
                  <a:lnTo>
                    <a:pt x="2119503" y="705739"/>
                  </a:lnTo>
                  <a:lnTo>
                    <a:pt x="2112264" y="750443"/>
                  </a:lnTo>
                  <a:lnTo>
                    <a:pt x="2092198" y="789178"/>
                  </a:lnTo>
                  <a:lnTo>
                    <a:pt x="2061718" y="819658"/>
                  </a:lnTo>
                  <a:lnTo>
                    <a:pt x="2022983" y="839724"/>
                  </a:lnTo>
                  <a:lnTo>
                    <a:pt x="1978279" y="846963"/>
                  </a:lnTo>
                  <a:lnTo>
                    <a:pt x="141224" y="846963"/>
                  </a:lnTo>
                  <a:lnTo>
                    <a:pt x="96520" y="839724"/>
                  </a:lnTo>
                  <a:lnTo>
                    <a:pt x="57785" y="819658"/>
                  </a:lnTo>
                  <a:lnTo>
                    <a:pt x="27305" y="789178"/>
                  </a:lnTo>
                  <a:lnTo>
                    <a:pt x="7239" y="750443"/>
                  </a:lnTo>
                  <a:lnTo>
                    <a:pt x="0" y="705739"/>
                  </a:lnTo>
                  <a:lnTo>
                    <a:pt x="0" y="141224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531867" y="3245611"/>
            <a:ext cx="542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675119" y="3040459"/>
            <a:ext cx="2222500" cy="944880"/>
            <a:chOff x="6675119" y="3040459"/>
            <a:chExt cx="2222500" cy="944880"/>
          </a:xfrm>
        </p:grpSpPr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5119" y="3040459"/>
              <a:ext cx="2221992" cy="9448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697979" y="3057144"/>
              <a:ext cx="2118360" cy="847090"/>
            </a:xfrm>
            <a:custGeom>
              <a:avLst/>
              <a:gdLst/>
              <a:ahLst/>
              <a:cxnLst/>
              <a:rect l="l" t="t" r="r" b="b"/>
              <a:pathLst>
                <a:path w="2118359" h="847089">
                  <a:moveTo>
                    <a:pt x="1977136" y="0"/>
                  </a:moveTo>
                  <a:lnTo>
                    <a:pt x="141224" y="0"/>
                  </a:lnTo>
                  <a:lnTo>
                    <a:pt x="96647" y="7238"/>
                  </a:lnTo>
                  <a:lnTo>
                    <a:pt x="57785" y="27177"/>
                  </a:lnTo>
                  <a:lnTo>
                    <a:pt x="27304" y="57784"/>
                  </a:lnTo>
                  <a:lnTo>
                    <a:pt x="7239" y="96520"/>
                  </a:lnTo>
                  <a:lnTo>
                    <a:pt x="0" y="141097"/>
                  </a:lnTo>
                  <a:lnTo>
                    <a:pt x="0" y="705738"/>
                  </a:lnTo>
                  <a:lnTo>
                    <a:pt x="7239" y="750442"/>
                  </a:lnTo>
                  <a:lnTo>
                    <a:pt x="27304" y="789177"/>
                  </a:lnTo>
                  <a:lnTo>
                    <a:pt x="57785" y="819657"/>
                  </a:lnTo>
                  <a:lnTo>
                    <a:pt x="96647" y="839723"/>
                  </a:lnTo>
                  <a:lnTo>
                    <a:pt x="141224" y="846963"/>
                  </a:lnTo>
                  <a:lnTo>
                    <a:pt x="1977136" y="846963"/>
                  </a:lnTo>
                  <a:lnTo>
                    <a:pt x="2021713" y="839723"/>
                  </a:lnTo>
                  <a:lnTo>
                    <a:pt x="2060575" y="819657"/>
                  </a:lnTo>
                  <a:lnTo>
                    <a:pt x="2091054" y="789177"/>
                  </a:lnTo>
                  <a:lnTo>
                    <a:pt x="2111121" y="750442"/>
                  </a:lnTo>
                  <a:lnTo>
                    <a:pt x="2118360" y="705738"/>
                  </a:lnTo>
                  <a:lnTo>
                    <a:pt x="2118360" y="141097"/>
                  </a:lnTo>
                  <a:lnTo>
                    <a:pt x="2111121" y="96520"/>
                  </a:lnTo>
                  <a:lnTo>
                    <a:pt x="2091054" y="57784"/>
                  </a:lnTo>
                  <a:lnTo>
                    <a:pt x="2060575" y="27177"/>
                  </a:lnTo>
                  <a:lnTo>
                    <a:pt x="2021713" y="7238"/>
                  </a:lnTo>
                  <a:lnTo>
                    <a:pt x="1977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698741" y="3057906"/>
              <a:ext cx="2118360" cy="847090"/>
            </a:xfrm>
            <a:custGeom>
              <a:avLst/>
              <a:gdLst/>
              <a:ahLst/>
              <a:cxnLst/>
              <a:rect l="l" t="t" r="r" b="b"/>
              <a:pathLst>
                <a:path w="2118359" h="847089">
                  <a:moveTo>
                    <a:pt x="0" y="141224"/>
                  </a:moveTo>
                  <a:lnTo>
                    <a:pt x="7238" y="96520"/>
                  </a:lnTo>
                  <a:lnTo>
                    <a:pt x="27304" y="57785"/>
                  </a:lnTo>
                  <a:lnTo>
                    <a:pt x="57784" y="27177"/>
                  </a:lnTo>
                  <a:lnTo>
                    <a:pt x="96647" y="7239"/>
                  </a:lnTo>
                  <a:lnTo>
                    <a:pt x="141224" y="0"/>
                  </a:lnTo>
                  <a:lnTo>
                    <a:pt x="1977135" y="0"/>
                  </a:lnTo>
                  <a:lnTo>
                    <a:pt x="2021712" y="7239"/>
                  </a:lnTo>
                  <a:lnTo>
                    <a:pt x="2060575" y="27177"/>
                  </a:lnTo>
                  <a:lnTo>
                    <a:pt x="2091054" y="57785"/>
                  </a:lnTo>
                  <a:lnTo>
                    <a:pt x="2111121" y="96520"/>
                  </a:lnTo>
                  <a:lnTo>
                    <a:pt x="2118359" y="141224"/>
                  </a:lnTo>
                  <a:lnTo>
                    <a:pt x="2118359" y="705739"/>
                  </a:lnTo>
                  <a:lnTo>
                    <a:pt x="2111121" y="750443"/>
                  </a:lnTo>
                  <a:lnTo>
                    <a:pt x="2091054" y="789178"/>
                  </a:lnTo>
                  <a:lnTo>
                    <a:pt x="2060575" y="819658"/>
                  </a:lnTo>
                  <a:lnTo>
                    <a:pt x="2021712" y="839724"/>
                  </a:lnTo>
                  <a:lnTo>
                    <a:pt x="1977135" y="846963"/>
                  </a:lnTo>
                  <a:lnTo>
                    <a:pt x="141224" y="846963"/>
                  </a:lnTo>
                  <a:lnTo>
                    <a:pt x="96647" y="839724"/>
                  </a:lnTo>
                  <a:lnTo>
                    <a:pt x="57784" y="819658"/>
                  </a:lnTo>
                  <a:lnTo>
                    <a:pt x="27304" y="789178"/>
                  </a:lnTo>
                  <a:lnTo>
                    <a:pt x="7238" y="750443"/>
                  </a:lnTo>
                  <a:lnTo>
                    <a:pt x="0" y="705739"/>
                  </a:lnTo>
                  <a:lnTo>
                    <a:pt x="0" y="141224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247890" y="3062731"/>
            <a:ext cx="998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&amp; 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27107" y="3040459"/>
            <a:ext cx="2222500" cy="944880"/>
            <a:chOff x="9627107" y="3040459"/>
            <a:chExt cx="2222500" cy="944880"/>
          </a:xfrm>
        </p:grpSpPr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7107" y="3040459"/>
              <a:ext cx="2221992" cy="9448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649967" y="3057144"/>
              <a:ext cx="2118360" cy="847090"/>
            </a:xfrm>
            <a:custGeom>
              <a:avLst/>
              <a:gdLst/>
              <a:ahLst/>
              <a:cxnLst/>
              <a:rect l="l" t="t" r="r" b="b"/>
              <a:pathLst>
                <a:path w="2118359" h="847089">
                  <a:moveTo>
                    <a:pt x="1977135" y="0"/>
                  </a:moveTo>
                  <a:lnTo>
                    <a:pt x="141224" y="0"/>
                  </a:lnTo>
                  <a:lnTo>
                    <a:pt x="96647" y="7238"/>
                  </a:lnTo>
                  <a:lnTo>
                    <a:pt x="57784" y="27177"/>
                  </a:lnTo>
                  <a:lnTo>
                    <a:pt x="27304" y="57784"/>
                  </a:lnTo>
                  <a:lnTo>
                    <a:pt x="7238" y="96520"/>
                  </a:lnTo>
                  <a:lnTo>
                    <a:pt x="0" y="141097"/>
                  </a:lnTo>
                  <a:lnTo>
                    <a:pt x="0" y="705738"/>
                  </a:lnTo>
                  <a:lnTo>
                    <a:pt x="7238" y="750442"/>
                  </a:lnTo>
                  <a:lnTo>
                    <a:pt x="27304" y="789177"/>
                  </a:lnTo>
                  <a:lnTo>
                    <a:pt x="57784" y="819657"/>
                  </a:lnTo>
                  <a:lnTo>
                    <a:pt x="96647" y="839723"/>
                  </a:lnTo>
                  <a:lnTo>
                    <a:pt x="141224" y="846963"/>
                  </a:lnTo>
                  <a:lnTo>
                    <a:pt x="1977135" y="846963"/>
                  </a:lnTo>
                  <a:lnTo>
                    <a:pt x="2021712" y="839723"/>
                  </a:lnTo>
                  <a:lnTo>
                    <a:pt x="2060575" y="819657"/>
                  </a:lnTo>
                  <a:lnTo>
                    <a:pt x="2091054" y="789177"/>
                  </a:lnTo>
                  <a:lnTo>
                    <a:pt x="2111121" y="750442"/>
                  </a:lnTo>
                  <a:lnTo>
                    <a:pt x="2118359" y="705738"/>
                  </a:lnTo>
                  <a:lnTo>
                    <a:pt x="2118359" y="141097"/>
                  </a:lnTo>
                  <a:lnTo>
                    <a:pt x="2111121" y="96520"/>
                  </a:lnTo>
                  <a:lnTo>
                    <a:pt x="2091054" y="57784"/>
                  </a:lnTo>
                  <a:lnTo>
                    <a:pt x="2060575" y="27177"/>
                  </a:lnTo>
                  <a:lnTo>
                    <a:pt x="2021712" y="7238"/>
                  </a:lnTo>
                  <a:lnTo>
                    <a:pt x="1977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650729" y="3057906"/>
              <a:ext cx="2118360" cy="847090"/>
            </a:xfrm>
            <a:custGeom>
              <a:avLst/>
              <a:gdLst/>
              <a:ahLst/>
              <a:cxnLst/>
              <a:rect l="l" t="t" r="r" b="b"/>
              <a:pathLst>
                <a:path w="2118359" h="847089">
                  <a:moveTo>
                    <a:pt x="0" y="141224"/>
                  </a:moveTo>
                  <a:lnTo>
                    <a:pt x="7239" y="96520"/>
                  </a:lnTo>
                  <a:lnTo>
                    <a:pt x="27304" y="57785"/>
                  </a:lnTo>
                  <a:lnTo>
                    <a:pt x="57785" y="27177"/>
                  </a:lnTo>
                  <a:lnTo>
                    <a:pt x="96647" y="7239"/>
                  </a:lnTo>
                  <a:lnTo>
                    <a:pt x="141224" y="0"/>
                  </a:lnTo>
                  <a:lnTo>
                    <a:pt x="1977136" y="0"/>
                  </a:lnTo>
                  <a:lnTo>
                    <a:pt x="2021713" y="7239"/>
                  </a:lnTo>
                  <a:lnTo>
                    <a:pt x="2060575" y="27177"/>
                  </a:lnTo>
                  <a:lnTo>
                    <a:pt x="2091054" y="57785"/>
                  </a:lnTo>
                  <a:lnTo>
                    <a:pt x="2111121" y="96520"/>
                  </a:lnTo>
                  <a:lnTo>
                    <a:pt x="2118360" y="141224"/>
                  </a:lnTo>
                  <a:lnTo>
                    <a:pt x="2118360" y="705739"/>
                  </a:lnTo>
                  <a:lnTo>
                    <a:pt x="2111121" y="750443"/>
                  </a:lnTo>
                  <a:lnTo>
                    <a:pt x="2091054" y="789178"/>
                  </a:lnTo>
                  <a:lnTo>
                    <a:pt x="2060575" y="819658"/>
                  </a:lnTo>
                  <a:lnTo>
                    <a:pt x="2021713" y="839724"/>
                  </a:lnTo>
                  <a:lnTo>
                    <a:pt x="1977136" y="846963"/>
                  </a:lnTo>
                  <a:lnTo>
                    <a:pt x="141224" y="846963"/>
                  </a:lnTo>
                  <a:lnTo>
                    <a:pt x="96647" y="839724"/>
                  </a:lnTo>
                  <a:lnTo>
                    <a:pt x="57785" y="819658"/>
                  </a:lnTo>
                  <a:lnTo>
                    <a:pt x="27304" y="789178"/>
                  </a:lnTo>
                  <a:lnTo>
                    <a:pt x="7239" y="750443"/>
                  </a:lnTo>
                  <a:lnTo>
                    <a:pt x="0" y="705739"/>
                  </a:lnTo>
                  <a:lnTo>
                    <a:pt x="0" y="141224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0173461" y="3244977"/>
            <a:ext cx="1060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Ba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4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720084" y="8473509"/>
            <a:ext cx="2225040" cy="943610"/>
            <a:chOff x="3720084" y="8473509"/>
            <a:chExt cx="2225040" cy="943610"/>
          </a:xfrm>
        </p:grpSpPr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0084" y="8473509"/>
              <a:ext cx="2225040" cy="94328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741420" y="8488679"/>
              <a:ext cx="2122805" cy="845819"/>
            </a:xfrm>
            <a:custGeom>
              <a:avLst/>
              <a:gdLst/>
              <a:ahLst/>
              <a:cxnLst/>
              <a:rect l="l" t="t" r="r" b="b"/>
              <a:pathLst>
                <a:path w="2122804" h="845820">
                  <a:moveTo>
                    <a:pt x="1981707" y="0"/>
                  </a:moveTo>
                  <a:lnTo>
                    <a:pt x="141096" y="0"/>
                  </a:lnTo>
                  <a:lnTo>
                    <a:pt x="96519" y="7239"/>
                  </a:lnTo>
                  <a:lnTo>
                    <a:pt x="57784" y="27178"/>
                  </a:lnTo>
                  <a:lnTo>
                    <a:pt x="27177" y="57658"/>
                  </a:lnTo>
                  <a:lnTo>
                    <a:pt x="7238" y="96393"/>
                  </a:lnTo>
                  <a:lnTo>
                    <a:pt x="0" y="140970"/>
                  </a:lnTo>
                  <a:lnTo>
                    <a:pt x="0" y="704850"/>
                  </a:lnTo>
                  <a:lnTo>
                    <a:pt x="7238" y="749401"/>
                  </a:lnTo>
                  <a:lnTo>
                    <a:pt x="27177" y="788098"/>
                  </a:lnTo>
                  <a:lnTo>
                    <a:pt x="57784" y="818616"/>
                  </a:lnTo>
                  <a:lnTo>
                    <a:pt x="96519" y="838631"/>
                  </a:lnTo>
                  <a:lnTo>
                    <a:pt x="141096" y="845820"/>
                  </a:lnTo>
                  <a:lnTo>
                    <a:pt x="1981707" y="845820"/>
                  </a:lnTo>
                  <a:lnTo>
                    <a:pt x="2026284" y="838631"/>
                  </a:lnTo>
                  <a:lnTo>
                    <a:pt x="2065019" y="818616"/>
                  </a:lnTo>
                  <a:lnTo>
                    <a:pt x="2095627" y="788098"/>
                  </a:lnTo>
                  <a:lnTo>
                    <a:pt x="2115566" y="749401"/>
                  </a:lnTo>
                  <a:lnTo>
                    <a:pt x="2122804" y="704850"/>
                  </a:lnTo>
                  <a:lnTo>
                    <a:pt x="2122804" y="140970"/>
                  </a:lnTo>
                  <a:lnTo>
                    <a:pt x="2115566" y="96393"/>
                  </a:lnTo>
                  <a:lnTo>
                    <a:pt x="2095627" y="57658"/>
                  </a:lnTo>
                  <a:lnTo>
                    <a:pt x="2065019" y="27178"/>
                  </a:lnTo>
                  <a:lnTo>
                    <a:pt x="2026284" y="7239"/>
                  </a:lnTo>
                  <a:lnTo>
                    <a:pt x="1981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742182" y="8489441"/>
              <a:ext cx="2122805" cy="845819"/>
            </a:xfrm>
            <a:custGeom>
              <a:avLst/>
              <a:gdLst/>
              <a:ahLst/>
              <a:cxnLst/>
              <a:rect l="l" t="t" r="r" b="b"/>
              <a:pathLst>
                <a:path w="2122804" h="845820">
                  <a:moveTo>
                    <a:pt x="0" y="140969"/>
                  </a:moveTo>
                  <a:lnTo>
                    <a:pt x="7238" y="96392"/>
                  </a:lnTo>
                  <a:lnTo>
                    <a:pt x="27177" y="57657"/>
                  </a:lnTo>
                  <a:lnTo>
                    <a:pt x="57784" y="27177"/>
                  </a:lnTo>
                  <a:lnTo>
                    <a:pt x="96519" y="7238"/>
                  </a:lnTo>
                  <a:lnTo>
                    <a:pt x="141096" y="0"/>
                  </a:lnTo>
                  <a:lnTo>
                    <a:pt x="1981707" y="0"/>
                  </a:lnTo>
                  <a:lnTo>
                    <a:pt x="2026284" y="7238"/>
                  </a:lnTo>
                  <a:lnTo>
                    <a:pt x="2065019" y="27177"/>
                  </a:lnTo>
                  <a:lnTo>
                    <a:pt x="2095627" y="57657"/>
                  </a:lnTo>
                  <a:lnTo>
                    <a:pt x="2115566" y="96392"/>
                  </a:lnTo>
                  <a:lnTo>
                    <a:pt x="2122804" y="140969"/>
                  </a:lnTo>
                  <a:lnTo>
                    <a:pt x="2122804" y="704849"/>
                  </a:lnTo>
                  <a:lnTo>
                    <a:pt x="2115566" y="749401"/>
                  </a:lnTo>
                  <a:lnTo>
                    <a:pt x="2095627" y="788098"/>
                  </a:lnTo>
                  <a:lnTo>
                    <a:pt x="2065019" y="818616"/>
                  </a:lnTo>
                  <a:lnTo>
                    <a:pt x="2026284" y="838631"/>
                  </a:lnTo>
                  <a:lnTo>
                    <a:pt x="1981707" y="845819"/>
                  </a:lnTo>
                  <a:lnTo>
                    <a:pt x="141096" y="845819"/>
                  </a:lnTo>
                  <a:lnTo>
                    <a:pt x="96519" y="838631"/>
                  </a:lnTo>
                  <a:lnTo>
                    <a:pt x="57784" y="818616"/>
                  </a:lnTo>
                  <a:lnTo>
                    <a:pt x="27177" y="788098"/>
                  </a:lnTo>
                  <a:lnTo>
                    <a:pt x="7238" y="749401"/>
                  </a:lnTo>
                  <a:lnTo>
                    <a:pt x="0" y="704849"/>
                  </a:lnTo>
                  <a:lnTo>
                    <a:pt x="0" y="140969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103370" y="8496045"/>
            <a:ext cx="14033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782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675119" y="8476557"/>
            <a:ext cx="2225040" cy="943610"/>
            <a:chOff x="6675119" y="8476557"/>
            <a:chExt cx="2225040" cy="943610"/>
          </a:xfrm>
        </p:grpSpPr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5119" y="8476557"/>
              <a:ext cx="2225039" cy="94328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697979" y="8493251"/>
              <a:ext cx="2121535" cy="844550"/>
            </a:xfrm>
            <a:custGeom>
              <a:avLst/>
              <a:gdLst/>
              <a:ahLst/>
              <a:cxnLst/>
              <a:rect l="l" t="t" r="r" b="b"/>
              <a:pathLst>
                <a:path w="2121534" h="844550">
                  <a:moveTo>
                    <a:pt x="1980311" y="0"/>
                  </a:moveTo>
                  <a:lnTo>
                    <a:pt x="140970" y="0"/>
                  </a:lnTo>
                  <a:lnTo>
                    <a:pt x="96393" y="7112"/>
                  </a:lnTo>
                  <a:lnTo>
                    <a:pt x="57658" y="27178"/>
                  </a:lnTo>
                  <a:lnTo>
                    <a:pt x="27177" y="57658"/>
                  </a:lnTo>
                  <a:lnTo>
                    <a:pt x="7239" y="96266"/>
                  </a:lnTo>
                  <a:lnTo>
                    <a:pt x="0" y="140716"/>
                  </a:lnTo>
                  <a:lnTo>
                    <a:pt x="0" y="703580"/>
                  </a:lnTo>
                  <a:lnTo>
                    <a:pt x="7239" y="748055"/>
                  </a:lnTo>
                  <a:lnTo>
                    <a:pt x="27177" y="786676"/>
                  </a:lnTo>
                  <a:lnTo>
                    <a:pt x="57658" y="817143"/>
                  </a:lnTo>
                  <a:lnTo>
                    <a:pt x="96393" y="837120"/>
                  </a:lnTo>
                  <a:lnTo>
                    <a:pt x="140970" y="844296"/>
                  </a:lnTo>
                  <a:lnTo>
                    <a:pt x="1980311" y="844296"/>
                  </a:lnTo>
                  <a:lnTo>
                    <a:pt x="2024888" y="837120"/>
                  </a:lnTo>
                  <a:lnTo>
                    <a:pt x="2063623" y="817143"/>
                  </a:lnTo>
                  <a:lnTo>
                    <a:pt x="2094102" y="786676"/>
                  </a:lnTo>
                  <a:lnTo>
                    <a:pt x="2114042" y="748055"/>
                  </a:lnTo>
                  <a:lnTo>
                    <a:pt x="2121280" y="703580"/>
                  </a:lnTo>
                  <a:lnTo>
                    <a:pt x="2121280" y="140716"/>
                  </a:lnTo>
                  <a:lnTo>
                    <a:pt x="2114042" y="96266"/>
                  </a:lnTo>
                  <a:lnTo>
                    <a:pt x="2094102" y="57658"/>
                  </a:lnTo>
                  <a:lnTo>
                    <a:pt x="2063623" y="27178"/>
                  </a:lnTo>
                  <a:lnTo>
                    <a:pt x="2024888" y="7112"/>
                  </a:lnTo>
                  <a:lnTo>
                    <a:pt x="1980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698741" y="8494013"/>
              <a:ext cx="2121535" cy="844550"/>
            </a:xfrm>
            <a:custGeom>
              <a:avLst/>
              <a:gdLst/>
              <a:ahLst/>
              <a:cxnLst/>
              <a:rect l="l" t="t" r="r" b="b"/>
              <a:pathLst>
                <a:path w="2121534" h="844550">
                  <a:moveTo>
                    <a:pt x="0" y="140716"/>
                  </a:moveTo>
                  <a:lnTo>
                    <a:pt x="7238" y="96266"/>
                  </a:lnTo>
                  <a:lnTo>
                    <a:pt x="27177" y="57658"/>
                  </a:lnTo>
                  <a:lnTo>
                    <a:pt x="57657" y="27178"/>
                  </a:lnTo>
                  <a:lnTo>
                    <a:pt x="96392" y="7112"/>
                  </a:lnTo>
                  <a:lnTo>
                    <a:pt x="140969" y="0"/>
                  </a:lnTo>
                  <a:lnTo>
                    <a:pt x="1980310" y="0"/>
                  </a:lnTo>
                  <a:lnTo>
                    <a:pt x="2024887" y="7112"/>
                  </a:lnTo>
                  <a:lnTo>
                    <a:pt x="2063623" y="27178"/>
                  </a:lnTo>
                  <a:lnTo>
                    <a:pt x="2094102" y="57658"/>
                  </a:lnTo>
                  <a:lnTo>
                    <a:pt x="2114041" y="96266"/>
                  </a:lnTo>
                  <a:lnTo>
                    <a:pt x="2121280" y="140716"/>
                  </a:lnTo>
                  <a:lnTo>
                    <a:pt x="2121280" y="703580"/>
                  </a:lnTo>
                  <a:lnTo>
                    <a:pt x="2114041" y="748055"/>
                  </a:lnTo>
                  <a:lnTo>
                    <a:pt x="2094102" y="786676"/>
                  </a:lnTo>
                  <a:lnTo>
                    <a:pt x="2063623" y="817143"/>
                  </a:lnTo>
                  <a:lnTo>
                    <a:pt x="2024887" y="837120"/>
                  </a:lnTo>
                  <a:lnTo>
                    <a:pt x="1980310" y="844296"/>
                  </a:lnTo>
                  <a:lnTo>
                    <a:pt x="140969" y="844296"/>
                  </a:lnTo>
                  <a:lnTo>
                    <a:pt x="96392" y="837120"/>
                  </a:lnTo>
                  <a:lnTo>
                    <a:pt x="57657" y="817143"/>
                  </a:lnTo>
                  <a:lnTo>
                    <a:pt x="27177" y="786676"/>
                  </a:lnTo>
                  <a:lnTo>
                    <a:pt x="7238" y="748055"/>
                  </a:lnTo>
                  <a:lnTo>
                    <a:pt x="0" y="703580"/>
                  </a:lnTo>
                  <a:lnTo>
                    <a:pt x="0" y="14071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7031481" y="8681466"/>
            <a:ext cx="1436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Auth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Gu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628631" y="8468946"/>
            <a:ext cx="2220595" cy="951230"/>
            <a:chOff x="9628631" y="8468946"/>
            <a:chExt cx="2220595" cy="951230"/>
          </a:xfrm>
        </p:grpSpPr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8631" y="8468946"/>
              <a:ext cx="2220468" cy="95089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9649967" y="8484107"/>
              <a:ext cx="2118360" cy="853440"/>
            </a:xfrm>
            <a:custGeom>
              <a:avLst/>
              <a:gdLst/>
              <a:ahLst/>
              <a:cxnLst/>
              <a:rect l="l" t="t" r="r" b="b"/>
              <a:pathLst>
                <a:path w="2118359" h="853440">
                  <a:moveTo>
                    <a:pt x="1975738" y="0"/>
                  </a:moveTo>
                  <a:lnTo>
                    <a:pt x="142366" y="0"/>
                  </a:lnTo>
                  <a:lnTo>
                    <a:pt x="97281" y="7239"/>
                  </a:lnTo>
                  <a:lnTo>
                    <a:pt x="58292" y="27432"/>
                  </a:lnTo>
                  <a:lnTo>
                    <a:pt x="27431" y="58166"/>
                  </a:lnTo>
                  <a:lnTo>
                    <a:pt x="7238" y="97282"/>
                  </a:lnTo>
                  <a:lnTo>
                    <a:pt x="0" y="142240"/>
                  </a:lnTo>
                  <a:lnTo>
                    <a:pt x="0" y="711200"/>
                  </a:lnTo>
                  <a:lnTo>
                    <a:pt x="7238" y="756158"/>
                  </a:lnTo>
                  <a:lnTo>
                    <a:pt x="27431" y="795197"/>
                  </a:lnTo>
                  <a:lnTo>
                    <a:pt x="58292" y="825995"/>
                  </a:lnTo>
                  <a:lnTo>
                    <a:pt x="97281" y="846188"/>
                  </a:lnTo>
                  <a:lnTo>
                    <a:pt x="142366" y="853440"/>
                  </a:lnTo>
                  <a:lnTo>
                    <a:pt x="1975738" y="853440"/>
                  </a:lnTo>
                  <a:lnTo>
                    <a:pt x="2020824" y="846188"/>
                  </a:lnTo>
                  <a:lnTo>
                    <a:pt x="2059812" y="825995"/>
                  </a:lnTo>
                  <a:lnTo>
                    <a:pt x="2090674" y="795197"/>
                  </a:lnTo>
                  <a:lnTo>
                    <a:pt x="2110866" y="756158"/>
                  </a:lnTo>
                  <a:lnTo>
                    <a:pt x="2118105" y="711200"/>
                  </a:lnTo>
                  <a:lnTo>
                    <a:pt x="2118105" y="142240"/>
                  </a:lnTo>
                  <a:lnTo>
                    <a:pt x="2110866" y="97282"/>
                  </a:lnTo>
                  <a:lnTo>
                    <a:pt x="2090674" y="58166"/>
                  </a:lnTo>
                  <a:lnTo>
                    <a:pt x="2059812" y="27432"/>
                  </a:lnTo>
                  <a:lnTo>
                    <a:pt x="2020824" y="7239"/>
                  </a:lnTo>
                  <a:lnTo>
                    <a:pt x="1975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650729" y="8484869"/>
              <a:ext cx="2118360" cy="853440"/>
            </a:xfrm>
            <a:custGeom>
              <a:avLst/>
              <a:gdLst/>
              <a:ahLst/>
              <a:cxnLst/>
              <a:rect l="l" t="t" r="r" b="b"/>
              <a:pathLst>
                <a:path w="2118359" h="853440">
                  <a:moveTo>
                    <a:pt x="0" y="142239"/>
                  </a:moveTo>
                  <a:lnTo>
                    <a:pt x="7239" y="97281"/>
                  </a:lnTo>
                  <a:lnTo>
                    <a:pt x="27431" y="58165"/>
                  </a:lnTo>
                  <a:lnTo>
                    <a:pt x="58293" y="27431"/>
                  </a:lnTo>
                  <a:lnTo>
                    <a:pt x="97281" y="7238"/>
                  </a:lnTo>
                  <a:lnTo>
                    <a:pt x="142367" y="0"/>
                  </a:lnTo>
                  <a:lnTo>
                    <a:pt x="1975739" y="0"/>
                  </a:lnTo>
                  <a:lnTo>
                    <a:pt x="2020824" y="7238"/>
                  </a:lnTo>
                  <a:lnTo>
                    <a:pt x="2059813" y="27431"/>
                  </a:lnTo>
                  <a:lnTo>
                    <a:pt x="2090674" y="58165"/>
                  </a:lnTo>
                  <a:lnTo>
                    <a:pt x="2110867" y="97281"/>
                  </a:lnTo>
                  <a:lnTo>
                    <a:pt x="2118105" y="142239"/>
                  </a:lnTo>
                  <a:lnTo>
                    <a:pt x="2118105" y="711199"/>
                  </a:lnTo>
                  <a:lnTo>
                    <a:pt x="2110867" y="756157"/>
                  </a:lnTo>
                  <a:lnTo>
                    <a:pt x="2090674" y="795197"/>
                  </a:lnTo>
                  <a:lnTo>
                    <a:pt x="2059813" y="825995"/>
                  </a:lnTo>
                  <a:lnTo>
                    <a:pt x="2020824" y="846188"/>
                  </a:lnTo>
                  <a:lnTo>
                    <a:pt x="1975739" y="853439"/>
                  </a:lnTo>
                  <a:lnTo>
                    <a:pt x="142367" y="853439"/>
                  </a:lnTo>
                  <a:lnTo>
                    <a:pt x="97281" y="846188"/>
                  </a:lnTo>
                  <a:lnTo>
                    <a:pt x="58293" y="825995"/>
                  </a:lnTo>
                  <a:lnTo>
                    <a:pt x="27431" y="795197"/>
                  </a:lnTo>
                  <a:lnTo>
                    <a:pt x="7239" y="756157"/>
                  </a:lnTo>
                  <a:lnTo>
                    <a:pt x="0" y="711199"/>
                  </a:lnTo>
                  <a:lnTo>
                    <a:pt x="0" y="14223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013950" y="8494903"/>
            <a:ext cx="139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interceptor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2579095" y="8473529"/>
            <a:ext cx="2225040" cy="946785"/>
            <a:chOff x="12579095" y="8473529"/>
            <a:chExt cx="2225040" cy="946785"/>
          </a:xfrm>
        </p:grpSpPr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79095" y="8473529"/>
              <a:ext cx="2225040" cy="94631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2601955" y="8490204"/>
              <a:ext cx="2121535" cy="848994"/>
            </a:xfrm>
            <a:custGeom>
              <a:avLst/>
              <a:gdLst/>
              <a:ahLst/>
              <a:cxnLst/>
              <a:rect l="l" t="t" r="r" b="b"/>
              <a:pathLst>
                <a:path w="2121534" h="848995">
                  <a:moveTo>
                    <a:pt x="1979803" y="0"/>
                  </a:moveTo>
                  <a:lnTo>
                    <a:pt x="141477" y="0"/>
                  </a:lnTo>
                  <a:lnTo>
                    <a:pt x="96774" y="7239"/>
                  </a:lnTo>
                  <a:lnTo>
                    <a:pt x="57912" y="27305"/>
                  </a:lnTo>
                  <a:lnTo>
                    <a:pt x="27304" y="57912"/>
                  </a:lnTo>
                  <a:lnTo>
                    <a:pt x="7239" y="96774"/>
                  </a:lnTo>
                  <a:lnTo>
                    <a:pt x="0" y="141478"/>
                  </a:lnTo>
                  <a:lnTo>
                    <a:pt x="0" y="707288"/>
                  </a:lnTo>
                  <a:lnTo>
                    <a:pt x="7239" y="751992"/>
                  </a:lnTo>
                  <a:lnTo>
                    <a:pt x="27304" y="790829"/>
                  </a:lnTo>
                  <a:lnTo>
                    <a:pt x="57912" y="821448"/>
                  </a:lnTo>
                  <a:lnTo>
                    <a:pt x="96774" y="841527"/>
                  </a:lnTo>
                  <a:lnTo>
                    <a:pt x="141477" y="848741"/>
                  </a:lnTo>
                  <a:lnTo>
                    <a:pt x="1979803" y="848741"/>
                  </a:lnTo>
                  <a:lnTo>
                    <a:pt x="2024507" y="841527"/>
                  </a:lnTo>
                  <a:lnTo>
                    <a:pt x="2063369" y="821448"/>
                  </a:lnTo>
                  <a:lnTo>
                    <a:pt x="2093976" y="790829"/>
                  </a:lnTo>
                  <a:lnTo>
                    <a:pt x="2114042" y="751992"/>
                  </a:lnTo>
                  <a:lnTo>
                    <a:pt x="2121280" y="707288"/>
                  </a:lnTo>
                  <a:lnTo>
                    <a:pt x="2121280" y="141478"/>
                  </a:lnTo>
                  <a:lnTo>
                    <a:pt x="2114042" y="96774"/>
                  </a:lnTo>
                  <a:lnTo>
                    <a:pt x="2093976" y="57912"/>
                  </a:lnTo>
                  <a:lnTo>
                    <a:pt x="2063369" y="27305"/>
                  </a:lnTo>
                  <a:lnTo>
                    <a:pt x="2024507" y="7239"/>
                  </a:lnTo>
                  <a:lnTo>
                    <a:pt x="197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2602717" y="8490966"/>
              <a:ext cx="2121535" cy="848994"/>
            </a:xfrm>
            <a:custGeom>
              <a:avLst/>
              <a:gdLst/>
              <a:ahLst/>
              <a:cxnLst/>
              <a:rect l="l" t="t" r="r" b="b"/>
              <a:pathLst>
                <a:path w="2121534" h="848995">
                  <a:moveTo>
                    <a:pt x="0" y="141477"/>
                  </a:moveTo>
                  <a:lnTo>
                    <a:pt x="7238" y="96773"/>
                  </a:lnTo>
                  <a:lnTo>
                    <a:pt x="27304" y="57911"/>
                  </a:lnTo>
                  <a:lnTo>
                    <a:pt x="57911" y="27304"/>
                  </a:lnTo>
                  <a:lnTo>
                    <a:pt x="96774" y="7238"/>
                  </a:lnTo>
                  <a:lnTo>
                    <a:pt x="141477" y="0"/>
                  </a:lnTo>
                  <a:lnTo>
                    <a:pt x="1979802" y="0"/>
                  </a:lnTo>
                  <a:lnTo>
                    <a:pt x="2024506" y="7238"/>
                  </a:lnTo>
                  <a:lnTo>
                    <a:pt x="2063368" y="27304"/>
                  </a:lnTo>
                  <a:lnTo>
                    <a:pt x="2093976" y="57911"/>
                  </a:lnTo>
                  <a:lnTo>
                    <a:pt x="2114041" y="96773"/>
                  </a:lnTo>
                  <a:lnTo>
                    <a:pt x="2121280" y="141477"/>
                  </a:lnTo>
                  <a:lnTo>
                    <a:pt x="2121280" y="707288"/>
                  </a:lnTo>
                  <a:lnTo>
                    <a:pt x="2114041" y="751992"/>
                  </a:lnTo>
                  <a:lnTo>
                    <a:pt x="2093976" y="790828"/>
                  </a:lnTo>
                  <a:lnTo>
                    <a:pt x="2063368" y="821448"/>
                  </a:lnTo>
                  <a:lnTo>
                    <a:pt x="2024506" y="841527"/>
                  </a:lnTo>
                  <a:lnTo>
                    <a:pt x="1979802" y="848740"/>
                  </a:lnTo>
                  <a:lnTo>
                    <a:pt x="141477" y="848740"/>
                  </a:lnTo>
                  <a:lnTo>
                    <a:pt x="96774" y="841527"/>
                  </a:lnTo>
                  <a:lnTo>
                    <a:pt x="57911" y="821448"/>
                  </a:lnTo>
                  <a:lnTo>
                    <a:pt x="27304" y="790828"/>
                  </a:lnTo>
                  <a:lnTo>
                    <a:pt x="7238" y="751992"/>
                  </a:lnTo>
                  <a:lnTo>
                    <a:pt x="0" y="707288"/>
                  </a:lnTo>
                  <a:lnTo>
                    <a:pt x="0" y="141477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2894691" y="8680450"/>
            <a:ext cx="1525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90" name="object 9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25233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70"/>
              <a:t> </a:t>
            </a:r>
            <a:r>
              <a:rPr dirty="0" sz="5600"/>
              <a:t>1:</a:t>
            </a:r>
            <a:r>
              <a:rPr dirty="0" sz="5600" spc="-35"/>
              <a:t> </a:t>
            </a:r>
            <a:r>
              <a:rPr dirty="0" sz="5600" spc="-5"/>
              <a:t>JSON</a:t>
            </a:r>
            <a:r>
              <a:rPr dirty="0" sz="5600" spc="-75"/>
              <a:t> </a:t>
            </a:r>
            <a:r>
              <a:rPr dirty="0" sz="5600" spc="-5"/>
              <a:t>Web</a:t>
            </a:r>
            <a:r>
              <a:rPr dirty="0" sz="5600" spc="-55"/>
              <a:t> </a:t>
            </a:r>
            <a:r>
              <a:rPr dirty="0" sz="5600" spc="-5"/>
              <a:t>Token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064" y="2622803"/>
            <a:ext cx="2764535" cy="65120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39284" y="2991611"/>
            <a:ext cx="12291060" cy="2529840"/>
            <a:chOff x="4939284" y="2991611"/>
            <a:chExt cx="12291060" cy="2529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9284" y="2991611"/>
              <a:ext cx="12291060" cy="2529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29016" y="3063239"/>
              <a:ext cx="8939530" cy="2391410"/>
            </a:xfrm>
            <a:custGeom>
              <a:avLst/>
              <a:gdLst/>
              <a:ahLst/>
              <a:cxnLst/>
              <a:rect l="l" t="t" r="r" b="b"/>
              <a:pathLst>
                <a:path w="8939530" h="2391410">
                  <a:moveTo>
                    <a:pt x="5470016" y="0"/>
                  </a:moveTo>
                  <a:lnTo>
                    <a:pt x="5414010" y="253"/>
                  </a:lnTo>
                  <a:lnTo>
                    <a:pt x="5358510" y="1904"/>
                  </a:lnTo>
                  <a:lnTo>
                    <a:pt x="5303520" y="4699"/>
                  </a:lnTo>
                  <a:lnTo>
                    <a:pt x="5249164" y="8762"/>
                  </a:lnTo>
                  <a:lnTo>
                    <a:pt x="5195570" y="13969"/>
                  </a:lnTo>
                  <a:lnTo>
                    <a:pt x="5142991" y="20319"/>
                  </a:lnTo>
                  <a:lnTo>
                    <a:pt x="5091683" y="27939"/>
                  </a:lnTo>
                  <a:lnTo>
                    <a:pt x="5041518" y="36575"/>
                  </a:lnTo>
                  <a:lnTo>
                    <a:pt x="4993005" y="46481"/>
                  </a:lnTo>
                  <a:lnTo>
                    <a:pt x="4946014" y="57403"/>
                  </a:lnTo>
                  <a:lnTo>
                    <a:pt x="4900803" y="69341"/>
                  </a:lnTo>
                  <a:lnTo>
                    <a:pt x="4857623" y="82423"/>
                  </a:lnTo>
                  <a:lnTo>
                    <a:pt x="4816475" y="96519"/>
                  </a:lnTo>
                  <a:lnTo>
                    <a:pt x="4777612" y="111759"/>
                  </a:lnTo>
                  <a:lnTo>
                    <a:pt x="4741163" y="127888"/>
                  </a:lnTo>
                  <a:lnTo>
                    <a:pt x="4676266" y="163067"/>
                  </a:lnTo>
                  <a:lnTo>
                    <a:pt x="4648073" y="182117"/>
                  </a:lnTo>
                  <a:lnTo>
                    <a:pt x="4601336" y="166242"/>
                  </a:lnTo>
                  <a:lnTo>
                    <a:pt x="4552187" y="151510"/>
                  </a:lnTo>
                  <a:lnTo>
                    <a:pt x="4500753" y="137667"/>
                  </a:lnTo>
                  <a:lnTo>
                    <a:pt x="4447285" y="125094"/>
                  </a:lnTo>
                  <a:lnTo>
                    <a:pt x="4391913" y="113537"/>
                  </a:lnTo>
                  <a:lnTo>
                    <a:pt x="4339462" y="104012"/>
                  </a:lnTo>
                  <a:lnTo>
                    <a:pt x="4286377" y="95630"/>
                  </a:lnTo>
                  <a:lnTo>
                    <a:pt x="4232656" y="88264"/>
                  </a:lnTo>
                  <a:lnTo>
                    <a:pt x="4178427" y="82041"/>
                  </a:lnTo>
                  <a:lnTo>
                    <a:pt x="4123816" y="76834"/>
                  </a:lnTo>
                  <a:lnTo>
                    <a:pt x="4068953" y="72770"/>
                  </a:lnTo>
                  <a:lnTo>
                    <a:pt x="4013834" y="69723"/>
                  </a:lnTo>
                  <a:lnTo>
                    <a:pt x="3958589" y="67690"/>
                  </a:lnTo>
                  <a:lnTo>
                    <a:pt x="3903472" y="66675"/>
                  </a:lnTo>
                  <a:lnTo>
                    <a:pt x="3848354" y="66675"/>
                  </a:lnTo>
                  <a:lnTo>
                    <a:pt x="3793489" y="67563"/>
                  </a:lnTo>
                  <a:lnTo>
                    <a:pt x="3739006" y="69595"/>
                  </a:lnTo>
                  <a:lnTo>
                    <a:pt x="3684904" y="72643"/>
                  </a:lnTo>
                  <a:lnTo>
                    <a:pt x="3631310" y="76453"/>
                  </a:lnTo>
                  <a:lnTo>
                    <a:pt x="3578479" y="81406"/>
                  </a:lnTo>
                  <a:lnTo>
                    <a:pt x="3526281" y="87249"/>
                  </a:lnTo>
                  <a:lnTo>
                    <a:pt x="3474847" y="93979"/>
                  </a:lnTo>
                  <a:lnTo>
                    <a:pt x="3424428" y="101726"/>
                  </a:lnTo>
                  <a:lnTo>
                    <a:pt x="3375025" y="110235"/>
                  </a:lnTo>
                  <a:lnTo>
                    <a:pt x="3326891" y="119760"/>
                  </a:lnTo>
                  <a:lnTo>
                    <a:pt x="3279902" y="130175"/>
                  </a:lnTo>
                  <a:lnTo>
                    <a:pt x="3234181" y="141350"/>
                  </a:lnTo>
                  <a:lnTo>
                    <a:pt x="3190112" y="153542"/>
                  </a:lnTo>
                  <a:lnTo>
                    <a:pt x="3147440" y="166496"/>
                  </a:lnTo>
                  <a:lnTo>
                    <a:pt x="3106547" y="180212"/>
                  </a:lnTo>
                  <a:lnTo>
                    <a:pt x="3067304" y="194944"/>
                  </a:lnTo>
                  <a:lnTo>
                    <a:pt x="3029965" y="210311"/>
                  </a:lnTo>
                  <a:lnTo>
                    <a:pt x="2994659" y="226567"/>
                  </a:lnTo>
                  <a:lnTo>
                    <a:pt x="2930270" y="261492"/>
                  </a:lnTo>
                  <a:lnTo>
                    <a:pt x="2901441" y="280034"/>
                  </a:lnTo>
                  <a:lnTo>
                    <a:pt x="2856103" y="270763"/>
                  </a:lnTo>
                  <a:lnTo>
                    <a:pt x="2810129" y="262127"/>
                  </a:lnTo>
                  <a:lnTo>
                    <a:pt x="2763265" y="254253"/>
                  </a:lnTo>
                  <a:lnTo>
                    <a:pt x="2715767" y="246887"/>
                  </a:lnTo>
                  <a:lnTo>
                    <a:pt x="2667634" y="240156"/>
                  </a:lnTo>
                  <a:lnTo>
                    <a:pt x="2618866" y="234187"/>
                  </a:lnTo>
                  <a:lnTo>
                    <a:pt x="2569590" y="228853"/>
                  </a:lnTo>
                  <a:lnTo>
                    <a:pt x="2519933" y="224154"/>
                  </a:lnTo>
                  <a:lnTo>
                    <a:pt x="2469768" y="220090"/>
                  </a:lnTo>
                  <a:lnTo>
                    <a:pt x="2419223" y="216788"/>
                  </a:lnTo>
                  <a:lnTo>
                    <a:pt x="2368295" y="214121"/>
                  </a:lnTo>
                  <a:lnTo>
                    <a:pt x="2317241" y="212216"/>
                  </a:lnTo>
                  <a:lnTo>
                    <a:pt x="2265933" y="210946"/>
                  </a:lnTo>
                  <a:lnTo>
                    <a:pt x="2214372" y="210311"/>
                  </a:lnTo>
                  <a:lnTo>
                    <a:pt x="2162809" y="210438"/>
                  </a:lnTo>
                  <a:lnTo>
                    <a:pt x="2111120" y="211200"/>
                  </a:lnTo>
                  <a:lnTo>
                    <a:pt x="2059558" y="212725"/>
                  </a:lnTo>
                  <a:lnTo>
                    <a:pt x="2007869" y="214883"/>
                  </a:lnTo>
                  <a:lnTo>
                    <a:pt x="1939035" y="218948"/>
                  </a:lnTo>
                  <a:lnTo>
                    <a:pt x="1871599" y="224154"/>
                  </a:lnTo>
                  <a:lnTo>
                    <a:pt x="1805558" y="230504"/>
                  </a:lnTo>
                  <a:lnTo>
                    <a:pt x="1741042" y="237998"/>
                  </a:lnTo>
                  <a:lnTo>
                    <a:pt x="1677924" y="246506"/>
                  </a:lnTo>
                  <a:lnTo>
                    <a:pt x="1616455" y="256031"/>
                  </a:lnTo>
                  <a:lnTo>
                    <a:pt x="1556638" y="266573"/>
                  </a:lnTo>
                  <a:lnTo>
                    <a:pt x="1498600" y="278129"/>
                  </a:lnTo>
                  <a:lnTo>
                    <a:pt x="1442465" y="290575"/>
                  </a:lnTo>
                  <a:lnTo>
                    <a:pt x="1388109" y="304037"/>
                  </a:lnTo>
                  <a:lnTo>
                    <a:pt x="1335658" y="318261"/>
                  </a:lnTo>
                  <a:lnTo>
                    <a:pt x="1285239" y="333375"/>
                  </a:lnTo>
                  <a:lnTo>
                    <a:pt x="1236852" y="349250"/>
                  </a:lnTo>
                  <a:lnTo>
                    <a:pt x="1190752" y="366013"/>
                  </a:lnTo>
                  <a:lnTo>
                    <a:pt x="1146809" y="383412"/>
                  </a:lnTo>
                  <a:lnTo>
                    <a:pt x="1105153" y="401574"/>
                  </a:lnTo>
                  <a:lnTo>
                    <a:pt x="1065783" y="420369"/>
                  </a:lnTo>
                  <a:lnTo>
                    <a:pt x="1028953" y="439927"/>
                  </a:lnTo>
                  <a:lnTo>
                    <a:pt x="994536" y="459993"/>
                  </a:lnTo>
                  <a:lnTo>
                    <a:pt x="933576" y="501903"/>
                  </a:lnTo>
                  <a:lnTo>
                    <a:pt x="883284" y="545845"/>
                  </a:lnTo>
                  <a:lnTo>
                    <a:pt x="844423" y="591565"/>
                  </a:lnTo>
                  <a:lnTo>
                    <a:pt x="817372" y="638809"/>
                  </a:lnTo>
                  <a:lnTo>
                    <a:pt x="802766" y="687324"/>
                  </a:lnTo>
                  <a:lnTo>
                    <a:pt x="800353" y="712088"/>
                  </a:lnTo>
                  <a:lnTo>
                    <a:pt x="801242" y="736980"/>
                  </a:lnTo>
                  <a:lnTo>
                    <a:pt x="805433" y="761999"/>
                  </a:lnTo>
                  <a:lnTo>
                    <a:pt x="813180" y="787272"/>
                  </a:lnTo>
                  <a:lnTo>
                    <a:pt x="805687" y="794765"/>
                  </a:lnTo>
                  <a:lnTo>
                    <a:pt x="745108" y="797813"/>
                  </a:lnTo>
                  <a:lnTo>
                    <a:pt x="685800" y="802258"/>
                  </a:lnTo>
                  <a:lnTo>
                    <a:pt x="627760" y="808227"/>
                  </a:lnTo>
                  <a:lnTo>
                    <a:pt x="571118" y="815466"/>
                  </a:lnTo>
                  <a:lnTo>
                    <a:pt x="516127" y="824102"/>
                  </a:lnTo>
                  <a:lnTo>
                    <a:pt x="462914" y="834135"/>
                  </a:lnTo>
                  <a:lnTo>
                    <a:pt x="411733" y="845311"/>
                  </a:lnTo>
                  <a:lnTo>
                    <a:pt x="362711" y="857757"/>
                  </a:lnTo>
                  <a:lnTo>
                    <a:pt x="315975" y="871346"/>
                  </a:lnTo>
                  <a:lnTo>
                    <a:pt x="271652" y="886078"/>
                  </a:lnTo>
                  <a:lnTo>
                    <a:pt x="229997" y="901953"/>
                  </a:lnTo>
                  <a:lnTo>
                    <a:pt x="191261" y="918844"/>
                  </a:lnTo>
                  <a:lnTo>
                    <a:pt x="155448" y="936751"/>
                  </a:lnTo>
                  <a:lnTo>
                    <a:pt x="86613" y="980820"/>
                  </a:lnTo>
                  <a:lnTo>
                    <a:pt x="56768" y="1006474"/>
                  </a:lnTo>
                  <a:lnTo>
                    <a:pt x="16001" y="1059179"/>
                  </a:lnTo>
                  <a:lnTo>
                    <a:pt x="0" y="1112646"/>
                  </a:lnTo>
                  <a:lnTo>
                    <a:pt x="1015" y="1139443"/>
                  </a:lnTo>
                  <a:lnTo>
                    <a:pt x="20574" y="1192148"/>
                  </a:lnTo>
                  <a:lnTo>
                    <a:pt x="62864" y="1242948"/>
                  </a:lnTo>
                  <a:lnTo>
                    <a:pt x="92201" y="1267332"/>
                  </a:lnTo>
                  <a:lnTo>
                    <a:pt x="127000" y="1290827"/>
                  </a:lnTo>
                  <a:lnTo>
                    <a:pt x="167131" y="1313306"/>
                  </a:lnTo>
                  <a:lnTo>
                    <a:pt x="212470" y="1334642"/>
                  </a:lnTo>
                  <a:lnTo>
                    <a:pt x="263016" y="1354581"/>
                  </a:lnTo>
                  <a:lnTo>
                    <a:pt x="318388" y="1373250"/>
                  </a:lnTo>
                  <a:lnTo>
                    <a:pt x="378713" y="1390395"/>
                  </a:lnTo>
                  <a:lnTo>
                    <a:pt x="443991" y="1405762"/>
                  </a:lnTo>
                  <a:lnTo>
                    <a:pt x="380491" y="1433194"/>
                  </a:lnTo>
                  <a:lnTo>
                    <a:pt x="326135" y="1462912"/>
                  </a:lnTo>
                  <a:lnTo>
                    <a:pt x="281177" y="1494281"/>
                  </a:lnTo>
                  <a:lnTo>
                    <a:pt x="245872" y="1527174"/>
                  </a:lnTo>
                  <a:lnTo>
                    <a:pt x="220599" y="1561210"/>
                  </a:lnTo>
                  <a:lnTo>
                    <a:pt x="200786" y="1631822"/>
                  </a:lnTo>
                  <a:lnTo>
                    <a:pt x="207009" y="1667636"/>
                  </a:lnTo>
                  <a:lnTo>
                    <a:pt x="230631" y="1713229"/>
                  </a:lnTo>
                  <a:lnTo>
                    <a:pt x="270763" y="1756155"/>
                  </a:lnTo>
                  <a:lnTo>
                    <a:pt x="325754" y="1795906"/>
                  </a:lnTo>
                  <a:lnTo>
                    <a:pt x="394461" y="1832228"/>
                  </a:lnTo>
                  <a:lnTo>
                    <a:pt x="433450" y="1848992"/>
                  </a:lnTo>
                  <a:lnTo>
                    <a:pt x="475360" y="1864740"/>
                  </a:lnTo>
                  <a:lnTo>
                    <a:pt x="519937" y="1879345"/>
                  </a:lnTo>
                  <a:lnTo>
                    <a:pt x="567181" y="1892934"/>
                  </a:lnTo>
                  <a:lnTo>
                    <a:pt x="616711" y="1905380"/>
                  </a:lnTo>
                  <a:lnTo>
                    <a:pt x="668527" y="1916556"/>
                  </a:lnTo>
                  <a:lnTo>
                    <a:pt x="722376" y="1926462"/>
                  </a:lnTo>
                  <a:lnTo>
                    <a:pt x="778128" y="1934971"/>
                  </a:lnTo>
                  <a:lnTo>
                    <a:pt x="835659" y="1942337"/>
                  </a:lnTo>
                  <a:lnTo>
                    <a:pt x="894587" y="1948179"/>
                  </a:lnTo>
                  <a:lnTo>
                    <a:pt x="955039" y="1952497"/>
                  </a:lnTo>
                  <a:lnTo>
                    <a:pt x="1016634" y="1955418"/>
                  </a:lnTo>
                  <a:lnTo>
                    <a:pt x="1079245" y="1956688"/>
                  </a:lnTo>
                  <a:lnTo>
                    <a:pt x="1142618" y="1956434"/>
                  </a:lnTo>
                  <a:lnTo>
                    <a:pt x="1206880" y="1954529"/>
                  </a:lnTo>
                  <a:lnTo>
                    <a:pt x="1223772" y="1965070"/>
                  </a:lnTo>
                  <a:lnTo>
                    <a:pt x="1287272" y="2000757"/>
                  </a:lnTo>
                  <a:lnTo>
                    <a:pt x="1356740" y="2034285"/>
                  </a:lnTo>
                  <a:lnTo>
                    <a:pt x="1393570" y="2050160"/>
                  </a:lnTo>
                  <a:lnTo>
                    <a:pt x="1431543" y="2065400"/>
                  </a:lnTo>
                  <a:lnTo>
                    <a:pt x="1470913" y="2080132"/>
                  </a:lnTo>
                  <a:lnTo>
                    <a:pt x="1511553" y="2094229"/>
                  </a:lnTo>
                  <a:lnTo>
                    <a:pt x="1553209" y="2107818"/>
                  </a:lnTo>
                  <a:lnTo>
                    <a:pt x="1596135" y="2120772"/>
                  </a:lnTo>
                  <a:lnTo>
                    <a:pt x="1639951" y="2133091"/>
                  </a:lnTo>
                  <a:lnTo>
                    <a:pt x="1684908" y="2144775"/>
                  </a:lnTo>
                  <a:lnTo>
                    <a:pt x="1730755" y="2155951"/>
                  </a:lnTo>
                  <a:lnTo>
                    <a:pt x="1777618" y="2166492"/>
                  </a:lnTo>
                  <a:lnTo>
                    <a:pt x="1825243" y="2176398"/>
                  </a:lnTo>
                  <a:lnTo>
                    <a:pt x="1873757" y="2185669"/>
                  </a:lnTo>
                  <a:lnTo>
                    <a:pt x="1923033" y="2194305"/>
                  </a:lnTo>
                  <a:lnTo>
                    <a:pt x="1972944" y="2202306"/>
                  </a:lnTo>
                  <a:lnTo>
                    <a:pt x="2023617" y="2209672"/>
                  </a:lnTo>
                  <a:lnTo>
                    <a:pt x="2074926" y="2216530"/>
                  </a:lnTo>
                  <a:lnTo>
                    <a:pt x="2126741" y="2222626"/>
                  </a:lnTo>
                  <a:lnTo>
                    <a:pt x="2179065" y="2228087"/>
                  </a:lnTo>
                  <a:lnTo>
                    <a:pt x="2231898" y="2232913"/>
                  </a:lnTo>
                  <a:lnTo>
                    <a:pt x="2285110" y="2236977"/>
                  </a:lnTo>
                  <a:lnTo>
                    <a:pt x="2338704" y="2240533"/>
                  </a:lnTo>
                  <a:lnTo>
                    <a:pt x="2392679" y="2243327"/>
                  </a:lnTo>
                  <a:lnTo>
                    <a:pt x="2446908" y="2245486"/>
                  </a:lnTo>
                  <a:lnTo>
                    <a:pt x="2501391" y="2247010"/>
                  </a:lnTo>
                  <a:lnTo>
                    <a:pt x="2556002" y="2247772"/>
                  </a:lnTo>
                  <a:lnTo>
                    <a:pt x="2610738" y="2247899"/>
                  </a:lnTo>
                  <a:lnTo>
                    <a:pt x="2665476" y="2247391"/>
                  </a:lnTo>
                  <a:lnTo>
                    <a:pt x="2720339" y="2246121"/>
                  </a:lnTo>
                  <a:lnTo>
                    <a:pt x="2775204" y="2244089"/>
                  </a:lnTo>
                  <a:lnTo>
                    <a:pt x="2829940" y="2241422"/>
                  </a:lnTo>
                  <a:lnTo>
                    <a:pt x="2884551" y="2238120"/>
                  </a:lnTo>
                  <a:lnTo>
                    <a:pt x="2938906" y="2234056"/>
                  </a:lnTo>
                  <a:lnTo>
                    <a:pt x="2993135" y="2229230"/>
                  </a:lnTo>
                  <a:lnTo>
                    <a:pt x="3047110" y="2223642"/>
                  </a:lnTo>
                  <a:lnTo>
                    <a:pt x="3100704" y="2217419"/>
                  </a:lnTo>
                  <a:lnTo>
                    <a:pt x="3154044" y="2210434"/>
                  </a:lnTo>
                  <a:lnTo>
                    <a:pt x="3206877" y="2202814"/>
                  </a:lnTo>
                  <a:lnTo>
                    <a:pt x="3259201" y="2194305"/>
                  </a:lnTo>
                  <a:lnTo>
                    <a:pt x="3311143" y="2185161"/>
                  </a:lnTo>
                  <a:lnTo>
                    <a:pt x="3362325" y="2175255"/>
                  </a:lnTo>
                  <a:lnTo>
                    <a:pt x="3412998" y="2164587"/>
                  </a:lnTo>
                  <a:lnTo>
                    <a:pt x="3447668" y="2182621"/>
                  </a:lnTo>
                  <a:lnTo>
                    <a:pt x="3484372" y="2200020"/>
                  </a:lnTo>
                  <a:lnTo>
                    <a:pt x="3522979" y="2216911"/>
                  </a:lnTo>
                  <a:lnTo>
                    <a:pt x="3563365" y="2233040"/>
                  </a:lnTo>
                  <a:lnTo>
                    <a:pt x="3605656" y="2248534"/>
                  </a:lnTo>
                  <a:lnTo>
                    <a:pt x="3649599" y="2263393"/>
                  </a:lnTo>
                  <a:lnTo>
                    <a:pt x="3695191" y="2277363"/>
                  </a:lnTo>
                  <a:lnTo>
                    <a:pt x="3742308" y="2290825"/>
                  </a:lnTo>
                  <a:lnTo>
                    <a:pt x="3791077" y="2303398"/>
                  </a:lnTo>
                  <a:lnTo>
                    <a:pt x="3841241" y="2315209"/>
                  </a:lnTo>
                  <a:lnTo>
                    <a:pt x="3892677" y="2326258"/>
                  </a:lnTo>
                  <a:lnTo>
                    <a:pt x="3945635" y="2336545"/>
                  </a:lnTo>
                  <a:lnTo>
                    <a:pt x="3999737" y="2345943"/>
                  </a:lnTo>
                  <a:lnTo>
                    <a:pt x="4054982" y="2354579"/>
                  </a:lnTo>
                  <a:lnTo>
                    <a:pt x="4111370" y="2362326"/>
                  </a:lnTo>
                  <a:lnTo>
                    <a:pt x="4168775" y="2369184"/>
                  </a:lnTo>
                  <a:lnTo>
                    <a:pt x="4228718" y="2375280"/>
                  </a:lnTo>
                  <a:lnTo>
                    <a:pt x="4288662" y="2380360"/>
                  </a:lnTo>
                  <a:lnTo>
                    <a:pt x="4348733" y="2384424"/>
                  </a:lnTo>
                  <a:lnTo>
                    <a:pt x="4408678" y="2387599"/>
                  </a:lnTo>
                  <a:lnTo>
                    <a:pt x="4468622" y="2389758"/>
                  </a:lnTo>
                  <a:lnTo>
                    <a:pt x="4528311" y="2390901"/>
                  </a:lnTo>
                  <a:lnTo>
                    <a:pt x="4587875" y="2391155"/>
                  </a:lnTo>
                  <a:lnTo>
                    <a:pt x="4647057" y="2390393"/>
                  </a:lnTo>
                  <a:lnTo>
                    <a:pt x="4705858" y="2388869"/>
                  </a:lnTo>
                  <a:lnTo>
                    <a:pt x="4764151" y="2386329"/>
                  </a:lnTo>
                  <a:lnTo>
                    <a:pt x="4821935" y="2382900"/>
                  </a:lnTo>
                  <a:lnTo>
                    <a:pt x="4879085" y="2378709"/>
                  </a:lnTo>
                  <a:lnTo>
                    <a:pt x="4935728" y="2373629"/>
                  </a:lnTo>
                  <a:lnTo>
                    <a:pt x="4991480" y="2367660"/>
                  </a:lnTo>
                  <a:lnTo>
                    <a:pt x="5046472" y="2360802"/>
                  </a:lnTo>
                  <a:lnTo>
                    <a:pt x="5100574" y="2353182"/>
                  </a:lnTo>
                  <a:lnTo>
                    <a:pt x="5153787" y="2344800"/>
                  </a:lnTo>
                  <a:lnTo>
                    <a:pt x="5205983" y="2335529"/>
                  </a:lnTo>
                  <a:lnTo>
                    <a:pt x="5257037" y="2325623"/>
                  </a:lnTo>
                  <a:lnTo>
                    <a:pt x="5306822" y="2314829"/>
                  </a:lnTo>
                  <a:lnTo>
                    <a:pt x="5355589" y="2303398"/>
                  </a:lnTo>
                  <a:lnTo>
                    <a:pt x="5402833" y="2291079"/>
                  </a:lnTo>
                  <a:lnTo>
                    <a:pt x="5448807" y="2278125"/>
                  </a:lnTo>
                  <a:lnTo>
                    <a:pt x="5493385" y="2264536"/>
                  </a:lnTo>
                  <a:lnTo>
                    <a:pt x="5536437" y="2250185"/>
                  </a:lnTo>
                  <a:lnTo>
                    <a:pt x="5577839" y="2235072"/>
                  </a:lnTo>
                  <a:lnTo>
                    <a:pt x="5617591" y="2219451"/>
                  </a:lnTo>
                  <a:lnTo>
                    <a:pt x="5655691" y="2203068"/>
                  </a:lnTo>
                  <a:lnTo>
                    <a:pt x="5691885" y="2186050"/>
                  </a:lnTo>
                  <a:lnTo>
                    <a:pt x="5726303" y="2168524"/>
                  </a:lnTo>
                  <a:lnTo>
                    <a:pt x="5789168" y="2131440"/>
                  </a:lnTo>
                  <a:lnTo>
                    <a:pt x="5843651" y="2092070"/>
                  </a:lnTo>
                  <a:lnTo>
                    <a:pt x="5889370" y="2050414"/>
                  </a:lnTo>
                  <a:lnTo>
                    <a:pt x="5908674" y="2028824"/>
                  </a:lnTo>
                  <a:lnTo>
                    <a:pt x="5956045" y="2039111"/>
                  </a:lnTo>
                  <a:lnTo>
                    <a:pt x="6004432" y="2048509"/>
                  </a:lnTo>
                  <a:lnTo>
                    <a:pt x="6053962" y="2057018"/>
                  </a:lnTo>
                  <a:lnTo>
                    <a:pt x="6104508" y="2064765"/>
                  </a:lnTo>
                  <a:lnTo>
                    <a:pt x="6155816" y="2071623"/>
                  </a:lnTo>
                  <a:lnTo>
                    <a:pt x="6207887" y="2077592"/>
                  </a:lnTo>
                  <a:lnTo>
                    <a:pt x="6260718" y="2082799"/>
                  </a:lnTo>
                  <a:lnTo>
                    <a:pt x="6314058" y="2086990"/>
                  </a:lnTo>
                  <a:lnTo>
                    <a:pt x="6368033" y="2090292"/>
                  </a:lnTo>
                  <a:lnTo>
                    <a:pt x="6422389" y="2092832"/>
                  </a:lnTo>
                  <a:lnTo>
                    <a:pt x="6477126" y="2094356"/>
                  </a:lnTo>
                  <a:lnTo>
                    <a:pt x="6532118" y="2094991"/>
                  </a:lnTo>
                  <a:lnTo>
                    <a:pt x="6599935" y="2094483"/>
                  </a:lnTo>
                  <a:lnTo>
                    <a:pt x="6666864" y="2092578"/>
                  </a:lnTo>
                  <a:lnTo>
                    <a:pt x="6732651" y="2089403"/>
                  </a:lnTo>
                  <a:lnTo>
                    <a:pt x="6797420" y="2084958"/>
                  </a:lnTo>
                  <a:lnTo>
                    <a:pt x="6860793" y="2079243"/>
                  </a:lnTo>
                  <a:lnTo>
                    <a:pt x="6922770" y="2072385"/>
                  </a:lnTo>
                  <a:lnTo>
                    <a:pt x="6983349" y="2064257"/>
                  </a:lnTo>
                  <a:lnTo>
                    <a:pt x="7042276" y="2055113"/>
                  </a:lnTo>
                  <a:lnTo>
                    <a:pt x="7099680" y="2044699"/>
                  </a:lnTo>
                  <a:lnTo>
                    <a:pt x="7155180" y="2033396"/>
                  </a:lnTo>
                  <a:lnTo>
                    <a:pt x="7208774" y="2020950"/>
                  </a:lnTo>
                  <a:lnTo>
                    <a:pt x="7260462" y="2007488"/>
                  </a:lnTo>
                  <a:lnTo>
                    <a:pt x="7309993" y="1993137"/>
                  </a:lnTo>
                  <a:lnTo>
                    <a:pt x="7357491" y="1977897"/>
                  </a:lnTo>
                  <a:lnTo>
                    <a:pt x="7402576" y="1961768"/>
                  </a:lnTo>
                  <a:lnTo>
                    <a:pt x="7445247" y="1944750"/>
                  </a:lnTo>
                  <a:lnTo>
                    <a:pt x="7485507" y="1926843"/>
                  </a:lnTo>
                  <a:lnTo>
                    <a:pt x="7523226" y="1908301"/>
                  </a:lnTo>
                  <a:lnTo>
                    <a:pt x="7558151" y="1888997"/>
                  </a:lnTo>
                  <a:lnTo>
                    <a:pt x="7619618" y="1848230"/>
                  </a:lnTo>
                  <a:lnTo>
                    <a:pt x="7669022" y="1805050"/>
                  </a:lnTo>
                  <a:lnTo>
                    <a:pt x="7705597" y="1759584"/>
                  </a:lnTo>
                  <a:lnTo>
                    <a:pt x="7728712" y="1712213"/>
                  </a:lnTo>
                  <a:lnTo>
                    <a:pt x="7737220" y="1663191"/>
                  </a:lnTo>
                  <a:lnTo>
                    <a:pt x="7791957" y="1659889"/>
                  </a:lnTo>
                  <a:lnTo>
                    <a:pt x="7846187" y="1655952"/>
                  </a:lnTo>
                  <a:lnTo>
                    <a:pt x="7899907" y="1651126"/>
                  </a:lnTo>
                  <a:lnTo>
                    <a:pt x="7952993" y="1645538"/>
                  </a:lnTo>
                  <a:lnTo>
                    <a:pt x="8005318" y="1639188"/>
                  </a:lnTo>
                  <a:lnTo>
                    <a:pt x="8056880" y="1632203"/>
                  </a:lnTo>
                  <a:lnTo>
                    <a:pt x="8107680" y="1624329"/>
                  </a:lnTo>
                  <a:lnTo>
                    <a:pt x="8157591" y="1615820"/>
                  </a:lnTo>
                  <a:lnTo>
                    <a:pt x="8206612" y="1606676"/>
                  </a:lnTo>
                  <a:lnTo>
                    <a:pt x="8254491" y="1596770"/>
                  </a:lnTo>
                  <a:lnTo>
                    <a:pt x="8301482" y="1586102"/>
                  </a:lnTo>
                  <a:lnTo>
                    <a:pt x="8347328" y="1574799"/>
                  </a:lnTo>
                  <a:lnTo>
                    <a:pt x="8391905" y="1562861"/>
                  </a:lnTo>
                  <a:lnTo>
                    <a:pt x="8453628" y="1544573"/>
                  </a:lnTo>
                  <a:lnTo>
                    <a:pt x="8511666" y="1525269"/>
                  </a:lnTo>
                  <a:lnTo>
                    <a:pt x="8566149" y="1505076"/>
                  </a:lnTo>
                  <a:lnTo>
                    <a:pt x="8617076" y="1483994"/>
                  </a:lnTo>
                  <a:lnTo>
                    <a:pt x="8664320" y="1462150"/>
                  </a:lnTo>
                  <a:lnTo>
                    <a:pt x="8707882" y="1439417"/>
                  </a:lnTo>
                  <a:lnTo>
                    <a:pt x="8747760" y="1416049"/>
                  </a:lnTo>
                  <a:lnTo>
                    <a:pt x="8783955" y="1392046"/>
                  </a:lnTo>
                  <a:lnTo>
                    <a:pt x="8816466" y="1367408"/>
                  </a:lnTo>
                  <a:lnTo>
                    <a:pt x="8891270" y="1290827"/>
                  </a:lnTo>
                  <a:lnTo>
                    <a:pt x="8922130" y="1237995"/>
                  </a:lnTo>
                  <a:lnTo>
                    <a:pt x="8937497" y="1184274"/>
                  </a:lnTo>
                  <a:lnTo>
                    <a:pt x="8939403" y="1157223"/>
                  </a:lnTo>
                  <a:lnTo>
                    <a:pt x="8937243" y="1130172"/>
                  </a:lnTo>
                  <a:lnTo>
                    <a:pt x="8921368" y="1076197"/>
                  </a:lnTo>
                  <a:lnTo>
                    <a:pt x="8889365" y="1022857"/>
                  </a:lnTo>
                  <a:lnTo>
                    <a:pt x="8841359" y="970533"/>
                  </a:lnTo>
                  <a:lnTo>
                    <a:pt x="8811260" y="944879"/>
                  </a:lnTo>
                  <a:lnTo>
                    <a:pt x="8776970" y="919733"/>
                  </a:lnTo>
                  <a:lnTo>
                    <a:pt x="8738616" y="895095"/>
                  </a:lnTo>
                  <a:lnTo>
                    <a:pt x="8696197" y="871092"/>
                  </a:lnTo>
                  <a:lnTo>
                    <a:pt x="8649589" y="847597"/>
                  </a:lnTo>
                  <a:lnTo>
                    <a:pt x="8664066" y="834516"/>
                  </a:lnTo>
                  <a:lnTo>
                    <a:pt x="8699880" y="794638"/>
                  </a:lnTo>
                  <a:lnTo>
                    <a:pt x="8728710" y="743076"/>
                  </a:lnTo>
                  <a:lnTo>
                    <a:pt x="8738870" y="691895"/>
                  </a:lnTo>
                  <a:lnTo>
                    <a:pt x="8737218" y="666495"/>
                  </a:lnTo>
                  <a:lnTo>
                    <a:pt x="8720963" y="616711"/>
                  </a:lnTo>
                  <a:lnTo>
                    <a:pt x="8688197" y="568325"/>
                  </a:lnTo>
                  <a:lnTo>
                    <a:pt x="8639555" y="522096"/>
                  </a:lnTo>
                  <a:lnTo>
                    <a:pt x="8575928" y="478535"/>
                  </a:lnTo>
                  <a:lnTo>
                    <a:pt x="8538845" y="457834"/>
                  </a:lnTo>
                  <a:lnTo>
                    <a:pt x="8498205" y="438023"/>
                  </a:lnTo>
                  <a:lnTo>
                    <a:pt x="8454390" y="419100"/>
                  </a:lnTo>
                  <a:lnTo>
                    <a:pt x="8407272" y="401192"/>
                  </a:lnTo>
                  <a:lnTo>
                    <a:pt x="8356980" y="384301"/>
                  </a:lnTo>
                  <a:lnTo>
                    <a:pt x="8303641" y="368553"/>
                  </a:lnTo>
                  <a:lnTo>
                    <a:pt x="8247507" y="353949"/>
                  </a:lnTo>
                  <a:lnTo>
                    <a:pt x="8188451" y="340613"/>
                  </a:lnTo>
                  <a:lnTo>
                    <a:pt x="8126603" y="328549"/>
                  </a:lnTo>
                  <a:lnTo>
                    <a:pt x="8062341" y="317753"/>
                  </a:lnTo>
                  <a:lnTo>
                    <a:pt x="7995412" y="308482"/>
                  </a:lnTo>
                  <a:lnTo>
                    <a:pt x="7926070" y="300735"/>
                  </a:lnTo>
                  <a:lnTo>
                    <a:pt x="7907020" y="269875"/>
                  </a:lnTo>
                  <a:lnTo>
                    <a:pt x="7880730" y="239902"/>
                  </a:lnTo>
                  <a:lnTo>
                    <a:pt x="7847583" y="210946"/>
                  </a:lnTo>
                  <a:lnTo>
                    <a:pt x="7807832" y="183133"/>
                  </a:lnTo>
                  <a:lnTo>
                    <a:pt x="7761732" y="156717"/>
                  </a:lnTo>
                  <a:lnTo>
                    <a:pt x="7709407" y="131825"/>
                  </a:lnTo>
                  <a:lnTo>
                    <a:pt x="7651241" y="108584"/>
                  </a:lnTo>
                  <a:lnTo>
                    <a:pt x="7587233" y="87121"/>
                  </a:lnTo>
                  <a:lnTo>
                    <a:pt x="7542783" y="74167"/>
                  </a:lnTo>
                  <a:lnTo>
                    <a:pt x="7496937" y="62229"/>
                  </a:lnTo>
                  <a:lnTo>
                    <a:pt x="7449820" y="51434"/>
                  </a:lnTo>
                  <a:lnTo>
                    <a:pt x="7401560" y="41655"/>
                  </a:lnTo>
                  <a:lnTo>
                    <a:pt x="7352283" y="32892"/>
                  </a:lnTo>
                  <a:lnTo>
                    <a:pt x="7301991" y="25273"/>
                  </a:lnTo>
                  <a:lnTo>
                    <a:pt x="7251064" y="18668"/>
                  </a:lnTo>
                  <a:lnTo>
                    <a:pt x="7199376" y="13080"/>
                  </a:lnTo>
                  <a:lnTo>
                    <a:pt x="7147178" y="8508"/>
                  </a:lnTo>
                  <a:lnTo>
                    <a:pt x="7094601" y="4952"/>
                  </a:lnTo>
                  <a:lnTo>
                    <a:pt x="7041641" y="2412"/>
                  </a:lnTo>
                  <a:lnTo>
                    <a:pt x="6988555" y="1015"/>
                  </a:lnTo>
                  <a:lnTo>
                    <a:pt x="6935343" y="507"/>
                  </a:lnTo>
                  <a:lnTo>
                    <a:pt x="6882257" y="1142"/>
                  </a:lnTo>
                  <a:lnTo>
                    <a:pt x="6829297" y="2666"/>
                  </a:lnTo>
                  <a:lnTo>
                    <a:pt x="6776593" y="5333"/>
                  </a:lnTo>
                  <a:lnTo>
                    <a:pt x="6724395" y="8889"/>
                  </a:lnTo>
                  <a:lnTo>
                    <a:pt x="6672580" y="13461"/>
                  </a:lnTo>
                  <a:lnTo>
                    <a:pt x="6621526" y="19176"/>
                  </a:lnTo>
                  <a:lnTo>
                    <a:pt x="6571233" y="25780"/>
                  </a:lnTo>
                  <a:lnTo>
                    <a:pt x="6521703" y="33400"/>
                  </a:lnTo>
                  <a:lnTo>
                    <a:pt x="6473316" y="41909"/>
                  </a:lnTo>
                  <a:lnTo>
                    <a:pt x="6426072" y="51561"/>
                  </a:lnTo>
                  <a:lnTo>
                    <a:pt x="6379972" y="62102"/>
                  </a:lnTo>
                  <a:lnTo>
                    <a:pt x="6335268" y="73659"/>
                  </a:lnTo>
                  <a:lnTo>
                    <a:pt x="6292087" y="86105"/>
                  </a:lnTo>
                  <a:lnTo>
                    <a:pt x="6250432" y="99694"/>
                  </a:lnTo>
                  <a:lnTo>
                    <a:pt x="6210553" y="114173"/>
                  </a:lnTo>
                  <a:lnTo>
                    <a:pt x="6172580" y="129539"/>
                  </a:lnTo>
                  <a:lnTo>
                    <a:pt x="6135243" y="112902"/>
                  </a:lnTo>
                  <a:lnTo>
                    <a:pt x="6095110" y="97154"/>
                  </a:lnTo>
                  <a:lnTo>
                    <a:pt x="6052439" y="82423"/>
                  </a:lnTo>
                  <a:lnTo>
                    <a:pt x="6007226" y="68833"/>
                  </a:lnTo>
                  <a:lnTo>
                    <a:pt x="5959601" y="56260"/>
                  </a:lnTo>
                  <a:lnTo>
                    <a:pt x="5909818" y="44830"/>
                  </a:lnTo>
                  <a:lnTo>
                    <a:pt x="5857874" y="34670"/>
                  </a:lnTo>
                  <a:lnTo>
                    <a:pt x="5803899" y="25653"/>
                  </a:lnTo>
                  <a:lnTo>
                    <a:pt x="5749289" y="18033"/>
                  </a:lnTo>
                  <a:lnTo>
                    <a:pt x="5693918" y="11683"/>
                  </a:lnTo>
                  <a:lnTo>
                    <a:pt x="5638164" y="6857"/>
                  </a:lnTo>
                  <a:lnTo>
                    <a:pt x="5582157" y="3175"/>
                  </a:lnTo>
                  <a:lnTo>
                    <a:pt x="5526024" y="1015"/>
                  </a:lnTo>
                  <a:lnTo>
                    <a:pt x="547001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0" y="4655819"/>
              <a:ext cx="132587" cy="1325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24372" y="4389119"/>
              <a:ext cx="1447800" cy="403860"/>
            </a:xfrm>
            <a:custGeom>
              <a:avLst/>
              <a:gdLst/>
              <a:ahLst/>
              <a:cxnLst/>
              <a:rect l="l" t="t" r="r" b="b"/>
              <a:pathLst>
                <a:path w="1447800" h="403860">
                  <a:moveTo>
                    <a:pt x="265176" y="270383"/>
                  </a:moveTo>
                  <a:lnTo>
                    <a:pt x="258445" y="228473"/>
                  </a:lnTo>
                  <a:lnTo>
                    <a:pt x="239649" y="191897"/>
                  </a:lnTo>
                  <a:lnTo>
                    <a:pt x="210947" y="163195"/>
                  </a:lnTo>
                  <a:lnTo>
                    <a:pt x="174498" y="144272"/>
                  </a:lnTo>
                  <a:lnTo>
                    <a:pt x="132588" y="137541"/>
                  </a:lnTo>
                  <a:lnTo>
                    <a:pt x="90678" y="144272"/>
                  </a:lnTo>
                  <a:lnTo>
                    <a:pt x="54229" y="163195"/>
                  </a:lnTo>
                  <a:lnTo>
                    <a:pt x="25527" y="191897"/>
                  </a:lnTo>
                  <a:lnTo>
                    <a:pt x="6731" y="228473"/>
                  </a:lnTo>
                  <a:lnTo>
                    <a:pt x="0" y="270383"/>
                  </a:lnTo>
                  <a:lnTo>
                    <a:pt x="6731" y="312547"/>
                  </a:lnTo>
                  <a:lnTo>
                    <a:pt x="25527" y="348996"/>
                  </a:lnTo>
                  <a:lnTo>
                    <a:pt x="54229" y="377825"/>
                  </a:lnTo>
                  <a:lnTo>
                    <a:pt x="90678" y="396748"/>
                  </a:lnTo>
                  <a:lnTo>
                    <a:pt x="132588" y="403479"/>
                  </a:lnTo>
                  <a:lnTo>
                    <a:pt x="174498" y="396748"/>
                  </a:lnTo>
                  <a:lnTo>
                    <a:pt x="210947" y="377825"/>
                  </a:lnTo>
                  <a:lnTo>
                    <a:pt x="239649" y="348996"/>
                  </a:lnTo>
                  <a:lnTo>
                    <a:pt x="258445" y="312547"/>
                  </a:lnTo>
                  <a:lnTo>
                    <a:pt x="265176" y="270383"/>
                  </a:lnTo>
                  <a:close/>
                </a:path>
                <a:path w="1447800" h="403860">
                  <a:moveTo>
                    <a:pt x="1447292" y="199390"/>
                  </a:moveTo>
                  <a:lnTo>
                    <a:pt x="1442085" y="153670"/>
                  </a:lnTo>
                  <a:lnTo>
                    <a:pt x="1427099" y="111760"/>
                  </a:lnTo>
                  <a:lnTo>
                    <a:pt x="1403604" y="74676"/>
                  </a:lnTo>
                  <a:lnTo>
                    <a:pt x="1372743" y="43815"/>
                  </a:lnTo>
                  <a:lnTo>
                    <a:pt x="1335786" y="20320"/>
                  </a:lnTo>
                  <a:lnTo>
                    <a:pt x="1294003" y="5334"/>
                  </a:lnTo>
                  <a:lnTo>
                    <a:pt x="1248283" y="0"/>
                  </a:lnTo>
                  <a:lnTo>
                    <a:pt x="1202690" y="5334"/>
                  </a:lnTo>
                  <a:lnTo>
                    <a:pt x="1160780" y="20320"/>
                  </a:lnTo>
                  <a:lnTo>
                    <a:pt x="1123823" y="43815"/>
                  </a:lnTo>
                  <a:lnTo>
                    <a:pt x="1093089" y="74676"/>
                  </a:lnTo>
                  <a:lnTo>
                    <a:pt x="1069594" y="111760"/>
                  </a:lnTo>
                  <a:lnTo>
                    <a:pt x="1054608" y="153670"/>
                  </a:lnTo>
                  <a:lnTo>
                    <a:pt x="1049401" y="199390"/>
                  </a:lnTo>
                  <a:lnTo>
                    <a:pt x="1054608" y="245237"/>
                  </a:lnTo>
                  <a:lnTo>
                    <a:pt x="1069594" y="287147"/>
                  </a:lnTo>
                  <a:lnTo>
                    <a:pt x="1093089" y="324231"/>
                  </a:lnTo>
                  <a:lnTo>
                    <a:pt x="1123823" y="355092"/>
                  </a:lnTo>
                  <a:lnTo>
                    <a:pt x="1160780" y="378587"/>
                  </a:lnTo>
                  <a:lnTo>
                    <a:pt x="1202690" y="393573"/>
                  </a:lnTo>
                  <a:lnTo>
                    <a:pt x="1248283" y="398907"/>
                  </a:lnTo>
                  <a:lnTo>
                    <a:pt x="1294003" y="393573"/>
                  </a:lnTo>
                  <a:lnTo>
                    <a:pt x="1335786" y="378587"/>
                  </a:lnTo>
                  <a:lnTo>
                    <a:pt x="1372743" y="355092"/>
                  </a:lnTo>
                  <a:lnTo>
                    <a:pt x="1403604" y="324231"/>
                  </a:lnTo>
                  <a:lnTo>
                    <a:pt x="1427099" y="287147"/>
                  </a:lnTo>
                  <a:lnTo>
                    <a:pt x="1442085" y="245237"/>
                  </a:lnTo>
                  <a:lnTo>
                    <a:pt x="1447292" y="19939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593326" y="3411981"/>
            <a:ext cx="538924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about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JSON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eb 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(JWT)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its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structure.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JWT’s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securely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transmitting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information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JSON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8458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50"/>
              <a:t> </a:t>
            </a:r>
            <a:r>
              <a:rPr dirty="0" sz="5600"/>
              <a:t>2:</a:t>
            </a:r>
            <a:r>
              <a:rPr dirty="0" sz="5600" spc="-15"/>
              <a:t> </a:t>
            </a:r>
            <a:r>
              <a:rPr dirty="0" sz="5600" spc="-5"/>
              <a:t>Client</a:t>
            </a:r>
            <a:r>
              <a:rPr dirty="0" sz="5600" spc="-80"/>
              <a:t> </a:t>
            </a:r>
            <a:r>
              <a:rPr dirty="0" sz="5600" spc="5"/>
              <a:t>and</a:t>
            </a:r>
            <a:r>
              <a:rPr dirty="0" sz="5600" spc="-85"/>
              <a:t> </a:t>
            </a:r>
            <a:r>
              <a:rPr dirty="0" sz="5600"/>
              <a:t>Storage</a:t>
            </a:r>
            <a:r>
              <a:rPr dirty="0" sz="5600" spc="-60"/>
              <a:t> </a:t>
            </a:r>
            <a:r>
              <a:rPr dirty="0" sz="5600" spc="-5"/>
              <a:t>Properties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47344" y="2229837"/>
            <a:ext cx="10330180" cy="6518275"/>
            <a:chOff x="847344" y="2229837"/>
            <a:chExt cx="10330180" cy="6518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2229837"/>
              <a:ext cx="10329672" cy="65179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2272283"/>
              <a:ext cx="10226040" cy="6421755"/>
            </a:xfrm>
            <a:custGeom>
              <a:avLst/>
              <a:gdLst/>
              <a:ahLst/>
              <a:cxnLst/>
              <a:rect l="l" t="t" r="r" b="b"/>
              <a:pathLst>
                <a:path w="10226040" h="6421755">
                  <a:moveTo>
                    <a:pt x="9155938" y="0"/>
                  </a:moveTo>
                  <a:lnTo>
                    <a:pt x="1070102" y="0"/>
                  </a:lnTo>
                  <a:lnTo>
                    <a:pt x="1022476" y="1016"/>
                  </a:lnTo>
                  <a:lnTo>
                    <a:pt x="975360" y="4191"/>
                  </a:lnTo>
                  <a:lnTo>
                    <a:pt x="928751" y="9271"/>
                  </a:lnTo>
                  <a:lnTo>
                    <a:pt x="882776" y="16383"/>
                  </a:lnTo>
                  <a:lnTo>
                    <a:pt x="837564" y="25400"/>
                  </a:lnTo>
                  <a:lnTo>
                    <a:pt x="792988" y="36195"/>
                  </a:lnTo>
                  <a:lnTo>
                    <a:pt x="749173" y="49022"/>
                  </a:lnTo>
                  <a:lnTo>
                    <a:pt x="706119" y="63500"/>
                  </a:lnTo>
                  <a:lnTo>
                    <a:pt x="663956" y="79756"/>
                  </a:lnTo>
                  <a:lnTo>
                    <a:pt x="622681" y="97790"/>
                  </a:lnTo>
                  <a:lnTo>
                    <a:pt x="582294" y="117475"/>
                  </a:lnTo>
                  <a:lnTo>
                    <a:pt x="542925" y="138684"/>
                  </a:lnTo>
                  <a:lnTo>
                    <a:pt x="504571" y="161544"/>
                  </a:lnTo>
                  <a:lnTo>
                    <a:pt x="467232" y="185927"/>
                  </a:lnTo>
                  <a:lnTo>
                    <a:pt x="431038" y="211836"/>
                  </a:lnTo>
                  <a:lnTo>
                    <a:pt x="395859" y="239141"/>
                  </a:lnTo>
                  <a:lnTo>
                    <a:pt x="361950" y="267843"/>
                  </a:lnTo>
                  <a:lnTo>
                    <a:pt x="329310" y="297942"/>
                  </a:lnTo>
                  <a:lnTo>
                    <a:pt x="297916" y="329311"/>
                  </a:lnTo>
                  <a:lnTo>
                    <a:pt x="267830" y="362076"/>
                  </a:lnTo>
                  <a:lnTo>
                    <a:pt x="239102" y="395986"/>
                  </a:lnTo>
                  <a:lnTo>
                    <a:pt x="211785" y="431038"/>
                  </a:lnTo>
                  <a:lnTo>
                    <a:pt x="185902" y="467233"/>
                  </a:lnTo>
                  <a:lnTo>
                    <a:pt x="161518" y="504571"/>
                  </a:lnTo>
                  <a:lnTo>
                    <a:pt x="138671" y="543051"/>
                  </a:lnTo>
                  <a:lnTo>
                    <a:pt x="117398" y="582422"/>
                  </a:lnTo>
                  <a:lnTo>
                    <a:pt x="97751" y="622808"/>
                  </a:lnTo>
                  <a:lnTo>
                    <a:pt x="79768" y="664083"/>
                  </a:lnTo>
                  <a:lnTo>
                    <a:pt x="63487" y="706247"/>
                  </a:lnTo>
                  <a:lnTo>
                    <a:pt x="48958" y="749300"/>
                  </a:lnTo>
                  <a:lnTo>
                    <a:pt x="36233" y="793115"/>
                  </a:lnTo>
                  <a:lnTo>
                    <a:pt x="25349" y="837692"/>
                  </a:lnTo>
                  <a:lnTo>
                    <a:pt x="16332" y="883031"/>
                  </a:lnTo>
                  <a:lnTo>
                    <a:pt x="9258" y="928877"/>
                  </a:lnTo>
                  <a:lnTo>
                    <a:pt x="4140" y="975487"/>
                  </a:lnTo>
                  <a:lnTo>
                    <a:pt x="1041" y="1022604"/>
                  </a:lnTo>
                  <a:lnTo>
                    <a:pt x="0" y="1070229"/>
                  </a:lnTo>
                  <a:lnTo>
                    <a:pt x="0" y="5351399"/>
                  </a:lnTo>
                  <a:lnTo>
                    <a:pt x="1041" y="5399024"/>
                  </a:lnTo>
                  <a:lnTo>
                    <a:pt x="4140" y="5446141"/>
                  </a:lnTo>
                  <a:lnTo>
                    <a:pt x="9258" y="5492750"/>
                  </a:lnTo>
                  <a:lnTo>
                    <a:pt x="16332" y="5538597"/>
                  </a:lnTo>
                  <a:lnTo>
                    <a:pt x="25349" y="5583936"/>
                  </a:lnTo>
                  <a:lnTo>
                    <a:pt x="36233" y="5628513"/>
                  </a:lnTo>
                  <a:lnTo>
                    <a:pt x="48958" y="5672328"/>
                  </a:lnTo>
                  <a:lnTo>
                    <a:pt x="63487" y="5715381"/>
                  </a:lnTo>
                  <a:lnTo>
                    <a:pt x="79768" y="5757545"/>
                  </a:lnTo>
                  <a:lnTo>
                    <a:pt x="97751" y="5798820"/>
                  </a:lnTo>
                  <a:lnTo>
                    <a:pt x="117398" y="5839206"/>
                  </a:lnTo>
                  <a:lnTo>
                    <a:pt x="138671" y="5878576"/>
                  </a:lnTo>
                  <a:lnTo>
                    <a:pt x="161518" y="5916930"/>
                  </a:lnTo>
                  <a:lnTo>
                    <a:pt x="185902" y="5954395"/>
                  </a:lnTo>
                  <a:lnTo>
                    <a:pt x="211785" y="5990590"/>
                  </a:lnTo>
                  <a:lnTo>
                    <a:pt x="239102" y="6025642"/>
                  </a:lnTo>
                  <a:lnTo>
                    <a:pt x="267830" y="6059551"/>
                  </a:lnTo>
                  <a:lnTo>
                    <a:pt x="297916" y="6092317"/>
                  </a:lnTo>
                  <a:lnTo>
                    <a:pt x="329310" y="6123686"/>
                  </a:lnTo>
                  <a:lnTo>
                    <a:pt x="361950" y="6153785"/>
                  </a:lnTo>
                  <a:lnTo>
                    <a:pt x="395859" y="6182487"/>
                  </a:lnTo>
                  <a:lnTo>
                    <a:pt x="431038" y="6209792"/>
                  </a:lnTo>
                  <a:lnTo>
                    <a:pt x="467232" y="6235700"/>
                  </a:lnTo>
                  <a:lnTo>
                    <a:pt x="504571" y="6260084"/>
                  </a:lnTo>
                  <a:lnTo>
                    <a:pt x="542925" y="6282944"/>
                  </a:lnTo>
                  <a:lnTo>
                    <a:pt x="582294" y="6304153"/>
                  </a:lnTo>
                  <a:lnTo>
                    <a:pt x="622681" y="6323838"/>
                  </a:lnTo>
                  <a:lnTo>
                    <a:pt x="663956" y="6341872"/>
                  </a:lnTo>
                  <a:lnTo>
                    <a:pt x="706119" y="6358128"/>
                  </a:lnTo>
                  <a:lnTo>
                    <a:pt x="749173" y="6372606"/>
                  </a:lnTo>
                  <a:lnTo>
                    <a:pt x="792988" y="6385433"/>
                  </a:lnTo>
                  <a:lnTo>
                    <a:pt x="837564" y="6396228"/>
                  </a:lnTo>
                  <a:lnTo>
                    <a:pt x="882776" y="6405245"/>
                  </a:lnTo>
                  <a:lnTo>
                    <a:pt x="928751" y="6412357"/>
                  </a:lnTo>
                  <a:lnTo>
                    <a:pt x="975360" y="6417437"/>
                  </a:lnTo>
                  <a:lnTo>
                    <a:pt x="1022476" y="6420612"/>
                  </a:lnTo>
                  <a:lnTo>
                    <a:pt x="1070102" y="6421628"/>
                  </a:lnTo>
                  <a:lnTo>
                    <a:pt x="9155938" y="6421628"/>
                  </a:lnTo>
                  <a:lnTo>
                    <a:pt x="9203563" y="6420612"/>
                  </a:lnTo>
                  <a:lnTo>
                    <a:pt x="9250680" y="6417437"/>
                  </a:lnTo>
                  <a:lnTo>
                    <a:pt x="9297289" y="6412357"/>
                  </a:lnTo>
                  <a:lnTo>
                    <a:pt x="9343263" y="6405245"/>
                  </a:lnTo>
                  <a:lnTo>
                    <a:pt x="9388475" y="6396228"/>
                  </a:lnTo>
                  <a:lnTo>
                    <a:pt x="9433052" y="6385433"/>
                  </a:lnTo>
                  <a:lnTo>
                    <a:pt x="9476867" y="6372606"/>
                  </a:lnTo>
                  <a:lnTo>
                    <a:pt x="9519792" y="6358128"/>
                  </a:lnTo>
                  <a:lnTo>
                    <a:pt x="9562084" y="6341872"/>
                  </a:lnTo>
                  <a:lnTo>
                    <a:pt x="9603359" y="6323838"/>
                  </a:lnTo>
                  <a:lnTo>
                    <a:pt x="9643744" y="6304153"/>
                  </a:lnTo>
                  <a:lnTo>
                    <a:pt x="9683115" y="6282944"/>
                  </a:lnTo>
                  <a:lnTo>
                    <a:pt x="9721469" y="6260084"/>
                  </a:lnTo>
                  <a:lnTo>
                    <a:pt x="9758807" y="6235700"/>
                  </a:lnTo>
                  <a:lnTo>
                    <a:pt x="9795002" y="6209792"/>
                  </a:lnTo>
                  <a:lnTo>
                    <a:pt x="9830181" y="6182487"/>
                  </a:lnTo>
                  <a:lnTo>
                    <a:pt x="9864090" y="6153785"/>
                  </a:lnTo>
                  <a:lnTo>
                    <a:pt x="9896729" y="6123686"/>
                  </a:lnTo>
                  <a:lnTo>
                    <a:pt x="9928098" y="6092317"/>
                  </a:lnTo>
                  <a:lnTo>
                    <a:pt x="9958196" y="6059551"/>
                  </a:lnTo>
                  <a:lnTo>
                    <a:pt x="9986898" y="6025642"/>
                  </a:lnTo>
                  <a:lnTo>
                    <a:pt x="10014204" y="5990590"/>
                  </a:lnTo>
                  <a:lnTo>
                    <a:pt x="10040112" y="5954395"/>
                  </a:lnTo>
                  <a:lnTo>
                    <a:pt x="10064496" y="5916930"/>
                  </a:lnTo>
                  <a:lnTo>
                    <a:pt x="10087356" y="5878576"/>
                  </a:lnTo>
                  <a:lnTo>
                    <a:pt x="10108692" y="5839206"/>
                  </a:lnTo>
                  <a:lnTo>
                    <a:pt x="10128250" y="5798820"/>
                  </a:lnTo>
                  <a:lnTo>
                    <a:pt x="10146284" y="5757545"/>
                  </a:lnTo>
                  <a:lnTo>
                    <a:pt x="10162540" y="5715381"/>
                  </a:lnTo>
                  <a:lnTo>
                    <a:pt x="10177017" y="5672328"/>
                  </a:lnTo>
                  <a:lnTo>
                    <a:pt x="10189844" y="5628513"/>
                  </a:lnTo>
                  <a:lnTo>
                    <a:pt x="10200640" y="5583936"/>
                  </a:lnTo>
                  <a:lnTo>
                    <a:pt x="10209657" y="5538597"/>
                  </a:lnTo>
                  <a:lnTo>
                    <a:pt x="10216769" y="5492750"/>
                  </a:lnTo>
                  <a:lnTo>
                    <a:pt x="10221848" y="5446141"/>
                  </a:lnTo>
                  <a:lnTo>
                    <a:pt x="10225023" y="5399024"/>
                  </a:lnTo>
                  <a:lnTo>
                    <a:pt x="10226040" y="5351399"/>
                  </a:lnTo>
                  <a:lnTo>
                    <a:pt x="10226040" y="1070229"/>
                  </a:lnTo>
                  <a:lnTo>
                    <a:pt x="10225023" y="1022604"/>
                  </a:lnTo>
                  <a:lnTo>
                    <a:pt x="10221848" y="975487"/>
                  </a:lnTo>
                  <a:lnTo>
                    <a:pt x="10216769" y="928877"/>
                  </a:lnTo>
                  <a:lnTo>
                    <a:pt x="10209657" y="883031"/>
                  </a:lnTo>
                  <a:lnTo>
                    <a:pt x="10200640" y="837692"/>
                  </a:lnTo>
                  <a:lnTo>
                    <a:pt x="10189844" y="793115"/>
                  </a:lnTo>
                  <a:lnTo>
                    <a:pt x="10177017" y="749300"/>
                  </a:lnTo>
                  <a:lnTo>
                    <a:pt x="10162540" y="706247"/>
                  </a:lnTo>
                  <a:lnTo>
                    <a:pt x="10146284" y="664083"/>
                  </a:lnTo>
                  <a:lnTo>
                    <a:pt x="10128250" y="622808"/>
                  </a:lnTo>
                  <a:lnTo>
                    <a:pt x="10108692" y="582422"/>
                  </a:lnTo>
                  <a:lnTo>
                    <a:pt x="10087356" y="543051"/>
                  </a:lnTo>
                  <a:lnTo>
                    <a:pt x="10064496" y="504571"/>
                  </a:lnTo>
                  <a:lnTo>
                    <a:pt x="10040112" y="467233"/>
                  </a:lnTo>
                  <a:lnTo>
                    <a:pt x="10014204" y="431038"/>
                  </a:lnTo>
                  <a:lnTo>
                    <a:pt x="9986898" y="395986"/>
                  </a:lnTo>
                  <a:lnTo>
                    <a:pt x="9958196" y="362076"/>
                  </a:lnTo>
                  <a:lnTo>
                    <a:pt x="9928098" y="329311"/>
                  </a:lnTo>
                  <a:lnTo>
                    <a:pt x="9896729" y="297942"/>
                  </a:lnTo>
                  <a:lnTo>
                    <a:pt x="9864090" y="267843"/>
                  </a:lnTo>
                  <a:lnTo>
                    <a:pt x="9830181" y="239141"/>
                  </a:lnTo>
                  <a:lnTo>
                    <a:pt x="9795002" y="211836"/>
                  </a:lnTo>
                  <a:lnTo>
                    <a:pt x="9758807" y="185927"/>
                  </a:lnTo>
                  <a:lnTo>
                    <a:pt x="9721469" y="161544"/>
                  </a:lnTo>
                  <a:lnTo>
                    <a:pt x="9683115" y="138684"/>
                  </a:lnTo>
                  <a:lnTo>
                    <a:pt x="9643744" y="117475"/>
                  </a:lnTo>
                  <a:lnTo>
                    <a:pt x="9603359" y="97790"/>
                  </a:lnTo>
                  <a:lnTo>
                    <a:pt x="9562084" y="79756"/>
                  </a:lnTo>
                  <a:lnTo>
                    <a:pt x="9519792" y="63500"/>
                  </a:lnTo>
                  <a:lnTo>
                    <a:pt x="9476867" y="49022"/>
                  </a:lnTo>
                  <a:lnTo>
                    <a:pt x="9433052" y="36195"/>
                  </a:lnTo>
                  <a:lnTo>
                    <a:pt x="9388475" y="25400"/>
                  </a:lnTo>
                  <a:lnTo>
                    <a:pt x="9343263" y="16383"/>
                  </a:lnTo>
                  <a:lnTo>
                    <a:pt x="9297289" y="9271"/>
                  </a:lnTo>
                  <a:lnTo>
                    <a:pt x="9250680" y="4191"/>
                  </a:lnTo>
                  <a:lnTo>
                    <a:pt x="9203563" y="1016"/>
                  </a:lnTo>
                  <a:lnTo>
                    <a:pt x="915593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4" y="2273045"/>
              <a:ext cx="10226040" cy="6421755"/>
            </a:xfrm>
            <a:custGeom>
              <a:avLst/>
              <a:gdLst/>
              <a:ahLst/>
              <a:cxnLst/>
              <a:rect l="l" t="t" r="r" b="b"/>
              <a:pathLst>
                <a:path w="10226040" h="6421755">
                  <a:moveTo>
                    <a:pt x="0" y="1070228"/>
                  </a:moveTo>
                  <a:lnTo>
                    <a:pt x="1041" y="1022603"/>
                  </a:lnTo>
                  <a:lnTo>
                    <a:pt x="4140" y="975486"/>
                  </a:lnTo>
                  <a:lnTo>
                    <a:pt x="9258" y="928877"/>
                  </a:lnTo>
                  <a:lnTo>
                    <a:pt x="16332" y="883030"/>
                  </a:lnTo>
                  <a:lnTo>
                    <a:pt x="25349" y="837692"/>
                  </a:lnTo>
                  <a:lnTo>
                    <a:pt x="36233" y="793114"/>
                  </a:lnTo>
                  <a:lnTo>
                    <a:pt x="48958" y="749300"/>
                  </a:lnTo>
                  <a:lnTo>
                    <a:pt x="63487" y="706247"/>
                  </a:lnTo>
                  <a:lnTo>
                    <a:pt x="79768" y="664082"/>
                  </a:lnTo>
                  <a:lnTo>
                    <a:pt x="97751" y="622807"/>
                  </a:lnTo>
                  <a:lnTo>
                    <a:pt x="117398" y="582422"/>
                  </a:lnTo>
                  <a:lnTo>
                    <a:pt x="138671" y="543051"/>
                  </a:lnTo>
                  <a:lnTo>
                    <a:pt x="161518" y="504571"/>
                  </a:lnTo>
                  <a:lnTo>
                    <a:pt x="185902" y="467232"/>
                  </a:lnTo>
                  <a:lnTo>
                    <a:pt x="211785" y="431037"/>
                  </a:lnTo>
                  <a:lnTo>
                    <a:pt x="239102" y="395985"/>
                  </a:lnTo>
                  <a:lnTo>
                    <a:pt x="267830" y="362076"/>
                  </a:lnTo>
                  <a:lnTo>
                    <a:pt x="297916" y="329310"/>
                  </a:lnTo>
                  <a:lnTo>
                    <a:pt x="329310" y="297942"/>
                  </a:lnTo>
                  <a:lnTo>
                    <a:pt x="361950" y="267843"/>
                  </a:lnTo>
                  <a:lnTo>
                    <a:pt x="395859" y="239140"/>
                  </a:lnTo>
                  <a:lnTo>
                    <a:pt x="431038" y="211835"/>
                  </a:lnTo>
                  <a:lnTo>
                    <a:pt x="467232" y="185927"/>
                  </a:lnTo>
                  <a:lnTo>
                    <a:pt x="504570" y="161544"/>
                  </a:lnTo>
                  <a:lnTo>
                    <a:pt x="542925" y="138683"/>
                  </a:lnTo>
                  <a:lnTo>
                    <a:pt x="582294" y="117475"/>
                  </a:lnTo>
                  <a:lnTo>
                    <a:pt x="622681" y="97789"/>
                  </a:lnTo>
                  <a:lnTo>
                    <a:pt x="663956" y="79755"/>
                  </a:lnTo>
                  <a:lnTo>
                    <a:pt x="706119" y="63500"/>
                  </a:lnTo>
                  <a:lnTo>
                    <a:pt x="749173" y="49022"/>
                  </a:lnTo>
                  <a:lnTo>
                    <a:pt x="792988" y="36195"/>
                  </a:lnTo>
                  <a:lnTo>
                    <a:pt x="837564" y="25400"/>
                  </a:lnTo>
                  <a:lnTo>
                    <a:pt x="882776" y="16382"/>
                  </a:lnTo>
                  <a:lnTo>
                    <a:pt x="928751" y="9271"/>
                  </a:lnTo>
                  <a:lnTo>
                    <a:pt x="975359" y="4190"/>
                  </a:lnTo>
                  <a:lnTo>
                    <a:pt x="1022476" y="1015"/>
                  </a:lnTo>
                  <a:lnTo>
                    <a:pt x="1070102" y="0"/>
                  </a:lnTo>
                  <a:lnTo>
                    <a:pt x="9155938" y="0"/>
                  </a:lnTo>
                  <a:lnTo>
                    <a:pt x="9203563" y="1015"/>
                  </a:lnTo>
                  <a:lnTo>
                    <a:pt x="9250680" y="4190"/>
                  </a:lnTo>
                  <a:lnTo>
                    <a:pt x="9297289" y="9271"/>
                  </a:lnTo>
                  <a:lnTo>
                    <a:pt x="9343263" y="16382"/>
                  </a:lnTo>
                  <a:lnTo>
                    <a:pt x="9388475" y="25400"/>
                  </a:lnTo>
                  <a:lnTo>
                    <a:pt x="9433052" y="36195"/>
                  </a:lnTo>
                  <a:lnTo>
                    <a:pt x="9476867" y="49022"/>
                  </a:lnTo>
                  <a:lnTo>
                    <a:pt x="9519793" y="63500"/>
                  </a:lnTo>
                  <a:lnTo>
                    <a:pt x="9562084" y="79755"/>
                  </a:lnTo>
                  <a:lnTo>
                    <a:pt x="9603359" y="97789"/>
                  </a:lnTo>
                  <a:lnTo>
                    <a:pt x="9643745" y="117475"/>
                  </a:lnTo>
                  <a:lnTo>
                    <a:pt x="9683115" y="138683"/>
                  </a:lnTo>
                  <a:lnTo>
                    <a:pt x="9721469" y="161544"/>
                  </a:lnTo>
                  <a:lnTo>
                    <a:pt x="9758807" y="185927"/>
                  </a:lnTo>
                  <a:lnTo>
                    <a:pt x="9795002" y="211835"/>
                  </a:lnTo>
                  <a:lnTo>
                    <a:pt x="9830181" y="239140"/>
                  </a:lnTo>
                  <a:lnTo>
                    <a:pt x="9864090" y="267843"/>
                  </a:lnTo>
                  <a:lnTo>
                    <a:pt x="9896729" y="297942"/>
                  </a:lnTo>
                  <a:lnTo>
                    <a:pt x="9928098" y="329310"/>
                  </a:lnTo>
                  <a:lnTo>
                    <a:pt x="9958197" y="362076"/>
                  </a:lnTo>
                  <a:lnTo>
                    <a:pt x="9986899" y="395985"/>
                  </a:lnTo>
                  <a:lnTo>
                    <a:pt x="10014204" y="431037"/>
                  </a:lnTo>
                  <a:lnTo>
                    <a:pt x="10040112" y="467232"/>
                  </a:lnTo>
                  <a:lnTo>
                    <a:pt x="10064496" y="504571"/>
                  </a:lnTo>
                  <a:lnTo>
                    <a:pt x="10087356" y="543051"/>
                  </a:lnTo>
                  <a:lnTo>
                    <a:pt x="10108692" y="582422"/>
                  </a:lnTo>
                  <a:lnTo>
                    <a:pt x="10128250" y="622807"/>
                  </a:lnTo>
                  <a:lnTo>
                    <a:pt x="10146284" y="664082"/>
                  </a:lnTo>
                  <a:lnTo>
                    <a:pt x="10162540" y="706247"/>
                  </a:lnTo>
                  <a:lnTo>
                    <a:pt x="10177018" y="749300"/>
                  </a:lnTo>
                  <a:lnTo>
                    <a:pt x="10189845" y="793114"/>
                  </a:lnTo>
                  <a:lnTo>
                    <a:pt x="10200640" y="837692"/>
                  </a:lnTo>
                  <a:lnTo>
                    <a:pt x="10209657" y="883030"/>
                  </a:lnTo>
                  <a:lnTo>
                    <a:pt x="10216769" y="928877"/>
                  </a:lnTo>
                  <a:lnTo>
                    <a:pt x="10221849" y="975486"/>
                  </a:lnTo>
                  <a:lnTo>
                    <a:pt x="10225024" y="1022603"/>
                  </a:lnTo>
                  <a:lnTo>
                    <a:pt x="10226040" y="1070228"/>
                  </a:lnTo>
                  <a:lnTo>
                    <a:pt x="10226040" y="5351399"/>
                  </a:lnTo>
                  <a:lnTo>
                    <a:pt x="10225024" y="5399024"/>
                  </a:lnTo>
                  <a:lnTo>
                    <a:pt x="10221849" y="5446141"/>
                  </a:lnTo>
                  <a:lnTo>
                    <a:pt x="10216769" y="5492750"/>
                  </a:lnTo>
                  <a:lnTo>
                    <a:pt x="10209657" y="5538597"/>
                  </a:lnTo>
                  <a:lnTo>
                    <a:pt x="10200640" y="5583935"/>
                  </a:lnTo>
                  <a:lnTo>
                    <a:pt x="10189845" y="5628512"/>
                  </a:lnTo>
                  <a:lnTo>
                    <a:pt x="10177018" y="5672328"/>
                  </a:lnTo>
                  <a:lnTo>
                    <a:pt x="10162540" y="5715381"/>
                  </a:lnTo>
                  <a:lnTo>
                    <a:pt x="10146284" y="5757545"/>
                  </a:lnTo>
                  <a:lnTo>
                    <a:pt x="10128250" y="5798820"/>
                  </a:lnTo>
                  <a:lnTo>
                    <a:pt x="10108692" y="5839206"/>
                  </a:lnTo>
                  <a:lnTo>
                    <a:pt x="10087356" y="5878576"/>
                  </a:lnTo>
                  <a:lnTo>
                    <a:pt x="10064496" y="5916930"/>
                  </a:lnTo>
                  <a:lnTo>
                    <a:pt x="10040112" y="5954395"/>
                  </a:lnTo>
                  <a:lnTo>
                    <a:pt x="10014204" y="5990590"/>
                  </a:lnTo>
                  <a:lnTo>
                    <a:pt x="9986899" y="6025642"/>
                  </a:lnTo>
                  <a:lnTo>
                    <a:pt x="9958197" y="6059551"/>
                  </a:lnTo>
                  <a:lnTo>
                    <a:pt x="9928098" y="6092317"/>
                  </a:lnTo>
                  <a:lnTo>
                    <a:pt x="9896729" y="6123685"/>
                  </a:lnTo>
                  <a:lnTo>
                    <a:pt x="9864090" y="6153784"/>
                  </a:lnTo>
                  <a:lnTo>
                    <a:pt x="9830181" y="6182486"/>
                  </a:lnTo>
                  <a:lnTo>
                    <a:pt x="9795002" y="6209792"/>
                  </a:lnTo>
                  <a:lnTo>
                    <a:pt x="9758807" y="6235700"/>
                  </a:lnTo>
                  <a:lnTo>
                    <a:pt x="9721469" y="6260083"/>
                  </a:lnTo>
                  <a:lnTo>
                    <a:pt x="9683115" y="6282944"/>
                  </a:lnTo>
                  <a:lnTo>
                    <a:pt x="9643745" y="6304153"/>
                  </a:lnTo>
                  <a:lnTo>
                    <a:pt x="9603359" y="6323837"/>
                  </a:lnTo>
                  <a:lnTo>
                    <a:pt x="9562084" y="6341872"/>
                  </a:lnTo>
                  <a:lnTo>
                    <a:pt x="9519793" y="6358128"/>
                  </a:lnTo>
                  <a:lnTo>
                    <a:pt x="9476867" y="6372606"/>
                  </a:lnTo>
                  <a:lnTo>
                    <a:pt x="9433052" y="6385433"/>
                  </a:lnTo>
                  <a:lnTo>
                    <a:pt x="9388475" y="6396228"/>
                  </a:lnTo>
                  <a:lnTo>
                    <a:pt x="9343263" y="6405245"/>
                  </a:lnTo>
                  <a:lnTo>
                    <a:pt x="9297289" y="6412357"/>
                  </a:lnTo>
                  <a:lnTo>
                    <a:pt x="9250680" y="6417437"/>
                  </a:lnTo>
                  <a:lnTo>
                    <a:pt x="9203563" y="6420612"/>
                  </a:lnTo>
                  <a:lnTo>
                    <a:pt x="9155938" y="6421628"/>
                  </a:lnTo>
                  <a:lnTo>
                    <a:pt x="1070102" y="6421628"/>
                  </a:lnTo>
                  <a:lnTo>
                    <a:pt x="1022476" y="6420612"/>
                  </a:lnTo>
                  <a:lnTo>
                    <a:pt x="975359" y="6417437"/>
                  </a:lnTo>
                  <a:lnTo>
                    <a:pt x="928751" y="6412357"/>
                  </a:lnTo>
                  <a:lnTo>
                    <a:pt x="882776" y="6405245"/>
                  </a:lnTo>
                  <a:lnTo>
                    <a:pt x="837564" y="6396228"/>
                  </a:lnTo>
                  <a:lnTo>
                    <a:pt x="792988" y="6385433"/>
                  </a:lnTo>
                  <a:lnTo>
                    <a:pt x="749173" y="6372606"/>
                  </a:lnTo>
                  <a:lnTo>
                    <a:pt x="706119" y="6358128"/>
                  </a:lnTo>
                  <a:lnTo>
                    <a:pt x="663956" y="6341872"/>
                  </a:lnTo>
                  <a:lnTo>
                    <a:pt x="622681" y="6323837"/>
                  </a:lnTo>
                  <a:lnTo>
                    <a:pt x="582294" y="6304153"/>
                  </a:lnTo>
                  <a:lnTo>
                    <a:pt x="542925" y="6282944"/>
                  </a:lnTo>
                  <a:lnTo>
                    <a:pt x="504570" y="6260083"/>
                  </a:lnTo>
                  <a:lnTo>
                    <a:pt x="467232" y="6235700"/>
                  </a:lnTo>
                  <a:lnTo>
                    <a:pt x="431038" y="6209792"/>
                  </a:lnTo>
                  <a:lnTo>
                    <a:pt x="395859" y="6182486"/>
                  </a:lnTo>
                  <a:lnTo>
                    <a:pt x="361950" y="6153784"/>
                  </a:lnTo>
                  <a:lnTo>
                    <a:pt x="329310" y="6123685"/>
                  </a:lnTo>
                  <a:lnTo>
                    <a:pt x="297916" y="6092317"/>
                  </a:lnTo>
                  <a:lnTo>
                    <a:pt x="267830" y="6059551"/>
                  </a:lnTo>
                  <a:lnTo>
                    <a:pt x="239102" y="6025642"/>
                  </a:lnTo>
                  <a:lnTo>
                    <a:pt x="211785" y="5990590"/>
                  </a:lnTo>
                  <a:lnTo>
                    <a:pt x="185902" y="5954395"/>
                  </a:lnTo>
                  <a:lnTo>
                    <a:pt x="161518" y="5916930"/>
                  </a:lnTo>
                  <a:lnTo>
                    <a:pt x="138671" y="5878576"/>
                  </a:lnTo>
                  <a:lnTo>
                    <a:pt x="117398" y="5839206"/>
                  </a:lnTo>
                  <a:lnTo>
                    <a:pt x="97751" y="5798820"/>
                  </a:lnTo>
                  <a:lnTo>
                    <a:pt x="79768" y="5757545"/>
                  </a:lnTo>
                  <a:lnTo>
                    <a:pt x="63487" y="5715381"/>
                  </a:lnTo>
                  <a:lnTo>
                    <a:pt x="48958" y="5672328"/>
                  </a:lnTo>
                  <a:lnTo>
                    <a:pt x="36233" y="5628512"/>
                  </a:lnTo>
                  <a:lnTo>
                    <a:pt x="25349" y="5583935"/>
                  </a:lnTo>
                  <a:lnTo>
                    <a:pt x="16332" y="5538597"/>
                  </a:lnTo>
                  <a:lnTo>
                    <a:pt x="9258" y="5492750"/>
                  </a:lnTo>
                  <a:lnTo>
                    <a:pt x="4140" y="5446141"/>
                  </a:lnTo>
                  <a:lnTo>
                    <a:pt x="1041" y="5399024"/>
                  </a:lnTo>
                  <a:lnTo>
                    <a:pt x="0" y="5351399"/>
                  </a:lnTo>
                  <a:lnTo>
                    <a:pt x="0" y="1070228"/>
                  </a:lnTo>
                  <a:close/>
                </a:path>
              </a:pathLst>
            </a:custGeom>
            <a:ln w="28956">
              <a:solidFill>
                <a:srgbClr val="77829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71091" y="2541778"/>
            <a:ext cx="9188450" cy="578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8309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4447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c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lie</a:t>
            </a:r>
            <a:r>
              <a:rPr dirty="0" sz="2400" spc="-45" b="1" i="1">
                <a:solidFill>
                  <a:srgbClr val="0D80B8"/>
                </a:solidFill>
                <a:latin typeface="Calibri"/>
                <a:cs typeface="Calibri"/>
              </a:rPr>
              <a:t>n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t</a:t>
            </a:r>
            <a:r>
              <a:rPr dirty="0" sz="2400" spc="1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the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use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r</a:t>
            </a:r>
            <a:r>
              <a:rPr dirty="0" sz="2400" spc="-2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4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  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user,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username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password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Calibri"/>
              <a:buAutoNum type="arabicPeriod"/>
            </a:pPr>
            <a:endParaRPr sz="32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buSzPct val="95833"/>
              <a:buAutoNum type="arabicPeriod"/>
              <a:tabLst>
                <a:tab pos="31305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most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important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storage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localStorage:</a:t>
            </a:r>
            <a:endParaRPr sz="2400">
              <a:latin typeface="Calibri"/>
              <a:cs typeface="Calibri"/>
            </a:endParaRPr>
          </a:p>
          <a:p>
            <a:pPr lvl="1" marL="1270000" marR="74295" indent="-34290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12700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persistent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storage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you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don’t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logged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refresh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closing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Courier New"/>
              <a:buChar char="o"/>
            </a:pPr>
            <a:endParaRPr sz="3200">
              <a:latin typeface="Calibri"/>
              <a:cs typeface="Calibri"/>
            </a:endParaRPr>
          </a:p>
          <a:p>
            <a:pPr lvl="1" marL="1270000" marR="567690" indent="-342900">
              <a:lnSpc>
                <a:spcPct val="100000"/>
              </a:lnSpc>
              <a:buFont typeface="Courier New"/>
              <a:buChar char="o"/>
              <a:tabLst>
                <a:tab pos="12700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data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without expiration 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date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default.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read-only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Courier New"/>
              <a:buChar char="o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sessionStorage:</a:t>
            </a:r>
            <a:endParaRPr sz="2400">
              <a:latin typeface="Calibri"/>
              <a:cs typeface="Calibri"/>
            </a:endParaRPr>
          </a:p>
          <a:p>
            <a:pPr lvl="1" marL="1270000" marR="5080" indent="-34290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12700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data</a:t>
            </a:r>
            <a:r>
              <a:rPr dirty="0" sz="2400" spc="-5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session</a:t>
            </a:r>
            <a:r>
              <a:rPr dirty="0" sz="2400" spc="-4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only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less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persistent,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lost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closed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refreshed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7256" y="5963411"/>
            <a:ext cx="1479803" cy="1431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70023" y="7418831"/>
            <a:ext cx="1388363" cy="13883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40867" y="1975104"/>
            <a:ext cx="3137915" cy="347167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7313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105"/>
              <a:t> </a:t>
            </a:r>
            <a:r>
              <a:rPr dirty="0" sz="5600"/>
              <a:t>3:</a:t>
            </a:r>
            <a:r>
              <a:rPr dirty="0" sz="5600" spc="-65"/>
              <a:t> </a:t>
            </a:r>
            <a:r>
              <a:rPr dirty="0" sz="5600"/>
              <a:t>Backend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976104" y="3424428"/>
            <a:ext cx="6977380" cy="2513330"/>
            <a:chOff x="9976104" y="3424428"/>
            <a:chExt cx="6977380" cy="2513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6104" y="3424428"/>
              <a:ext cx="6976872" cy="2513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1260" y="3486912"/>
              <a:ext cx="6771132" cy="239268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976104" y="6521195"/>
            <a:ext cx="6977380" cy="2590800"/>
            <a:chOff x="9976104" y="6521195"/>
            <a:chExt cx="6977380" cy="25908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6104" y="6521195"/>
              <a:ext cx="6976872" cy="2590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1260" y="6583679"/>
              <a:ext cx="6771132" cy="24704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12875" y="2022381"/>
            <a:ext cx="16525240" cy="833755"/>
            <a:chOff x="912875" y="2022381"/>
            <a:chExt cx="16525240" cy="8337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2022381"/>
              <a:ext cx="16524731" cy="8335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5735" y="2039112"/>
              <a:ext cx="16421100" cy="735965"/>
            </a:xfrm>
            <a:custGeom>
              <a:avLst/>
              <a:gdLst/>
              <a:ahLst/>
              <a:cxnLst/>
              <a:rect l="l" t="t" r="r" b="b"/>
              <a:pathLst>
                <a:path w="16421100" h="735964">
                  <a:moveTo>
                    <a:pt x="16298417" y="0"/>
                  </a:moveTo>
                  <a:lnTo>
                    <a:pt x="122669" y="0"/>
                  </a:lnTo>
                  <a:lnTo>
                    <a:pt x="74917" y="9652"/>
                  </a:lnTo>
                  <a:lnTo>
                    <a:pt x="35928" y="35941"/>
                  </a:lnTo>
                  <a:lnTo>
                    <a:pt x="9639" y="74803"/>
                  </a:lnTo>
                  <a:lnTo>
                    <a:pt x="0" y="122555"/>
                  </a:lnTo>
                  <a:lnTo>
                    <a:pt x="0" y="613029"/>
                  </a:lnTo>
                  <a:lnTo>
                    <a:pt x="9639" y="660781"/>
                  </a:lnTo>
                  <a:lnTo>
                    <a:pt x="35928" y="699643"/>
                  </a:lnTo>
                  <a:lnTo>
                    <a:pt x="74917" y="725932"/>
                  </a:lnTo>
                  <a:lnTo>
                    <a:pt x="122669" y="735584"/>
                  </a:lnTo>
                  <a:lnTo>
                    <a:pt x="16298417" y="735584"/>
                  </a:lnTo>
                  <a:lnTo>
                    <a:pt x="16346169" y="725932"/>
                  </a:lnTo>
                  <a:lnTo>
                    <a:pt x="16385158" y="699643"/>
                  </a:lnTo>
                  <a:lnTo>
                    <a:pt x="16411448" y="660781"/>
                  </a:lnTo>
                  <a:lnTo>
                    <a:pt x="16421100" y="613029"/>
                  </a:lnTo>
                  <a:lnTo>
                    <a:pt x="16421100" y="122555"/>
                  </a:lnTo>
                  <a:lnTo>
                    <a:pt x="16411448" y="74803"/>
                  </a:lnTo>
                  <a:lnTo>
                    <a:pt x="16385158" y="35941"/>
                  </a:lnTo>
                  <a:lnTo>
                    <a:pt x="16346169" y="9652"/>
                  </a:lnTo>
                  <a:lnTo>
                    <a:pt x="1629841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6497" y="2039874"/>
              <a:ext cx="16421100" cy="735965"/>
            </a:xfrm>
            <a:custGeom>
              <a:avLst/>
              <a:gdLst/>
              <a:ahLst/>
              <a:cxnLst/>
              <a:rect l="l" t="t" r="r" b="b"/>
              <a:pathLst>
                <a:path w="16421100" h="735964">
                  <a:moveTo>
                    <a:pt x="0" y="122554"/>
                  </a:moveTo>
                  <a:lnTo>
                    <a:pt x="9639" y="74802"/>
                  </a:lnTo>
                  <a:lnTo>
                    <a:pt x="35928" y="35941"/>
                  </a:lnTo>
                  <a:lnTo>
                    <a:pt x="74917" y="9651"/>
                  </a:lnTo>
                  <a:lnTo>
                    <a:pt x="122669" y="0"/>
                  </a:lnTo>
                  <a:lnTo>
                    <a:pt x="16298417" y="0"/>
                  </a:lnTo>
                  <a:lnTo>
                    <a:pt x="16346169" y="9651"/>
                  </a:lnTo>
                  <a:lnTo>
                    <a:pt x="16385159" y="35941"/>
                  </a:lnTo>
                  <a:lnTo>
                    <a:pt x="16411448" y="74802"/>
                  </a:lnTo>
                  <a:lnTo>
                    <a:pt x="16421100" y="122554"/>
                  </a:lnTo>
                  <a:lnTo>
                    <a:pt x="16421100" y="613028"/>
                  </a:lnTo>
                  <a:lnTo>
                    <a:pt x="16411448" y="660780"/>
                  </a:lnTo>
                  <a:lnTo>
                    <a:pt x="16385159" y="699643"/>
                  </a:lnTo>
                  <a:lnTo>
                    <a:pt x="16346169" y="725931"/>
                  </a:lnTo>
                  <a:lnTo>
                    <a:pt x="16298417" y="735583"/>
                  </a:lnTo>
                  <a:lnTo>
                    <a:pt x="122669" y="735583"/>
                  </a:lnTo>
                  <a:lnTo>
                    <a:pt x="74917" y="725931"/>
                  </a:lnTo>
                  <a:lnTo>
                    <a:pt x="35928" y="699643"/>
                  </a:lnTo>
                  <a:lnTo>
                    <a:pt x="9639" y="660780"/>
                  </a:lnTo>
                  <a:lnTo>
                    <a:pt x="0" y="613028"/>
                  </a:lnTo>
                  <a:lnTo>
                    <a:pt x="0" y="12255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50010" y="2171192"/>
            <a:ext cx="154539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Backend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credentials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response.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Here,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 are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fake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backend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APIs: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344" y="3948834"/>
            <a:ext cx="8529828" cy="16991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35736" y="3993641"/>
            <a:ext cx="8427085" cy="1601470"/>
          </a:xfrm>
          <a:prstGeom prst="rect">
            <a:avLst/>
          </a:prstGeom>
          <a:solidFill>
            <a:srgbClr val="F0F0F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34620" marR="402590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match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 b="1" i="1">
                <a:solidFill>
                  <a:srgbClr val="0D80B8"/>
                </a:solidFill>
                <a:latin typeface="Calibri"/>
                <a:cs typeface="Calibri"/>
              </a:rPr>
              <a:t>backend</a:t>
            </a:r>
            <a:r>
              <a:rPr dirty="0" sz="2400" spc="-7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response</a:t>
            </a:r>
            <a:r>
              <a:rPr dirty="0" sz="2400" spc="-5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body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2019" y="3473196"/>
            <a:ext cx="5717540" cy="534670"/>
            <a:chOff x="922019" y="3473196"/>
            <a:chExt cx="5717540" cy="534670"/>
          </a:xfrm>
        </p:grpSpPr>
        <p:sp>
          <p:nvSpPr>
            <p:cNvPr id="17" name="object 17"/>
            <p:cNvSpPr/>
            <p:nvPr/>
          </p:nvSpPr>
          <p:spPr>
            <a:xfrm>
              <a:off x="935735" y="3486912"/>
              <a:ext cx="5688965" cy="506095"/>
            </a:xfrm>
            <a:custGeom>
              <a:avLst/>
              <a:gdLst/>
              <a:ahLst/>
              <a:cxnLst/>
              <a:rect l="l" t="t" r="r" b="b"/>
              <a:pathLst>
                <a:path w="5688965" h="506095">
                  <a:moveTo>
                    <a:pt x="5688584" y="0"/>
                  </a:moveTo>
                  <a:lnTo>
                    <a:pt x="0" y="0"/>
                  </a:lnTo>
                  <a:lnTo>
                    <a:pt x="0" y="505587"/>
                  </a:lnTo>
                  <a:lnTo>
                    <a:pt x="5688584" y="505587"/>
                  </a:lnTo>
                  <a:lnTo>
                    <a:pt x="5688584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6497" y="3487674"/>
              <a:ext cx="5688965" cy="506095"/>
            </a:xfrm>
            <a:custGeom>
              <a:avLst/>
              <a:gdLst/>
              <a:ahLst/>
              <a:cxnLst/>
              <a:rect l="l" t="t" r="r" b="b"/>
              <a:pathLst>
                <a:path w="5688965" h="506095">
                  <a:moveTo>
                    <a:pt x="0" y="505587"/>
                  </a:moveTo>
                  <a:lnTo>
                    <a:pt x="5688583" y="505587"/>
                  </a:lnTo>
                  <a:lnTo>
                    <a:pt x="5688583" y="0"/>
                  </a:lnTo>
                  <a:lnTo>
                    <a:pt x="0" y="0"/>
                  </a:lnTo>
                  <a:lnTo>
                    <a:pt x="0" y="50558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35736" y="3473196"/>
            <a:ext cx="5689600" cy="5207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355"/>
              </a:spcBef>
            </a:pPr>
            <a:r>
              <a:rPr dirty="0" sz="2400" spc="-31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che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75" b="1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uth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675" y="7242192"/>
            <a:ext cx="8540496" cy="169759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24305" y="7285481"/>
            <a:ext cx="8438515" cy="1600200"/>
          </a:xfrm>
          <a:prstGeom prst="rect">
            <a:avLst/>
          </a:prstGeom>
          <a:solidFill>
            <a:srgbClr val="F0F0F0"/>
          </a:solidFill>
          <a:ln w="28955">
            <a:solidFill>
              <a:srgbClr val="A18999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135255" marR="657225">
              <a:lnSpc>
                <a:spcPct val="100000"/>
              </a:lnSpc>
              <a:spcBef>
                <a:spcPts val="1675"/>
              </a:spcBef>
            </a:pPr>
            <a:r>
              <a:rPr dirty="0" sz="2400" spc="-32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8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a</a:t>
            </a:r>
            <a:r>
              <a:rPr dirty="0" sz="2400" spc="-40" b="1" i="1">
                <a:solidFill>
                  <a:srgbClr val="0D80B8"/>
                </a:solidFill>
                <a:latin typeface="Calibri"/>
                <a:cs typeface="Calibri"/>
              </a:rPr>
              <a:t>c</a:t>
            </a:r>
            <a:r>
              <a:rPr dirty="0" sz="2400" spc="-30" b="1" i="1">
                <a:solidFill>
                  <a:srgbClr val="0D80B8"/>
                </a:solidFill>
                <a:latin typeface="Calibri"/>
                <a:cs typeface="Calibri"/>
              </a:rPr>
              <a:t>c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e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s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s</a:t>
            </a:r>
            <a:r>
              <a:rPr dirty="0" sz="2400" spc="-2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API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h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v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alid</a:t>
            </a:r>
            <a:r>
              <a:rPr dirty="0" sz="2400" spc="-9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J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W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T  </a:t>
            </a:r>
            <a:r>
              <a:rPr dirty="0" sz="2400" spc="-45" b="1" i="1">
                <a:solidFill>
                  <a:srgbClr val="0D80B8"/>
                </a:solidFill>
                <a:latin typeface="Calibri"/>
                <a:cs typeface="Calibri"/>
              </a:rPr>
              <a:t>token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it.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token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in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request header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“Authorization:</a:t>
            </a:r>
            <a:r>
              <a:rPr dirty="0" sz="2400" spc="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Bearer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JWT-TOKEN”</a:t>
            </a:r>
            <a:r>
              <a:rPr dirty="0" sz="2400" spc="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0016" y="6797040"/>
            <a:ext cx="5748655" cy="502920"/>
          </a:xfrm>
          <a:prstGeom prst="rect">
            <a:avLst/>
          </a:prstGeom>
          <a:solidFill>
            <a:srgbClr val="A18999"/>
          </a:solidFill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2400" spc="-31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 -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/use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9147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60"/>
              <a:t> </a:t>
            </a:r>
            <a:r>
              <a:rPr dirty="0" sz="5600"/>
              <a:t>4:</a:t>
            </a:r>
            <a:r>
              <a:rPr dirty="0" sz="5600" spc="-20"/>
              <a:t> </a:t>
            </a:r>
            <a:r>
              <a:rPr dirty="0" sz="5600" spc="-10"/>
              <a:t>Authentication</a:t>
            </a:r>
            <a:r>
              <a:rPr dirty="0" sz="5600" spc="-110"/>
              <a:t> </a:t>
            </a:r>
            <a:r>
              <a:rPr dirty="0" sz="5600"/>
              <a:t>Service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82396" y="5776161"/>
            <a:ext cx="16525240" cy="3180715"/>
            <a:chOff x="882396" y="5776161"/>
            <a:chExt cx="16525240" cy="3180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396" y="5776161"/>
              <a:ext cx="16524732" cy="31803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5256" y="5792723"/>
              <a:ext cx="16421100" cy="3082925"/>
            </a:xfrm>
            <a:custGeom>
              <a:avLst/>
              <a:gdLst/>
              <a:ahLst/>
              <a:cxnLst/>
              <a:rect l="l" t="t" r="r" b="b"/>
              <a:pathLst>
                <a:path w="16421100" h="3082925">
                  <a:moveTo>
                    <a:pt x="15907258" y="0"/>
                  </a:moveTo>
                  <a:lnTo>
                    <a:pt x="513841" y="0"/>
                  </a:lnTo>
                  <a:lnTo>
                    <a:pt x="467106" y="2159"/>
                  </a:lnTo>
                  <a:lnTo>
                    <a:pt x="421513" y="8254"/>
                  </a:lnTo>
                  <a:lnTo>
                    <a:pt x="377190" y="18414"/>
                  </a:lnTo>
                  <a:lnTo>
                    <a:pt x="334543" y="32130"/>
                  </a:lnTo>
                  <a:lnTo>
                    <a:pt x="293573" y="49529"/>
                  </a:lnTo>
                  <a:lnTo>
                    <a:pt x="254495" y="70103"/>
                  </a:lnTo>
                  <a:lnTo>
                    <a:pt x="217512" y="93979"/>
                  </a:lnTo>
                  <a:lnTo>
                    <a:pt x="182778" y="120903"/>
                  </a:lnTo>
                  <a:lnTo>
                    <a:pt x="150507" y="150495"/>
                  </a:lnTo>
                  <a:lnTo>
                    <a:pt x="120853" y="182752"/>
                  </a:lnTo>
                  <a:lnTo>
                    <a:pt x="94005" y="217550"/>
                  </a:lnTo>
                  <a:lnTo>
                    <a:pt x="70154" y="254508"/>
                  </a:lnTo>
                  <a:lnTo>
                    <a:pt x="49479" y="293497"/>
                  </a:lnTo>
                  <a:lnTo>
                    <a:pt x="32143" y="334517"/>
                  </a:lnTo>
                  <a:lnTo>
                    <a:pt x="18351" y="377189"/>
                  </a:lnTo>
                  <a:lnTo>
                    <a:pt x="8280" y="421386"/>
                  </a:lnTo>
                  <a:lnTo>
                    <a:pt x="2095" y="466978"/>
                  </a:lnTo>
                  <a:lnTo>
                    <a:pt x="0" y="513714"/>
                  </a:lnTo>
                  <a:lnTo>
                    <a:pt x="0" y="2568829"/>
                  </a:lnTo>
                  <a:lnTo>
                    <a:pt x="2095" y="2615565"/>
                  </a:lnTo>
                  <a:lnTo>
                    <a:pt x="8280" y="2661158"/>
                  </a:lnTo>
                  <a:lnTo>
                    <a:pt x="18351" y="2705354"/>
                  </a:lnTo>
                  <a:lnTo>
                    <a:pt x="32143" y="2748026"/>
                  </a:lnTo>
                  <a:lnTo>
                    <a:pt x="49479" y="2789047"/>
                  </a:lnTo>
                  <a:lnTo>
                    <a:pt x="70154" y="2828036"/>
                  </a:lnTo>
                  <a:lnTo>
                    <a:pt x="94005" y="2864993"/>
                  </a:lnTo>
                  <a:lnTo>
                    <a:pt x="120853" y="2899791"/>
                  </a:lnTo>
                  <a:lnTo>
                    <a:pt x="150507" y="2932049"/>
                  </a:lnTo>
                  <a:lnTo>
                    <a:pt x="182778" y="2961640"/>
                  </a:lnTo>
                  <a:lnTo>
                    <a:pt x="217512" y="2988564"/>
                  </a:lnTo>
                  <a:lnTo>
                    <a:pt x="254495" y="3012440"/>
                  </a:lnTo>
                  <a:lnTo>
                    <a:pt x="293573" y="3033014"/>
                  </a:lnTo>
                  <a:lnTo>
                    <a:pt x="334543" y="3050413"/>
                  </a:lnTo>
                  <a:lnTo>
                    <a:pt x="377190" y="3064129"/>
                  </a:lnTo>
                  <a:lnTo>
                    <a:pt x="421513" y="3074289"/>
                  </a:lnTo>
                  <a:lnTo>
                    <a:pt x="467106" y="3080385"/>
                  </a:lnTo>
                  <a:lnTo>
                    <a:pt x="513841" y="3082544"/>
                  </a:lnTo>
                  <a:lnTo>
                    <a:pt x="15907258" y="3082544"/>
                  </a:lnTo>
                  <a:lnTo>
                    <a:pt x="15953994" y="3080385"/>
                  </a:lnTo>
                  <a:lnTo>
                    <a:pt x="15999587" y="3074289"/>
                  </a:lnTo>
                  <a:lnTo>
                    <a:pt x="16043783" y="3064129"/>
                  </a:lnTo>
                  <a:lnTo>
                    <a:pt x="16086582" y="3050413"/>
                  </a:lnTo>
                  <a:lnTo>
                    <a:pt x="16127476" y="3033014"/>
                  </a:lnTo>
                  <a:lnTo>
                    <a:pt x="16166592" y="3012440"/>
                  </a:lnTo>
                  <a:lnTo>
                    <a:pt x="16203549" y="2988564"/>
                  </a:lnTo>
                  <a:lnTo>
                    <a:pt x="16238347" y="2961640"/>
                  </a:lnTo>
                  <a:lnTo>
                    <a:pt x="16270605" y="2932049"/>
                  </a:lnTo>
                  <a:lnTo>
                    <a:pt x="16300196" y="2899791"/>
                  </a:lnTo>
                  <a:lnTo>
                    <a:pt x="16327120" y="2864993"/>
                  </a:lnTo>
                  <a:lnTo>
                    <a:pt x="16350869" y="2828036"/>
                  </a:lnTo>
                  <a:lnTo>
                    <a:pt x="16371570" y="2789047"/>
                  </a:lnTo>
                  <a:lnTo>
                    <a:pt x="16388969" y="2748026"/>
                  </a:lnTo>
                  <a:lnTo>
                    <a:pt x="16402685" y="2705354"/>
                  </a:lnTo>
                  <a:lnTo>
                    <a:pt x="16412845" y="2661158"/>
                  </a:lnTo>
                  <a:lnTo>
                    <a:pt x="16418941" y="2615565"/>
                  </a:lnTo>
                  <a:lnTo>
                    <a:pt x="16421100" y="2568829"/>
                  </a:lnTo>
                  <a:lnTo>
                    <a:pt x="16421100" y="513714"/>
                  </a:lnTo>
                  <a:lnTo>
                    <a:pt x="16418941" y="466978"/>
                  </a:lnTo>
                  <a:lnTo>
                    <a:pt x="16412845" y="421386"/>
                  </a:lnTo>
                  <a:lnTo>
                    <a:pt x="16402685" y="377189"/>
                  </a:lnTo>
                  <a:lnTo>
                    <a:pt x="16388969" y="334517"/>
                  </a:lnTo>
                  <a:lnTo>
                    <a:pt x="16371570" y="293497"/>
                  </a:lnTo>
                  <a:lnTo>
                    <a:pt x="16350869" y="254508"/>
                  </a:lnTo>
                  <a:lnTo>
                    <a:pt x="16327120" y="217550"/>
                  </a:lnTo>
                  <a:lnTo>
                    <a:pt x="16300196" y="182752"/>
                  </a:lnTo>
                  <a:lnTo>
                    <a:pt x="16270605" y="150495"/>
                  </a:lnTo>
                  <a:lnTo>
                    <a:pt x="16238347" y="120903"/>
                  </a:lnTo>
                  <a:lnTo>
                    <a:pt x="16203549" y="93979"/>
                  </a:lnTo>
                  <a:lnTo>
                    <a:pt x="16166592" y="70103"/>
                  </a:lnTo>
                  <a:lnTo>
                    <a:pt x="16127476" y="49529"/>
                  </a:lnTo>
                  <a:lnTo>
                    <a:pt x="16086582" y="32130"/>
                  </a:lnTo>
                  <a:lnTo>
                    <a:pt x="16043783" y="18414"/>
                  </a:lnTo>
                  <a:lnTo>
                    <a:pt x="15999587" y="8254"/>
                  </a:lnTo>
                  <a:lnTo>
                    <a:pt x="15953994" y="2159"/>
                  </a:lnTo>
                  <a:lnTo>
                    <a:pt x="15907258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6018" y="5793485"/>
              <a:ext cx="16421100" cy="3082925"/>
            </a:xfrm>
            <a:custGeom>
              <a:avLst/>
              <a:gdLst/>
              <a:ahLst/>
              <a:cxnLst/>
              <a:rect l="l" t="t" r="r" b="b"/>
              <a:pathLst>
                <a:path w="16421100" h="3082925">
                  <a:moveTo>
                    <a:pt x="0" y="513714"/>
                  </a:moveTo>
                  <a:lnTo>
                    <a:pt x="2095" y="466978"/>
                  </a:lnTo>
                  <a:lnTo>
                    <a:pt x="8280" y="421386"/>
                  </a:lnTo>
                  <a:lnTo>
                    <a:pt x="18351" y="377189"/>
                  </a:lnTo>
                  <a:lnTo>
                    <a:pt x="32143" y="334517"/>
                  </a:lnTo>
                  <a:lnTo>
                    <a:pt x="49479" y="293497"/>
                  </a:lnTo>
                  <a:lnTo>
                    <a:pt x="70154" y="254508"/>
                  </a:lnTo>
                  <a:lnTo>
                    <a:pt x="94005" y="217550"/>
                  </a:lnTo>
                  <a:lnTo>
                    <a:pt x="120853" y="182752"/>
                  </a:lnTo>
                  <a:lnTo>
                    <a:pt x="150507" y="150494"/>
                  </a:lnTo>
                  <a:lnTo>
                    <a:pt x="182778" y="120903"/>
                  </a:lnTo>
                  <a:lnTo>
                    <a:pt x="217512" y="93979"/>
                  </a:lnTo>
                  <a:lnTo>
                    <a:pt x="254495" y="70103"/>
                  </a:lnTo>
                  <a:lnTo>
                    <a:pt x="293573" y="49529"/>
                  </a:lnTo>
                  <a:lnTo>
                    <a:pt x="334543" y="32130"/>
                  </a:lnTo>
                  <a:lnTo>
                    <a:pt x="377190" y="18414"/>
                  </a:lnTo>
                  <a:lnTo>
                    <a:pt x="421513" y="8254"/>
                  </a:lnTo>
                  <a:lnTo>
                    <a:pt x="467106" y="2159"/>
                  </a:lnTo>
                  <a:lnTo>
                    <a:pt x="513841" y="0"/>
                  </a:lnTo>
                  <a:lnTo>
                    <a:pt x="15907258" y="0"/>
                  </a:lnTo>
                  <a:lnTo>
                    <a:pt x="15953994" y="2159"/>
                  </a:lnTo>
                  <a:lnTo>
                    <a:pt x="15999587" y="8254"/>
                  </a:lnTo>
                  <a:lnTo>
                    <a:pt x="16043783" y="18414"/>
                  </a:lnTo>
                  <a:lnTo>
                    <a:pt x="16086582" y="32130"/>
                  </a:lnTo>
                  <a:lnTo>
                    <a:pt x="16127476" y="49529"/>
                  </a:lnTo>
                  <a:lnTo>
                    <a:pt x="16166592" y="70103"/>
                  </a:lnTo>
                  <a:lnTo>
                    <a:pt x="16203549" y="93979"/>
                  </a:lnTo>
                  <a:lnTo>
                    <a:pt x="16238347" y="120903"/>
                  </a:lnTo>
                  <a:lnTo>
                    <a:pt x="16270605" y="150494"/>
                  </a:lnTo>
                  <a:lnTo>
                    <a:pt x="16300196" y="182752"/>
                  </a:lnTo>
                  <a:lnTo>
                    <a:pt x="16327120" y="217550"/>
                  </a:lnTo>
                  <a:lnTo>
                    <a:pt x="16350869" y="254508"/>
                  </a:lnTo>
                  <a:lnTo>
                    <a:pt x="16371570" y="293497"/>
                  </a:lnTo>
                  <a:lnTo>
                    <a:pt x="16388969" y="334517"/>
                  </a:lnTo>
                  <a:lnTo>
                    <a:pt x="16402685" y="377189"/>
                  </a:lnTo>
                  <a:lnTo>
                    <a:pt x="16412845" y="421386"/>
                  </a:lnTo>
                  <a:lnTo>
                    <a:pt x="16418941" y="466978"/>
                  </a:lnTo>
                  <a:lnTo>
                    <a:pt x="16421100" y="513714"/>
                  </a:lnTo>
                  <a:lnTo>
                    <a:pt x="16421100" y="2568829"/>
                  </a:lnTo>
                  <a:lnTo>
                    <a:pt x="16418941" y="2615565"/>
                  </a:lnTo>
                  <a:lnTo>
                    <a:pt x="16412845" y="2661158"/>
                  </a:lnTo>
                  <a:lnTo>
                    <a:pt x="16402685" y="2705354"/>
                  </a:lnTo>
                  <a:lnTo>
                    <a:pt x="16388969" y="2748026"/>
                  </a:lnTo>
                  <a:lnTo>
                    <a:pt x="16371570" y="2789047"/>
                  </a:lnTo>
                  <a:lnTo>
                    <a:pt x="16350869" y="2828036"/>
                  </a:lnTo>
                  <a:lnTo>
                    <a:pt x="16327120" y="2864993"/>
                  </a:lnTo>
                  <a:lnTo>
                    <a:pt x="16300196" y="2899791"/>
                  </a:lnTo>
                  <a:lnTo>
                    <a:pt x="16270605" y="2932049"/>
                  </a:lnTo>
                  <a:lnTo>
                    <a:pt x="16238347" y="2961640"/>
                  </a:lnTo>
                  <a:lnTo>
                    <a:pt x="16203549" y="2988564"/>
                  </a:lnTo>
                  <a:lnTo>
                    <a:pt x="16166592" y="3012440"/>
                  </a:lnTo>
                  <a:lnTo>
                    <a:pt x="16127476" y="3033014"/>
                  </a:lnTo>
                  <a:lnTo>
                    <a:pt x="16086582" y="3050413"/>
                  </a:lnTo>
                  <a:lnTo>
                    <a:pt x="16043783" y="3064129"/>
                  </a:lnTo>
                  <a:lnTo>
                    <a:pt x="15999587" y="3074289"/>
                  </a:lnTo>
                  <a:lnTo>
                    <a:pt x="15953994" y="3080385"/>
                  </a:lnTo>
                  <a:lnTo>
                    <a:pt x="15907258" y="3082544"/>
                  </a:lnTo>
                  <a:lnTo>
                    <a:pt x="513841" y="3082544"/>
                  </a:lnTo>
                  <a:lnTo>
                    <a:pt x="467106" y="3080385"/>
                  </a:lnTo>
                  <a:lnTo>
                    <a:pt x="421513" y="3074289"/>
                  </a:lnTo>
                  <a:lnTo>
                    <a:pt x="377190" y="3064129"/>
                  </a:lnTo>
                  <a:lnTo>
                    <a:pt x="334543" y="3050413"/>
                  </a:lnTo>
                  <a:lnTo>
                    <a:pt x="293573" y="3033014"/>
                  </a:lnTo>
                  <a:lnTo>
                    <a:pt x="254495" y="3012440"/>
                  </a:lnTo>
                  <a:lnTo>
                    <a:pt x="217512" y="2988564"/>
                  </a:lnTo>
                  <a:lnTo>
                    <a:pt x="182778" y="2961640"/>
                  </a:lnTo>
                  <a:lnTo>
                    <a:pt x="150507" y="2932049"/>
                  </a:lnTo>
                  <a:lnTo>
                    <a:pt x="120853" y="2899791"/>
                  </a:lnTo>
                  <a:lnTo>
                    <a:pt x="94005" y="2864993"/>
                  </a:lnTo>
                  <a:lnTo>
                    <a:pt x="70154" y="2828036"/>
                  </a:lnTo>
                  <a:lnTo>
                    <a:pt x="49479" y="2789047"/>
                  </a:lnTo>
                  <a:lnTo>
                    <a:pt x="32143" y="2748026"/>
                  </a:lnTo>
                  <a:lnTo>
                    <a:pt x="18351" y="2705354"/>
                  </a:lnTo>
                  <a:lnTo>
                    <a:pt x="8280" y="2661158"/>
                  </a:lnTo>
                  <a:lnTo>
                    <a:pt x="2095" y="2615565"/>
                  </a:lnTo>
                  <a:lnTo>
                    <a:pt x="0" y="2568829"/>
                  </a:lnTo>
                  <a:lnTo>
                    <a:pt x="0" y="513714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32738" y="6002273"/>
            <a:ext cx="15811500" cy="257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log</a:t>
            </a:r>
            <a:r>
              <a:rPr dirty="0" sz="2400" spc="-4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in</a:t>
            </a:r>
            <a:r>
              <a:rPr dirty="0" sz="2400" spc="-3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and</a:t>
            </a:r>
            <a:r>
              <a:rPr dirty="0" sz="2400" spc="-2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log</a:t>
            </a:r>
            <a:r>
              <a:rPr dirty="0" sz="2400" spc="-3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out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validates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the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credentials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(username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password)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backend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checks for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the response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it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4965" marR="9563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response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backend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200,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authentication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successful.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successful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authentication,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details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along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1760" y="2092451"/>
            <a:ext cx="12918948" cy="322021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8540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80"/>
              <a:t> </a:t>
            </a:r>
            <a:r>
              <a:rPr dirty="0" sz="5600"/>
              <a:t>5:</a:t>
            </a:r>
            <a:r>
              <a:rPr dirty="0" sz="5600" spc="-40"/>
              <a:t> </a:t>
            </a:r>
            <a:r>
              <a:rPr dirty="0" sz="5600"/>
              <a:t>User</a:t>
            </a:r>
            <a:r>
              <a:rPr dirty="0" sz="5600" spc="-60"/>
              <a:t> </a:t>
            </a:r>
            <a:r>
              <a:rPr dirty="0" sz="5600"/>
              <a:t>Service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12291" y="3634740"/>
            <a:ext cx="8582025" cy="3142615"/>
            <a:chOff x="812291" y="3634740"/>
            <a:chExt cx="8582025" cy="3142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1" y="3634740"/>
              <a:ext cx="8581644" cy="31424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1" y="3703320"/>
              <a:ext cx="8351520" cy="30099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40340" y="3634740"/>
            <a:ext cx="7111365" cy="3142615"/>
            <a:chOff x="10340340" y="3634740"/>
            <a:chExt cx="7111365" cy="31426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0340" y="3634740"/>
              <a:ext cx="7110983" cy="31424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7020" y="3703320"/>
              <a:ext cx="6902195" cy="30099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658111" y="2022381"/>
            <a:ext cx="15032990" cy="833755"/>
            <a:chOff x="1658111" y="2022381"/>
            <a:chExt cx="15032990" cy="8337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8111" y="2022381"/>
              <a:ext cx="15032736" cy="8335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80971" y="2039112"/>
              <a:ext cx="14928850" cy="735965"/>
            </a:xfrm>
            <a:custGeom>
              <a:avLst/>
              <a:gdLst/>
              <a:ahLst/>
              <a:cxnLst/>
              <a:rect l="l" t="t" r="r" b="b"/>
              <a:pathLst>
                <a:path w="14928850" h="735964">
                  <a:moveTo>
                    <a:pt x="14806041" y="0"/>
                  </a:moveTo>
                  <a:lnTo>
                    <a:pt x="122681" y="0"/>
                  </a:lnTo>
                  <a:lnTo>
                    <a:pt x="74929" y="9652"/>
                  </a:lnTo>
                  <a:lnTo>
                    <a:pt x="35940" y="35941"/>
                  </a:lnTo>
                  <a:lnTo>
                    <a:pt x="9651" y="74803"/>
                  </a:lnTo>
                  <a:lnTo>
                    <a:pt x="0" y="122555"/>
                  </a:lnTo>
                  <a:lnTo>
                    <a:pt x="0" y="613029"/>
                  </a:lnTo>
                  <a:lnTo>
                    <a:pt x="9651" y="660781"/>
                  </a:lnTo>
                  <a:lnTo>
                    <a:pt x="35940" y="699643"/>
                  </a:lnTo>
                  <a:lnTo>
                    <a:pt x="74929" y="725932"/>
                  </a:lnTo>
                  <a:lnTo>
                    <a:pt x="122681" y="735584"/>
                  </a:lnTo>
                  <a:lnTo>
                    <a:pt x="14806041" y="735584"/>
                  </a:lnTo>
                  <a:lnTo>
                    <a:pt x="14853793" y="725932"/>
                  </a:lnTo>
                  <a:lnTo>
                    <a:pt x="14892781" y="699643"/>
                  </a:lnTo>
                  <a:lnTo>
                    <a:pt x="14919071" y="660781"/>
                  </a:lnTo>
                  <a:lnTo>
                    <a:pt x="14928722" y="613029"/>
                  </a:lnTo>
                  <a:lnTo>
                    <a:pt x="14928722" y="122555"/>
                  </a:lnTo>
                  <a:lnTo>
                    <a:pt x="14919071" y="74803"/>
                  </a:lnTo>
                  <a:lnTo>
                    <a:pt x="14892781" y="35941"/>
                  </a:lnTo>
                  <a:lnTo>
                    <a:pt x="14853793" y="9652"/>
                  </a:lnTo>
                  <a:lnTo>
                    <a:pt x="14806041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1733" y="2039874"/>
              <a:ext cx="14928850" cy="735965"/>
            </a:xfrm>
            <a:custGeom>
              <a:avLst/>
              <a:gdLst/>
              <a:ahLst/>
              <a:cxnLst/>
              <a:rect l="l" t="t" r="r" b="b"/>
              <a:pathLst>
                <a:path w="14928850" h="735964">
                  <a:moveTo>
                    <a:pt x="0" y="122554"/>
                  </a:moveTo>
                  <a:lnTo>
                    <a:pt x="9652" y="74802"/>
                  </a:lnTo>
                  <a:lnTo>
                    <a:pt x="35941" y="35941"/>
                  </a:lnTo>
                  <a:lnTo>
                    <a:pt x="74930" y="9651"/>
                  </a:lnTo>
                  <a:lnTo>
                    <a:pt x="122682" y="0"/>
                  </a:lnTo>
                  <a:lnTo>
                    <a:pt x="14806041" y="0"/>
                  </a:lnTo>
                  <a:lnTo>
                    <a:pt x="14853792" y="9651"/>
                  </a:lnTo>
                  <a:lnTo>
                    <a:pt x="14892781" y="35941"/>
                  </a:lnTo>
                  <a:lnTo>
                    <a:pt x="14919071" y="74802"/>
                  </a:lnTo>
                  <a:lnTo>
                    <a:pt x="14928723" y="122554"/>
                  </a:lnTo>
                  <a:lnTo>
                    <a:pt x="14928723" y="613028"/>
                  </a:lnTo>
                  <a:lnTo>
                    <a:pt x="14919071" y="660780"/>
                  </a:lnTo>
                  <a:lnTo>
                    <a:pt x="14892781" y="699643"/>
                  </a:lnTo>
                  <a:lnTo>
                    <a:pt x="14853792" y="725931"/>
                  </a:lnTo>
                  <a:lnTo>
                    <a:pt x="14806041" y="735583"/>
                  </a:lnTo>
                  <a:lnTo>
                    <a:pt x="122682" y="735583"/>
                  </a:lnTo>
                  <a:lnTo>
                    <a:pt x="74930" y="725931"/>
                  </a:lnTo>
                  <a:lnTo>
                    <a:pt x="35941" y="699643"/>
                  </a:lnTo>
                  <a:lnTo>
                    <a:pt x="9652" y="660780"/>
                  </a:lnTo>
                  <a:lnTo>
                    <a:pt x="0" y="613028"/>
                  </a:lnTo>
                  <a:lnTo>
                    <a:pt x="0" y="122554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439159" y="2171192"/>
            <a:ext cx="11316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user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targets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‘/users’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fetches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6082" y="7792973"/>
            <a:ext cx="10652760" cy="914400"/>
          </a:xfrm>
          <a:custGeom>
            <a:avLst/>
            <a:gdLst/>
            <a:ahLst/>
            <a:cxnLst/>
            <a:rect l="l" t="t" r="r" b="b"/>
            <a:pathLst>
              <a:path w="10652760" h="914400">
                <a:moveTo>
                  <a:pt x="0" y="152400"/>
                </a:moveTo>
                <a:lnTo>
                  <a:pt x="7746" y="104267"/>
                </a:lnTo>
                <a:lnTo>
                  <a:pt x="29337" y="62356"/>
                </a:lnTo>
                <a:lnTo>
                  <a:pt x="62356" y="29337"/>
                </a:lnTo>
                <a:lnTo>
                  <a:pt x="104266" y="7746"/>
                </a:lnTo>
                <a:lnTo>
                  <a:pt x="152400" y="0"/>
                </a:lnTo>
                <a:lnTo>
                  <a:pt x="10500360" y="0"/>
                </a:lnTo>
                <a:lnTo>
                  <a:pt x="10548492" y="7746"/>
                </a:lnTo>
                <a:lnTo>
                  <a:pt x="10590402" y="29337"/>
                </a:lnTo>
                <a:lnTo>
                  <a:pt x="10623423" y="62356"/>
                </a:lnTo>
                <a:lnTo>
                  <a:pt x="10645012" y="104267"/>
                </a:lnTo>
                <a:lnTo>
                  <a:pt x="10652760" y="152400"/>
                </a:lnTo>
                <a:lnTo>
                  <a:pt x="10652760" y="762000"/>
                </a:lnTo>
                <a:lnTo>
                  <a:pt x="10645012" y="810132"/>
                </a:lnTo>
                <a:lnTo>
                  <a:pt x="10623423" y="852043"/>
                </a:lnTo>
                <a:lnTo>
                  <a:pt x="10590402" y="885063"/>
                </a:lnTo>
                <a:lnTo>
                  <a:pt x="10548492" y="906653"/>
                </a:lnTo>
                <a:lnTo>
                  <a:pt x="10500360" y="914400"/>
                </a:lnTo>
                <a:lnTo>
                  <a:pt x="152400" y="914400"/>
                </a:lnTo>
                <a:lnTo>
                  <a:pt x="104266" y="906653"/>
                </a:lnTo>
                <a:lnTo>
                  <a:pt x="62356" y="885063"/>
                </a:lnTo>
                <a:lnTo>
                  <a:pt x="29337" y="852043"/>
                </a:lnTo>
                <a:lnTo>
                  <a:pt x="7746" y="81013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8956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15280" y="8016620"/>
            <a:ext cx="9697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via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home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11296" y="802081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5" y="0"/>
                </a:moveTo>
                <a:lnTo>
                  <a:pt x="177291" y="56896"/>
                </a:lnTo>
                <a:lnTo>
                  <a:pt x="70738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6" y="451485"/>
                </a:lnTo>
                <a:lnTo>
                  <a:pt x="81279" y="459232"/>
                </a:lnTo>
                <a:lnTo>
                  <a:pt x="140080" y="500253"/>
                </a:lnTo>
                <a:lnTo>
                  <a:pt x="182499" y="518922"/>
                </a:lnTo>
                <a:lnTo>
                  <a:pt x="245109" y="526796"/>
                </a:lnTo>
                <a:lnTo>
                  <a:pt x="414781" y="526796"/>
                </a:lnTo>
                <a:lnTo>
                  <a:pt x="436752" y="522351"/>
                </a:lnTo>
                <a:lnTo>
                  <a:pt x="454787" y="510159"/>
                </a:lnTo>
                <a:lnTo>
                  <a:pt x="466851" y="492252"/>
                </a:lnTo>
                <a:lnTo>
                  <a:pt x="471424" y="470281"/>
                </a:lnTo>
                <a:lnTo>
                  <a:pt x="470280" y="459359"/>
                </a:lnTo>
                <a:lnTo>
                  <a:pt x="467359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7"/>
                </a:lnTo>
                <a:lnTo>
                  <a:pt x="501903" y="416052"/>
                </a:lnTo>
                <a:lnTo>
                  <a:pt x="514095" y="398018"/>
                </a:lnTo>
                <a:lnTo>
                  <a:pt x="518540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6" y="344932"/>
                </a:lnTo>
                <a:lnTo>
                  <a:pt x="502538" y="336550"/>
                </a:lnTo>
                <a:lnTo>
                  <a:pt x="520191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4" y="281940"/>
                </a:lnTo>
                <a:lnTo>
                  <a:pt x="542289" y="259969"/>
                </a:lnTo>
                <a:lnTo>
                  <a:pt x="530225" y="242062"/>
                </a:lnTo>
                <a:lnTo>
                  <a:pt x="512190" y="229870"/>
                </a:lnTo>
                <a:lnTo>
                  <a:pt x="490219" y="225425"/>
                </a:lnTo>
                <a:lnTo>
                  <a:pt x="744727" y="225425"/>
                </a:lnTo>
                <a:lnTo>
                  <a:pt x="763269" y="221742"/>
                </a:lnTo>
                <a:lnTo>
                  <a:pt x="778255" y="211836"/>
                </a:lnTo>
                <a:lnTo>
                  <a:pt x="788288" y="196850"/>
                </a:lnTo>
                <a:lnTo>
                  <a:pt x="791844" y="178308"/>
                </a:lnTo>
                <a:lnTo>
                  <a:pt x="788288" y="159893"/>
                </a:lnTo>
                <a:lnTo>
                  <a:pt x="778255" y="144907"/>
                </a:lnTo>
                <a:lnTo>
                  <a:pt x="763269" y="134874"/>
                </a:lnTo>
                <a:lnTo>
                  <a:pt x="744727" y="131318"/>
                </a:lnTo>
                <a:lnTo>
                  <a:pt x="278129" y="131318"/>
                </a:lnTo>
                <a:lnTo>
                  <a:pt x="452500" y="92710"/>
                </a:lnTo>
                <a:lnTo>
                  <a:pt x="469645" y="84963"/>
                </a:lnTo>
                <a:lnTo>
                  <a:pt x="482091" y="71882"/>
                </a:lnTo>
                <a:lnTo>
                  <a:pt x="488695" y="54864"/>
                </a:lnTo>
                <a:lnTo>
                  <a:pt x="488314" y="36195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599312"/>
            <a:ext cx="6960234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Step</a:t>
            </a:r>
            <a:r>
              <a:rPr dirty="0" sz="5600" spc="-7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6:</a:t>
            </a:r>
            <a:r>
              <a:rPr dirty="0" sz="5600" spc="-4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JWT</a:t>
            </a:r>
            <a:r>
              <a:rPr dirty="0" sz="5600" spc="-7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Interceptor</a:t>
            </a:r>
            <a:endParaRPr sz="5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111" y="2022428"/>
            <a:ext cx="15032990" cy="1043940"/>
            <a:chOff x="1658111" y="2022428"/>
            <a:chExt cx="15032990" cy="1043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11" y="2022428"/>
              <a:ext cx="15032736" cy="10438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80971" y="2037588"/>
              <a:ext cx="14928850" cy="948055"/>
            </a:xfrm>
            <a:custGeom>
              <a:avLst/>
              <a:gdLst/>
              <a:ahLst/>
              <a:cxnLst/>
              <a:rect l="l" t="t" r="r" b="b"/>
              <a:pathLst>
                <a:path w="14928850" h="948055">
                  <a:moveTo>
                    <a:pt x="14770989" y="0"/>
                  </a:moveTo>
                  <a:lnTo>
                    <a:pt x="157733" y="0"/>
                  </a:lnTo>
                  <a:lnTo>
                    <a:pt x="107822" y="8000"/>
                  </a:lnTo>
                  <a:lnTo>
                    <a:pt x="64515" y="30479"/>
                  </a:lnTo>
                  <a:lnTo>
                    <a:pt x="30479" y="64642"/>
                  </a:lnTo>
                  <a:lnTo>
                    <a:pt x="8000" y="107950"/>
                  </a:lnTo>
                  <a:lnTo>
                    <a:pt x="0" y="157860"/>
                  </a:lnTo>
                  <a:lnTo>
                    <a:pt x="0" y="789558"/>
                  </a:lnTo>
                  <a:lnTo>
                    <a:pt x="8000" y="839596"/>
                  </a:lnTo>
                  <a:lnTo>
                    <a:pt x="30479" y="882903"/>
                  </a:lnTo>
                  <a:lnTo>
                    <a:pt x="64515" y="917066"/>
                  </a:lnTo>
                  <a:lnTo>
                    <a:pt x="107822" y="939545"/>
                  </a:lnTo>
                  <a:lnTo>
                    <a:pt x="157733" y="947546"/>
                  </a:lnTo>
                  <a:lnTo>
                    <a:pt x="14770989" y="947546"/>
                  </a:lnTo>
                  <a:lnTo>
                    <a:pt x="14820900" y="939545"/>
                  </a:lnTo>
                  <a:lnTo>
                    <a:pt x="14864206" y="917066"/>
                  </a:lnTo>
                  <a:lnTo>
                    <a:pt x="14898243" y="882903"/>
                  </a:lnTo>
                  <a:lnTo>
                    <a:pt x="14920722" y="839596"/>
                  </a:lnTo>
                  <a:lnTo>
                    <a:pt x="14928722" y="789558"/>
                  </a:lnTo>
                  <a:lnTo>
                    <a:pt x="14928722" y="157860"/>
                  </a:lnTo>
                  <a:lnTo>
                    <a:pt x="14920722" y="107950"/>
                  </a:lnTo>
                  <a:lnTo>
                    <a:pt x="14898243" y="64642"/>
                  </a:lnTo>
                  <a:lnTo>
                    <a:pt x="14864206" y="30479"/>
                  </a:lnTo>
                  <a:lnTo>
                    <a:pt x="14820900" y="8000"/>
                  </a:lnTo>
                  <a:lnTo>
                    <a:pt x="1477098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81733" y="2038350"/>
              <a:ext cx="14928850" cy="948055"/>
            </a:xfrm>
            <a:custGeom>
              <a:avLst/>
              <a:gdLst/>
              <a:ahLst/>
              <a:cxnLst/>
              <a:rect l="l" t="t" r="r" b="b"/>
              <a:pathLst>
                <a:path w="14928850" h="948055">
                  <a:moveTo>
                    <a:pt x="0" y="157860"/>
                  </a:moveTo>
                  <a:lnTo>
                    <a:pt x="8001" y="107950"/>
                  </a:lnTo>
                  <a:lnTo>
                    <a:pt x="30480" y="64643"/>
                  </a:lnTo>
                  <a:lnTo>
                    <a:pt x="64516" y="30479"/>
                  </a:lnTo>
                  <a:lnTo>
                    <a:pt x="107823" y="8000"/>
                  </a:lnTo>
                  <a:lnTo>
                    <a:pt x="157734" y="0"/>
                  </a:lnTo>
                  <a:lnTo>
                    <a:pt x="14770989" y="0"/>
                  </a:lnTo>
                  <a:lnTo>
                    <a:pt x="14820900" y="8000"/>
                  </a:lnTo>
                  <a:lnTo>
                    <a:pt x="14864206" y="30479"/>
                  </a:lnTo>
                  <a:lnTo>
                    <a:pt x="14898242" y="64643"/>
                  </a:lnTo>
                  <a:lnTo>
                    <a:pt x="14920721" y="107950"/>
                  </a:lnTo>
                  <a:lnTo>
                    <a:pt x="14928723" y="157860"/>
                  </a:lnTo>
                  <a:lnTo>
                    <a:pt x="14928723" y="789558"/>
                  </a:lnTo>
                  <a:lnTo>
                    <a:pt x="14920721" y="839597"/>
                  </a:lnTo>
                  <a:lnTo>
                    <a:pt x="14898242" y="882903"/>
                  </a:lnTo>
                  <a:lnTo>
                    <a:pt x="14864206" y="917067"/>
                  </a:lnTo>
                  <a:lnTo>
                    <a:pt x="14820900" y="939546"/>
                  </a:lnTo>
                  <a:lnTo>
                    <a:pt x="14770989" y="947547"/>
                  </a:lnTo>
                  <a:lnTo>
                    <a:pt x="157734" y="947547"/>
                  </a:lnTo>
                  <a:lnTo>
                    <a:pt x="107823" y="939546"/>
                  </a:lnTo>
                  <a:lnTo>
                    <a:pt x="64516" y="917067"/>
                  </a:lnTo>
                  <a:lnTo>
                    <a:pt x="30480" y="882903"/>
                  </a:lnTo>
                  <a:lnTo>
                    <a:pt x="8001" y="839597"/>
                  </a:lnTo>
                  <a:lnTo>
                    <a:pt x="0" y="789558"/>
                  </a:lnTo>
                  <a:lnTo>
                    <a:pt x="0" y="1578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77389" y="2092832"/>
            <a:ext cx="1433321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1950" marR="5080" indent="-41592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JWT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interceptor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intercepts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incoming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application/user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adds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JWT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token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request’s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Authorization 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header,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 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logged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17876" y="4203191"/>
            <a:ext cx="12639040" cy="3975100"/>
            <a:chOff x="2817876" y="4203191"/>
            <a:chExt cx="12639040" cy="3975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7876" y="4203191"/>
              <a:ext cx="12638532" cy="39745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9420" y="4279391"/>
              <a:ext cx="12329159" cy="382676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5142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55"/>
              <a:t> </a:t>
            </a:r>
            <a:r>
              <a:rPr dirty="0" sz="5600"/>
              <a:t>6:</a:t>
            </a:r>
            <a:r>
              <a:rPr dirty="0" sz="5600" spc="-30"/>
              <a:t> </a:t>
            </a:r>
            <a:r>
              <a:rPr dirty="0" sz="5600" spc="-5"/>
              <a:t>JWT</a:t>
            </a:r>
            <a:r>
              <a:rPr dirty="0" sz="5600" spc="-50"/>
              <a:t> </a:t>
            </a:r>
            <a:r>
              <a:rPr dirty="0" sz="5600"/>
              <a:t>Interceptor</a:t>
            </a:r>
            <a:r>
              <a:rPr dirty="0" sz="5600" spc="-135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03732" y="6352226"/>
            <a:ext cx="16534130" cy="2900045"/>
            <a:chOff x="903732" y="6352226"/>
            <a:chExt cx="16534130" cy="290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2" y="6352226"/>
              <a:ext cx="16533876" cy="28999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6368795"/>
              <a:ext cx="16421100" cy="2802890"/>
            </a:xfrm>
            <a:custGeom>
              <a:avLst/>
              <a:gdLst/>
              <a:ahLst/>
              <a:cxnLst/>
              <a:rect l="l" t="t" r="r" b="b"/>
              <a:pathLst>
                <a:path w="16421100" h="2802890">
                  <a:moveTo>
                    <a:pt x="15953994" y="0"/>
                  </a:moveTo>
                  <a:lnTo>
                    <a:pt x="467106" y="0"/>
                  </a:lnTo>
                  <a:lnTo>
                    <a:pt x="419353" y="2412"/>
                  </a:lnTo>
                  <a:lnTo>
                    <a:pt x="372999" y="9525"/>
                  </a:lnTo>
                  <a:lnTo>
                    <a:pt x="328206" y="20954"/>
                  </a:lnTo>
                  <a:lnTo>
                    <a:pt x="285292" y="36702"/>
                  </a:lnTo>
                  <a:lnTo>
                    <a:pt x="244449" y="56387"/>
                  </a:lnTo>
                  <a:lnTo>
                    <a:pt x="205943" y="79755"/>
                  </a:lnTo>
                  <a:lnTo>
                    <a:pt x="169976" y="106679"/>
                  </a:lnTo>
                  <a:lnTo>
                    <a:pt x="136817" y="136778"/>
                  </a:lnTo>
                  <a:lnTo>
                    <a:pt x="106667" y="169925"/>
                  </a:lnTo>
                  <a:lnTo>
                    <a:pt x="79768" y="205993"/>
                  </a:lnTo>
                  <a:lnTo>
                    <a:pt x="56375" y="244475"/>
                  </a:lnTo>
                  <a:lnTo>
                    <a:pt x="36703" y="285241"/>
                  </a:lnTo>
                  <a:lnTo>
                    <a:pt x="21005" y="328167"/>
                  </a:lnTo>
                  <a:lnTo>
                    <a:pt x="9486" y="372999"/>
                  </a:lnTo>
                  <a:lnTo>
                    <a:pt x="2412" y="419353"/>
                  </a:lnTo>
                  <a:lnTo>
                    <a:pt x="0" y="467105"/>
                  </a:lnTo>
                  <a:lnTo>
                    <a:pt x="0" y="2335276"/>
                  </a:lnTo>
                  <a:lnTo>
                    <a:pt x="2412" y="2383028"/>
                  </a:lnTo>
                  <a:lnTo>
                    <a:pt x="9486" y="2429382"/>
                  </a:lnTo>
                  <a:lnTo>
                    <a:pt x="21005" y="2474214"/>
                  </a:lnTo>
                  <a:lnTo>
                    <a:pt x="36703" y="2517140"/>
                  </a:lnTo>
                  <a:lnTo>
                    <a:pt x="56375" y="2557906"/>
                  </a:lnTo>
                  <a:lnTo>
                    <a:pt x="79768" y="2596388"/>
                  </a:lnTo>
                  <a:lnTo>
                    <a:pt x="106667" y="2632455"/>
                  </a:lnTo>
                  <a:lnTo>
                    <a:pt x="136817" y="2665564"/>
                  </a:lnTo>
                  <a:lnTo>
                    <a:pt x="169976" y="2695714"/>
                  </a:lnTo>
                  <a:lnTo>
                    <a:pt x="205943" y="2722600"/>
                  </a:lnTo>
                  <a:lnTo>
                    <a:pt x="244449" y="2746006"/>
                  </a:lnTo>
                  <a:lnTo>
                    <a:pt x="285292" y="2765666"/>
                  </a:lnTo>
                  <a:lnTo>
                    <a:pt x="328206" y="2781376"/>
                  </a:lnTo>
                  <a:lnTo>
                    <a:pt x="372999" y="2792895"/>
                  </a:lnTo>
                  <a:lnTo>
                    <a:pt x="419353" y="2799968"/>
                  </a:lnTo>
                  <a:lnTo>
                    <a:pt x="467106" y="2802381"/>
                  </a:lnTo>
                  <a:lnTo>
                    <a:pt x="15953994" y="2802381"/>
                  </a:lnTo>
                  <a:lnTo>
                    <a:pt x="16001746" y="2799968"/>
                  </a:lnTo>
                  <a:lnTo>
                    <a:pt x="16048101" y="2792895"/>
                  </a:lnTo>
                  <a:lnTo>
                    <a:pt x="16092932" y="2781376"/>
                  </a:lnTo>
                  <a:lnTo>
                    <a:pt x="16135731" y="2765666"/>
                  </a:lnTo>
                  <a:lnTo>
                    <a:pt x="16176625" y="2746006"/>
                  </a:lnTo>
                  <a:lnTo>
                    <a:pt x="16215106" y="2722600"/>
                  </a:lnTo>
                  <a:lnTo>
                    <a:pt x="16251047" y="2695714"/>
                  </a:lnTo>
                  <a:lnTo>
                    <a:pt x="16284321" y="2665564"/>
                  </a:lnTo>
                  <a:lnTo>
                    <a:pt x="16314420" y="2632455"/>
                  </a:lnTo>
                  <a:lnTo>
                    <a:pt x="16341344" y="2596388"/>
                  </a:lnTo>
                  <a:lnTo>
                    <a:pt x="16364712" y="2557906"/>
                  </a:lnTo>
                  <a:lnTo>
                    <a:pt x="16384397" y="2517140"/>
                  </a:lnTo>
                  <a:lnTo>
                    <a:pt x="16400145" y="2474214"/>
                  </a:lnTo>
                  <a:lnTo>
                    <a:pt x="16411575" y="2429382"/>
                  </a:lnTo>
                  <a:lnTo>
                    <a:pt x="16418687" y="2383028"/>
                  </a:lnTo>
                  <a:lnTo>
                    <a:pt x="16421100" y="2335276"/>
                  </a:lnTo>
                  <a:lnTo>
                    <a:pt x="16421100" y="467105"/>
                  </a:lnTo>
                  <a:lnTo>
                    <a:pt x="16418687" y="419353"/>
                  </a:lnTo>
                  <a:lnTo>
                    <a:pt x="16411575" y="372999"/>
                  </a:lnTo>
                  <a:lnTo>
                    <a:pt x="16400145" y="328167"/>
                  </a:lnTo>
                  <a:lnTo>
                    <a:pt x="16384397" y="285241"/>
                  </a:lnTo>
                  <a:lnTo>
                    <a:pt x="16364712" y="244475"/>
                  </a:lnTo>
                  <a:lnTo>
                    <a:pt x="16341344" y="205993"/>
                  </a:lnTo>
                  <a:lnTo>
                    <a:pt x="16314420" y="169925"/>
                  </a:lnTo>
                  <a:lnTo>
                    <a:pt x="16284321" y="136778"/>
                  </a:lnTo>
                  <a:lnTo>
                    <a:pt x="16251047" y="106679"/>
                  </a:lnTo>
                  <a:lnTo>
                    <a:pt x="16215106" y="79755"/>
                  </a:lnTo>
                  <a:lnTo>
                    <a:pt x="16176625" y="56387"/>
                  </a:lnTo>
                  <a:lnTo>
                    <a:pt x="16135731" y="36702"/>
                  </a:lnTo>
                  <a:lnTo>
                    <a:pt x="16092932" y="20954"/>
                  </a:lnTo>
                  <a:lnTo>
                    <a:pt x="16048101" y="9525"/>
                  </a:lnTo>
                  <a:lnTo>
                    <a:pt x="16001746" y="2412"/>
                  </a:lnTo>
                  <a:lnTo>
                    <a:pt x="15953994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4" y="6369557"/>
              <a:ext cx="16421100" cy="2802890"/>
            </a:xfrm>
            <a:custGeom>
              <a:avLst/>
              <a:gdLst/>
              <a:ahLst/>
              <a:cxnLst/>
              <a:rect l="l" t="t" r="r" b="b"/>
              <a:pathLst>
                <a:path w="16421100" h="2802890">
                  <a:moveTo>
                    <a:pt x="0" y="467105"/>
                  </a:moveTo>
                  <a:lnTo>
                    <a:pt x="2412" y="419353"/>
                  </a:lnTo>
                  <a:lnTo>
                    <a:pt x="9486" y="372999"/>
                  </a:lnTo>
                  <a:lnTo>
                    <a:pt x="21005" y="328167"/>
                  </a:lnTo>
                  <a:lnTo>
                    <a:pt x="36703" y="285241"/>
                  </a:lnTo>
                  <a:lnTo>
                    <a:pt x="56375" y="244475"/>
                  </a:lnTo>
                  <a:lnTo>
                    <a:pt x="79768" y="205993"/>
                  </a:lnTo>
                  <a:lnTo>
                    <a:pt x="106667" y="169925"/>
                  </a:lnTo>
                  <a:lnTo>
                    <a:pt x="136817" y="136778"/>
                  </a:lnTo>
                  <a:lnTo>
                    <a:pt x="169976" y="106679"/>
                  </a:lnTo>
                  <a:lnTo>
                    <a:pt x="205943" y="79755"/>
                  </a:lnTo>
                  <a:lnTo>
                    <a:pt x="244449" y="56387"/>
                  </a:lnTo>
                  <a:lnTo>
                    <a:pt x="285292" y="36702"/>
                  </a:lnTo>
                  <a:lnTo>
                    <a:pt x="328206" y="20954"/>
                  </a:lnTo>
                  <a:lnTo>
                    <a:pt x="372998" y="9525"/>
                  </a:lnTo>
                  <a:lnTo>
                    <a:pt x="419353" y="2412"/>
                  </a:lnTo>
                  <a:lnTo>
                    <a:pt x="467106" y="0"/>
                  </a:lnTo>
                  <a:lnTo>
                    <a:pt x="15953993" y="0"/>
                  </a:lnTo>
                  <a:lnTo>
                    <a:pt x="16001746" y="2412"/>
                  </a:lnTo>
                  <a:lnTo>
                    <a:pt x="16048101" y="9525"/>
                  </a:lnTo>
                  <a:lnTo>
                    <a:pt x="16092931" y="20954"/>
                  </a:lnTo>
                  <a:lnTo>
                    <a:pt x="16135858" y="36702"/>
                  </a:lnTo>
                  <a:lnTo>
                    <a:pt x="16176625" y="56387"/>
                  </a:lnTo>
                  <a:lnTo>
                    <a:pt x="16215106" y="79755"/>
                  </a:lnTo>
                  <a:lnTo>
                    <a:pt x="16251047" y="106679"/>
                  </a:lnTo>
                  <a:lnTo>
                    <a:pt x="16284321" y="136778"/>
                  </a:lnTo>
                  <a:lnTo>
                    <a:pt x="16314419" y="169925"/>
                  </a:lnTo>
                  <a:lnTo>
                    <a:pt x="16341343" y="205993"/>
                  </a:lnTo>
                  <a:lnTo>
                    <a:pt x="16364712" y="244475"/>
                  </a:lnTo>
                  <a:lnTo>
                    <a:pt x="16384397" y="285241"/>
                  </a:lnTo>
                  <a:lnTo>
                    <a:pt x="16400144" y="328167"/>
                  </a:lnTo>
                  <a:lnTo>
                    <a:pt x="16411575" y="372999"/>
                  </a:lnTo>
                  <a:lnTo>
                    <a:pt x="16418687" y="419353"/>
                  </a:lnTo>
                  <a:lnTo>
                    <a:pt x="16421100" y="467105"/>
                  </a:lnTo>
                  <a:lnTo>
                    <a:pt x="16421100" y="2335276"/>
                  </a:lnTo>
                  <a:lnTo>
                    <a:pt x="16418687" y="2383028"/>
                  </a:lnTo>
                  <a:lnTo>
                    <a:pt x="16411575" y="2429382"/>
                  </a:lnTo>
                  <a:lnTo>
                    <a:pt x="16400144" y="2474214"/>
                  </a:lnTo>
                  <a:lnTo>
                    <a:pt x="16384397" y="2517140"/>
                  </a:lnTo>
                  <a:lnTo>
                    <a:pt x="16364712" y="2557906"/>
                  </a:lnTo>
                  <a:lnTo>
                    <a:pt x="16341343" y="2596388"/>
                  </a:lnTo>
                  <a:lnTo>
                    <a:pt x="16314419" y="2632455"/>
                  </a:lnTo>
                  <a:lnTo>
                    <a:pt x="16284321" y="2665564"/>
                  </a:lnTo>
                  <a:lnTo>
                    <a:pt x="16251047" y="2695714"/>
                  </a:lnTo>
                  <a:lnTo>
                    <a:pt x="16215106" y="2722600"/>
                  </a:lnTo>
                  <a:lnTo>
                    <a:pt x="16176625" y="2746006"/>
                  </a:lnTo>
                  <a:lnTo>
                    <a:pt x="16135858" y="2765666"/>
                  </a:lnTo>
                  <a:lnTo>
                    <a:pt x="16092931" y="2781376"/>
                  </a:lnTo>
                  <a:lnTo>
                    <a:pt x="16048101" y="2792895"/>
                  </a:lnTo>
                  <a:lnTo>
                    <a:pt x="16001746" y="2799968"/>
                  </a:lnTo>
                  <a:lnTo>
                    <a:pt x="15953993" y="2802381"/>
                  </a:lnTo>
                  <a:lnTo>
                    <a:pt x="467106" y="2802381"/>
                  </a:lnTo>
                  <a:lnTo>
                    <a:pt x="419353" y="2799968"/>
                  </a:lnTo>
                  <a:lnTo>
                    <a:pt x="372998" y="2792895"/>
                  </a:lnTo>
                  <a:lnTo>
                    <a:pt x="328206" y="2781376"/>
                  </a:lnTo>
                  <a:lnTo>
                    <a:pt x="285292" y="2765666"/>
                  </a:lnTo>
                  <a:lnTo>
                    <a:pt x="244449" y="2746006"/>
                  </a:lnTo>
                  <a:lnTo>
                    <a:pt x="205943" y="2722600"/>
                  </a:lnTo>
                  <a:lnTo>
                    <a:pt x="169976" y="2695714"/>
                  </a:lnTo>
                  <a:lnTo>
                    <a:pt x="136817" y="2665564"/>
                  </a:lnTo>
                  <a:lnTo>
                    <a:pt x="106667" y="2632455"/>
                  </a:lnTo>
                  <a:lnTo>
                    <a:pt x="79768" y="2596388"/>
                  </a:lnTo>
                  <a:lnTo>
                    <a:pt x="56375" y="2557906"/>
                  </a:lnTo>
                  <a:lnTo>
                    <a:pt x="36703" y="2517140"/>
                  </a:lnTo>
                  <a:lnTo>
                    <a:pt x="21005" y="2474214"/>
                  </a:lnTo>
                  <a:lnTo>
                    <a:pt x="9486" y="2429382"/>
                  </a:lnTo>
                  <a:lnTo>
                    <a:pt x="2412" y="2383028"/>
                  </a:lnTo>
                  <a:lnTo>
                    <a:pt x="0" y="2335276"/>
                  </a:lnTo>
                  <a:lnTo>
                    <a:pt x="0" y="467105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8892" y="6438138"/>
            <a:ext cx="15867380" cy="257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270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interceptor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does 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not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modify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original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request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made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but 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clones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adds the JWT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header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forwards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cloned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backend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fetched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client’s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logged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JWT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destroyed,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thus,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won’t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secured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API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endpoint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0839" y="2043683"/>
            <a:ext cx="13237464" cy="36469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6311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80"/>
              <a:t> </a:t>
            </a:r>
            <a:r>
              <a:rPr dirty="0" sz="5600"/>
              <a:t>7:</a:t>
            </a:r>
            <a:r>
              <a:rPr dirty="0" sz="5600" spc="-45"/>
              <a:t> </a:t>
            </a:r>
            <a:r>
              <a:rPr dirty="0" sz="5600"/>
              <a:t>Auth</a:t>
            </a:r>
            <a:r>
              <a:rPr dirty="0" sz="5600" spc="-125"/>
              <a:t> </a:t>
            </a:r>
            <a:r>
              <a:rPr dirty="0" sz="5600" spc="-5"/>
              <a:t>Guard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26008" y="3791711"/>
            <a:ext cx="7269480" cy="3362325"/>
            <a:chOff x="826008" y="3791711"/>
            <a:chExt cx="7269480" cy="3362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08" y="3791711"/>
              <a:ext cx="7269480" cy="3361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2" y="3861815"/>
              <a:ext cx="7057644" cy="322630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508492" y="4166615"/>
            <a:ext cx="8967470" cy="2984500"/>
            <a:chOff x="8508492" y="4166615"/>
            <a:chExt cx="8967470" cy="2984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8492" y="4166615"/>
              <a:ext cx="8967216" cy="2983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3460" y="4233671"/>
              <a:ext cx="8721852" cy="285445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658111" y="2022428"/>
            <a:ext cx="15032990" cy="1043940"/>
            <a:chOff x="1658111" y="2022428"/>
            <a:chExt cx="15032990" cy="10439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8111" y="2022428"/>
              <a:ext cx="15032736" cy="1043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80971" y="2037588"/>
              <a:ext cx="14928850" cy="948055"/>
            </a:xfrm>
            <a:custGeom>
              <a:avLst/>
              <a:gdLst/>
              <a:ahLst/>
              <a:cxnLst/>
              <a:rect l="l" t="t" r="r" b="b"/>
              <a:pathLst>
                <a:path w="14928850" h="948055">
                  <a:moveTo>
                    <a:pt x="14770989" y="0"/>
                  </a:moveTo>
                  <a:lnTo>
                    <a:pt x="157733" y="0"/>
                  </a:lnTo>
                  <a:lnTo>
                    <a:pt x="107822" y="8000"/>
                  </a:lnTo>
                  <a:lnTo>
                    <a:pt x="64515" y="30479"/>
                  </a:lnTo>
                  <a:lnTo>
                    <a:pt x="30479" y="64642"/>
                  </a:lnTo>
                  <a:lnTo>
                    <a:pt x="8000" y="107950"/>
                  </a:lnTo>
                  <a:lnTo>
                    <a:pt x="0" y="157860"/>
                  </a:lnTo>
                  <a:lnTo>
                    <a:pt x="0" y="789558"/>
                  </a:lnTo>
                  <a:lnTo>
                    <a:pt x="8000" y="839596"/>
                  </a:lnTo>
                  <a:lnTo>
                    <a:pt x="30479" y="882903"/>
                  </a:lnTo>
                  <a:lnTo>
                    <a:pt x="64515" y="917066"/>
                  </a:lnTo>
                  <a:lnTo>
                    <a:pt x="107822" y="939545"/>
                  </a:lnTo>
                  <a:lnTo>
                    <a:pt x="157733" y="947546"/>
                  </a:lnTo>
                  <a:lnTo>
                    <a:pt x="14770989" y="947546"/>
                  </a:lnTo>
                  <a:lnTo>
                    <a:pt x="14820900" y="939545"/>
                  </a:lnTo>
                  <a:lnTo>
                    <a:pt x="14864206" y="917066"/>
                  </a:lnTo>
                  <a:lnTo>
                    <a:pt x="14898243" y="882903"/>
                  </a:lnTo>
                  <a:lnTo>
                    <a:pt x="14920722" y="839596"/>
                  </a:lnTo>
                  <a:lnTo>
                    <a:pt x="14928722" y="789558"/>
                  </a:lnTo>
                  <a:lnTo>
                    <a:pt x="14928722" y="157860"/>
                  </a:lnTo>
                  <a:lnTo>
                    <a:pt x="14920722" y="107950"/>
                  </a:lnTo>
                  <a:lnTo>
                    <a:pt x="14898243" y="64642"/>
                  </a:lnTo>
                  <a:lnTo>
                    <a:pt x="14864206" y="30479"/>
                  </a:lnTo>
                  <a:lnTo>
                    <a:pt x="14820900" y="8000"/>
                  </a:lnTo>
                  <a:lnTo>
                    <a:pt x="14770989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1733" y="2038350"/>
              <a:ext cx="14928850" cy="948055"/>
            </a:xfrm>
            <a:custGeom>
              <a:avLst/>
              <a:gdLst/>
              <a:ahLst/>
              <a:cxnLst/>
              <a:rect l="l" t="t" r="r" b="b"/>
              <a:pathLst>
                <a:path w="14928850" h="948055">
                  <a:moveTo>
                    <a:pt x="0" y="157860"/>
                  </a:moveTo>
                  <a:lnTo>
                    <a:pt x="8001" y="107950"/>
                  </a:lnTo>
                  <a:lnTo>
                    <a:pt x="30480" y="64643"/>
                  </a:lnTo>
                  <a:lnTo>
                    <a:pt x="64516" y="30479"/>
                  </a:lnTo>
                  <a:lnTo>
                    <a:pt x="107823" y="8000"/>
                  </a:lnTo>
                  <a:lnTo>
                    <a:pt x="157734" y="0"/>
                  </a:lnTo>
                  <a:lnTo>
                    <a:pt x="14770989" y="0"/>
                  </a:lnTo>
                  <a:lnTo>
                    <a:pt x="14820900" y="8000"/>
                  </a:lnTo>
                  <a:lnTo>
                    <a:pt x="14864206" y="30479"/>
                  </a:lnTo>
                  <a:lnTo>
                    <a:pt x="14898242" y="64643"/>
                  </a:lnTo>
                  <a:lnTo>
                    <a:pt x="14920721" y="107950"/>
                  </a:lnTo>
                  <a:lnTo>
                    <a:pt x="14928723" y="157860"/>
                  </a:lnTo>
                  <a:lnTo>
                    <a:pt x="14928723" y="789558"/>
                  </a:lnTo>
                  <a:lnTo>
                    <a:pt x="14920721" y="839597"/>
                  </a:lnTo>
                  <a:lnTo>
                    <a:pt x="14898242" y="882903"/>
                  </a:lnTo>
                  <a:lnTo>
                    <a:pt x="14864206" y="917067"/>
                  </a:lnTo>
                  <a:lnTo>
                    <a:pt x="14820900" y="939546"/>
                  </a:lnTo>
                  <a:lnTo>
                    <a:pt x="14770989" y="947547"/>
                  </a:lnTo>
                  <a:lnTo>
                    <a:pt x="157734" y="947547"/>
                  </a:lnTo>
                  <a:lnTo>
                    <a:pt x="107823" y="939546"/>
                  </a:lnTo>
                  <a:lnTo>
                    <a:pt x="64516" y="917067"/>
                  </a:lnTo>
                  <a:lnTo>
                    <a:pt x="30480" y="882903"/>
                  </a:lnTo>
                  <a:lnTo>
                    <a:pt x="8001" y="839597"/>
                  </a:lnTo>
                  <a:lnTo>
                    <a:pt x="0" y="789558"/>
                  </a:lnTo>
                  <a:lnTo>
                    <a:pt x="0" y="1578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41245" y="2092832"/>
            <a:ext cx="135274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1775" marR="5080" indent="-14897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AuthGuard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authenticated users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AuthGuard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implements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CanActivate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1689" y="7582661"/>
            <a:ext cx="15118080" cy="1513205"/>
          </a:xfrm>
          <a:custGeom>
            <a:avLst/>
            <a:gdLst/>
            <a:ahLst/>
            <a:cxnLst/>
            <a:rect l="l" t="t" r="r" b="b"/>
            <a:pathLst>
              <a:path w="15118080" h="1513204">
                <a:moveTo>
                  <a:pt x="0" y="252222"/>
                </a:moveTo>
                <a:lnTo>
                  <a:pt x="4064" y="206883"/>
                </a:lnTo>
                <a:lnTo>
                  <a:pt x="15748" y="164211"/>
                </a:lnTo>
                <a:lnTo>
                  <a:pt x="34417" y="124841"/>
                </a:lnTo>
                <a:lnTo>
                  <a:pt x="59309" y="89662"/>
                </a:lnTo>
                <a:lnTo>
                  <a:pt x="89662" y="59309"/>
                </a:lnTo>
                <a:lnTo>
                  <a:pt x="124841" y="34417"/>
                </a:lnTo>
                <a:lnTo>
                  <a:pt x="164084" y="15748"/>
                </a:lnTo>
                <a:lnTo>
                  <a:pt x="206629" y="4064"/>
                </a:lnTo>
                <a:lnTo>
                  <a:pt x="251968" y="0"/>
                </a:lnTo>
                <a:lnTo>
                  <a:pt x="14866112" y="0"/>
                </a:lnTo>
                <a:lnTo>
                  <a:pt x="14911450" y="4064"/>
                </a:lnTo>
                <a:lnTo>
                  <a:pt x="14953996" y="15748"/>
                </a:lnTo>
                <a:lnTo>
                  <a:pt x="14993239" y="34417"/>
                </a:lnTo>
                <a:lnTo>
                  <a:pt x="15028417" y="59309"/>
                </a:lnTo>
                <a:lnTo>
                  <a:pt x="15058771" y="89662"/>
                </a:lnTo>
                <a:lnTo>
                  <a:pt x="15083663" y="124841"/>
                </a:lnTo>
                <a:lnTo>
                  <a:pt x="15102331" y="164211"/>
                </a:lnTo>
                <a:lnTo>
                  <a:pt x="15114016" y="206883"/>
                </a:lnTo>
                <a:lnTo>
                  <a:pt x="15118079" y="252222"/>
                </a:lnTo>
                <a:lnTo>
                  <a:pt x="15118079" y="1260983"/>
                </a:lnTo>
                <a:lnTo>
                  <a:pt x="15114016" y="1306322"/>
                </a:lnTo>
                <a:lnTo>
                  <a:pt x="15102331" y="1348994"/>
                </a:lnTo>
                <a:lnTo>
                  <a:pt x="15083663" y="1388364"/>
                </a:lnTo>
                <a:lnTo>
                  <a:pt x="15058771" y="1423543"/>
                </a:lnTo>
                <a:lnTo>
                  <a:pt x="15028417" y="1453896"/>
                </a:lnTo>
                <a:lnTo>
                  <a:pt x="14993239" y="1478775"/>
                </a:lnTo>
                <a:lnTo>
                  <a:pt x="14953996" y="1497431"/>
                </a:lnTo>
                <a:lnTo>
                  <a:pt x="14911450" y="1509141"/>
                </a:lnTo>
                <a:lnTo>
                  <a:pt x="14866112" y="1513205"/>
                </a:lnTo>
                <a:lnTo>
                  <a:pt x="251968" y="1513205"/>
                </a:lnTo>
                <a:lnTo>
                  <a:pt x="206629" y="1509141"/>
                </a:lnTo>
                <a:lnTo>
                  <a:pt x="164084" y="1497431"/>
                </a:lnTo>
                <a:lnTo>
                  <a:pt x="124841" y="1478775"/>
                </a:lnTo>
                <a:lnTo>
                  <a:pt x="89662" y="1453896"/>
                </a:lnTo>
                <a:lnTo>
                  <a:pt x="59309" y="1423543"/>
                </a:lnTo>
                <a:lnTo>
                  <a:pt x="34417" y="1388364"/>
                </a:lnTo>
                <a:lnTo>
                  <a:pt x="15748" y="1348994"/>
                </a:lnTo>
                <a:lnTo>
                  <a:pt x="4064" y="1306322"/>
                </a:lnTo>
                <a:lnTo>
                  <a:pt x="0" y="1260983"/>
                </a:lnTo>
                <a:lnTo>
                  <a:pt x="0" y="252222"/>
                </a:lnTo>
                <a:close/>
              </a:path>
            </a:pathLst>
          </a:custGeom>
          <a:ln w="28956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41550" y="7589646"/>
            <a:ext cx="14708505" cy="13512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returns: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True: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logged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in, i.e.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current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details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along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False: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logged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i.e.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localStorage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current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details,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redirected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8075676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6" y="0"/>
                </a:moveTo>
                <a:lnTo>
                  <a:pt x="177291" y="56896"/>
                </a:lnTo>
                <a:lnTo>
                  <a:pt x="70700" y="178307"/>
                </a:lnTo>
                <a:lnTo>
                  <a:pt x="0" y="178307"/>
                </a:lnTo>
                <a:lnTo>
                  <a:pt x="0" y="451485"/>
                </a:lnTo>
                <a:lnTo>
                  <a:pt x="47129" y="451485"/>
                </a:lnTo>
                <a:lnTo>
                  <a:pt x="81292" y="459231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09" y="526796"/>
                </a:lnTo>
                <a:lnTo>
                  <a:pt x="414781" y="526796"/>
                </a:lnTo>
                <a:lnTo>
                  <a:pt x="436753" y="522350"/>
                </a:lnTo>
                <a:lnTo>
                  <a:pt x="454787" y="510159"/>
                </a:lnTo>
                <a:lnTo>
                  <a:pt x="466852" y="492251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59" y="449325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7"/>
                </a:lnTo>
                <a:lnTo>
                  <a:pt x="501904" y="416051"/>
                </a:lnTo>
                <a:lnTo>
                  <a:pt x="514095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1"/>
                </a:lnTo>
                <a:lnTo>
                  <a:pt x="502538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5" y="281940"/>
                </a:lnTo>
                <a:lnTo>
                  <a:pt x="542289" y="259969"/>
                </a:lnTo>
                <a:lnTo>
                  <a:pt x="530225" y="242062"/>
                </a:lnTo>
                <a:lnTo>
                  <a:pt x="512191" y="229869"/>
                </a:lnTo>
                <a:lnTo>
                  <a:pt x="490219" y="225425"/>
                </a:lnTo>
                <a:lnTo>
                  <a:pt x="744727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4" y="178307"/>
                </a:lnTo>
                <a:lnTo>
                  <a:pt x="788288" y="159893"/>
                </a:lnTo>
                <a:lnTo>
                  <a:pt x="778256" y="144906"/>
                </a:lnTo>
                <a:lnTo>
                  <a:pt x="763269" y="134874"/>
                </a:lnTo>
                <a:lnTo>
                  <a:pt x="744727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2"/>
                </a:lnTo>
                <a:lnTo>
                  <a:pt x="482091" y="71881"/>
                </a:lnTo>
                <a:lnTo>
                  <a:pt x="488695" y="54863"/>
                </a:lnTo>
                <a:lnTo>
                  <a:pt x="488314" y="36194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2180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Step</a:t>
            </a:r>
            <a:r>
              <a:rPr dirty="0" sz="5600" spc="-75"/>
              <a:t> </a:t>
            </a:r>
            <a:r>
              <a:rPr dirty="0" sz="5600"/>
              <a:t>8:</a:t>
            </a:r>
            <a:r>
              <a:rPr dirty="0" sz="5600" spc="-45"/>
              <a:t> </a:t>
            </a:r>
            <a:r>
              <a:rPr dirty="0" sz="5600"/>
              <a:t>Error</a:t>
            </a:r>
            <a:r>
              <a:rPr dirty="0" sz="5600" spc="-60"/>
              <a:t> </a:t>
            </a:r>
            <a:r>
              <a:rPr dirty="0" sz="5600"/>
              <a:t>Interceptor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58111" y="2022428"/>
            <a:ext cx="15032990" cy="1043940"/>
            <a:chOff x="1658111" y="2022428"/>
            <a:chExt cx="15032990" cy="1043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11" y="2022428"/>
              <a:ext cx="15032736" cy="10438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80971" y="2037588"/>
              <a:ext cx="14928850" cy="948055"/>
            </a:xfrm>
            <a:custGeom>
              <a:avLst/>
              <a:gdLst/>
              <a:ahLst/>
              <a:cxnLst/>
              <a:rect l="l" t="t" r="r" b="b"/>
              <a:pathLst>
                <a:path w="14928850" h="948055">
                  <a:moveTo>
                    <a:pt x="14770989" y="0"/>
                  </a:moveTo>
                  <a:lnTo>
                    <a:pt x="157733" y="0"/>
                  </a:lnTo>
                  <a:lnTo>
                    <a:pt x="107822" y="8000"/>
                  </a:lnTo>
                  <a:lnTo>
                    <a:pt x="64515" y="30479"/>
                  </a:lnTo>
                  <a:lnTo>
                    <a:pt x="30479" y="64642"/>
                  </a:lnTo>
                  <a:lnTo>
                    <a:pt x="8000" y="107950"/>
                  </a:lnTo>
                  <a:lnTo>
                    <a:pt x="0" y="157860"/>
                  </a:lnTo>
                  <a:lnTo>
                    <a:pt x="0" y="789558"/>
                  </a:lnTo>
                  <a:lnTo>
                    <a:pt x="8000" y="839596"/>
                  </a:lnTo>
                  <a:lnTo>
                    <a:pt x="30479" y="882903"/>
                  </a:lnTo>
                  <a:lnTo>
                    <a:pt x="64515" y="917066"/>
                  </a:lnTo>
                  <a:lnTo>
                    <a:pt x="107822" y="939545"/>
                  </a:lnTo>
                  <a:lnTo>
                    <a:pt x="157733" y="947546"/>
                  </a:lnTo>
                  <a:lnTo>
                    <a:pt x="14770989" y="947546"/>
                  </a:lnTo>
                  <a:lnTo>
                    <a:pt x="14820900" y="939545"/>
                  </a:lnTo>
                  <a:lnTo>
                    <a:pt x="14864206" y="917066"/>
                  </a:lnTo>
                  <a:lnTo>
                    <a:pt x="14898243" y="882903"/>
                  </a:lnTo>
                  <a:lnTo>
                    <a:pt x="14920722" y="839596"/>
                  </a:lnTo>
                  <a:lnTo>
                    <a:pt x="14928722" y="789558"/>
                  </a:lnTo>
                  <a:lnTo>
                    <a:pt x="14928722" y="157860"/>
                  </a:lnTo>
                  <a:lnTo>
                    <a:pt x="14920722" y="107950"/>
                  </a:lnTo>
                  <a:lnTo>
                    <a:pt x="14898243" y="64642"/>
                  </a:lnTo>
                  <a:lnTo>
                    <a:pt x="14864206" y="30479"/>
                  </a:lnTo>
                  <a:lnTo>
                    <a:pt x="14820900" y="8000"/>
                  </a:lnTo>
                  <a:lnTo>
                    <a:pt x="1477098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81733" y="2038350"/>
              <a:ext cx="14928850" cy="948055"/>
            </a:xfrm>
            <a:custGeom>
              <a:avLst/>
              <a:gdLst/>
              <a:ahLst/>
              <a:cxnLst/>
              <a:rect l="l" t="t" r="r" b="b"/>
              <a:pathLst>
                <a:path w="14928850" h="948055">
                  <a:moveTo>
                    <a:pt x="0" y="157860"/>
                  </a:moveTo>
                  <a:lnTo>
                    <a:pt x="8001" y="107950"/>
                  </a:lnTo>
                  <a:lnTo>
                    <a:pt x="30480" y="64643"/>
                  </a:lnTo>
                  <a:lnTo>
                    <a:pt x="64516" y="30479"/>
                  </a:lnTo>
                  <a:lnTo>
                    <a:pt x="107823" y="8000"/>
                  </a:lnTo>
                  <a:lnTo>
                    <a:pt x="157734" y="0"/>
                  </a:lnTo>
                  <a:lnTo>
                    <a:pt x="14770989" y="0"/>
                  </a:lnTo>
                  <a:lnTo>
                    <a:pt x="14820900" y="8000"/>
                  </a:lnTo>
                  <a:lnTo>
                    <a:pt x="14864206" y="30479"/>
                  </a:lnTo>
                  <a:lnTo>
                    <a:pt x="14898242" y="64643"/>
                  </a:lnTo>
                  <a:lnTo>
                    <a:pt x="14920721" y="107950"/>
                  </a:lnTo>
                  <a:lnTo>
                    <a:pt x="14928723" y="157860"/>
                  </a:lnTo>
                  <a:lnTo>
                    <a:pt x="14928723" y="789558"/>
                  </a:lnTo>
                  <a:lnTo>
                    <a:pt x="14920721" y="839597"/>
                  </a:lnTo>
                  <a:lnTo>
                    <a:pt x="14898242" y="882903"/>
                  </a:lnTo>
                  <a:lnTo>
                    <a:pt x="14864206" y="917067"/>
                  </a:lnTo>
                  <a:lnTo>
                    <a:pt x="14820900" y="939546"/>
                  </a:lnTo>
                  <a:lnTo>
                    <a:pt x="14770989" y="947547"/>
                  </a:lnTo>
                  <a:lnTo>
                    <a:pt x="157734" y="947547"/>
                  </a:lnTo>
                  <a:lnTo>
                    <a:pt x="107823" y="939546"/>
                  </a:lnTo>
                  <a:lnTo>
                    <a:pt x="64516" y="917067"/>
                  </a:lnTo>
                  <a:lnTo>
                    <a:pt x="30480" y="882903"/>
                  </a:lnTo>
                  <a:lnTo>
                    <a:pt x="8001" y="839597"/>
                  </a:lnTo>
                  <a:lnTo>
                    <a:pt x="0" y="789558"/>
                  </a:lnTo>
                  <a:lnTo>
                    <a:pt x="0" y="1578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38677" y="2275458"/>
            <a:ext cx="11918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HTTP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interceptor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intercepts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responses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codes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54440" y="4011167"/>
            <a:ext cx="8618220" cy="4048125"/>
            <a:chOff x="8854440" y="4011167"/>
            <a:chExt cx="8618220" cy="40481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4440" y="4011167"/>
              <a:ext cx="8618220" cy="4047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6360" y="4088891"/>
              <a:ext cx="8378952" cy="389686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4211" y="4704588"/>
            <a:ext cx="2737104" cy="31028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6464" y="5174360"/>
            <a:ext cx="1572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200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cc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6464" y="6749542"/>
            <a:ext cx="46539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401: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Unauthorized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response,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automatically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logged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2875" y="3799302"/>
            <a:ext cx="2141220" cy="631190"/>
            <a:chOff x="912875" y="3799302"/>
            <a:chExt cx="2141220" cy="631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799302"/>
              <a:ext cx="2141220" cy="6309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34211" y="3814572"/>
              <a:ext cx="2038985" cy="533400"/>
            </a:xfrm>
            <a:custGeom>
              <a:avLst/>
              <a:gdLst/>
              <a:ahLst/>
              <a:cxnLst/>
              <a:rect l="l" t="t" r="r" b="b"/>
              <a:pathLst>
                <a:path w="2038985" h="533400">
                  <a:moveTo>
                    <a:pt x="1950085" y="0"/>
                  </a:moveTo>
                  <a:lnTo>
                    <a:pt x="88963" y="0"/>
                  </a:lnTo>
                  <a:lnTo>
                    <a:pt x="54330" y="6985"/>
                  </a:lnTo>
                  <a:lnTo>
                    <a:pt x="26060" y="26035"/>
                  </a:lnTo>
                  <a:lnTo>
                    <a:pt x="6984" y="54228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4" y="479170"/>
                  </a:lnTo>
                  <a:lnTo>
                    <a:pt x="26060" y="507364"/>
                  </a:lnTo>
                  <a:lnTo>
                    <a:pt x="54330" y="526414"/>
                  </a:lnTo>
                  <a:lnTo>
                    <a:pt x="88963" y="533400"/>
                  </a:lnTo>
                  <a:lnTo>
                    <a:pt x="1950085" y="533400"/>
                  </a:lnTo>
                  <a:lnTo>
                    <a:pt x="1984629" y="526414"/>
                  </a:lnTo>
                  <a:lnTo>
                    <a:pt x="2012950" y="507364"/>
                  </a:lnTo>
                  <a:lnTo>
                    <a:pt x="2032000" y="479170"/>
                  </a:lnTo>
                  <a:lnTo>
                    <a:pt x="2038985" y="444500"/>
                  </a:lnTo>
                  <a:lnTo>
                    <a:pt x="2038985" y="88900"/>
                  </a:lnTo>
                  <a:lnTo>
                    <a:pt x="2032000" y="54228"/>
                  </a:lnTo>
                  <a:lnTo>
                    <a:pt x="2012950" y="26035"/>
                  </a:lnTo>
                  <a:lnTo>
                    <a:pt x="1984629" y="6985"/>
                  </a:lnTo>
                  <a:lnTo>
                    <a:pt x="19500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4973" y="3815334"/>
              <a:ext cx="2038985" cy="533400"/>
            </a:xfrm>
            <a:custGeom>
              <a:avLst/>
              <a:gdLst/>
              <a:ahLst/>
              <a:cxnLst/>
              <a:rect l="l" t="t" r="r" b="b"/>
              <a:pathLst>
                <a:path w="2038985" h="533400">
                  <a:moveTo>
                    <a:pt x="0" y="88900"/>
                  </a:moveTo>
                  <a:lnTo>
                    <a:pt x="6984" y="54228"/>
                  </a:lnTo>
                  <a:lnTo>
                    <a:pt x="26060" y="26035"/>
                  </a:lnTo>
                  <a:lnTo>
                    <a:pt x="54330" y="6985"/>
                  </a:lnTo>
                  <a:lnTo>
                    <a:pt x="88963" y="0"/>
                  </a:lnTo>
                  <a:lnTo>
                    <a:pt x="1950084" y="0"/>
                  </a:lnTo>
                  <a:lnTo>
                    <a:pt x="1984628" y="6985"/>
                  </a:lnTo>
                  <a:lnTo>
                    <a:pt x="2012950" y="26035"/>
                  </a:lnTo>
                  <a:lnTo>
                    <a:pt x="2032000" y="54228"/>
                  </a:lnTo>
                  <a:lnTo>
                    <a:pt x="2038984" y="88900"/>
                  </a:lnTo>
                  <a:lnTo>
                    <a:pt x="2038984" y="444500"/>
                  </a:lnTo>
                  <a:lnTo>
                    <a:pt x="2032000" y="479170"/>
                  </a:lnTo>
                  <a:lnTo>
                    <a:pt x="2012950" y="507364"/>
                  </a:lnTo>
                  <a:lnTo>
                    <a:pt x="1984628" y="526414"/>
                  </a:lnTo>
                  <a:lnTo>
                    <a:pt x="1950084" y="533400"/>
                  </a:lnTo>
                  <a:lnTo>
                    <a:pt x="88963" y="533400"/>
                  </a:lnTo>
                  <a:lnTo>
                    <a:pt x="54330" y="526414"/>
                  </a:lnTo>
                  <a:lnTo>
                    <a:pt x="26060" y="507364"/>
                  </a:lnTo>
                  <a:lnTo>
                    <a:pt x="6984" y="479170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0838" y="3847338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651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1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authorization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  <a:p>
            <a:pPr lvl="1" marL="1041400" indent="-343535">
              <a:lnSpc>
                <a:spcPct val="100000"/>
              </a:lnSpc>
              <a:spcBef>
                <a:spcPts val="1910"/>
              </a:spcBef>
              <a:buClr>
                <a:srgbClr val="0E6281"/>
              </a:buClr>
              <a:buFont typeface="Courier New"/>
              <a:buChar char="o"/>
              <a:tabLst>
                <a:tab pos="10420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Cookie-based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  <a:p>
            <a:pPr lvl="1" marL="1041400" indent="-343535">
              <a:lnSpc>
                <a:spcPct val="100000"/>
              </a:lnSpc>
              <a:spcBef>
                <a:spcPts val="1395"/>
              </a:spcBef>
              <a:buClr>
                <a:srgbClr val="0E6281"/>
              </a:buClr>
              <a:buFont typeface="Courier New"/>
              <a:buChar char="o"/>
              <a:tabLst>
                <a:tab pos="1042035" algn="l"/>
              </a:tabLst>
            </a:pP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Token-based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store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tokens?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JSON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Tokens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(JWT)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1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Security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threats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07764" y="8560307"/>
            <a:ext cx="10284460" cy="779145"/>
            <a:chOff x="4207764" y="8560307"/>
            <a:chExt cx="10284460" cy="7791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7764" y="8560307"/>
              <a:ext cx="10283952" cy="7787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48912" y="8599931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49674" y="8600693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11451" y="4552264"/>
            <a:ext cx="1384426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35"/>
              <a:t> </a:t>
            </a:r>
            <a:r>
              <a:rPr dirty="0" spc="-5"/>
              <a:t>2:</a:t>
            </a:r>
            <a:r>
              <a:rPr dirty="0" spc="20"/>
              <a:t> </a:t>
            </a:r>
            <a:r>
              <a:rPr dirty="0"/>
              <a:t>Use</a:t>
            </a:r>
            <a:r>
              <a:rPr dirty="0" spc="-20"/>
              <a:t> </a:t>
            </a:r>
            <a:r>
              <a:rPr dirty="0" spc="-5"/>
              <a:t>JWT</a:t>
            </a:r>
            <a:r>
              <a:rPr dirty="0" spc="-30"/>
              <a:t> </a:t>
            </a:r>
            <a:r>
              <a:rPr dirty="0" spc="-5"/>
              <a:t>for</a:t>
            </a:r>
            <a:r>
              <a:rPr dirty="0" spc="-15"/>
              <a:t> </a:t>
            </a:r>
            <a:r>
              <a:rPr dirty="0" spc="-10"/>
              <a:t>Authentication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4552264"/>
            <a:ext cx="134766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dirty="0" spc="-65"/>
              <a:t> </a:t>
            </a:r>
            <a:r>
              <a:rPr dirty="0" spc="-5"/>
              <a:t>Threats</a:t>
            </a:r>
            <a:r>
              <a:rPr dirty="0" spc="-95"/>
              <a:t> </a:t>
            </a:r>
            <a:r>
              <a:rPr dirty="0" spc="-5"/>
              <a:t>in</a:t>
            </a:r>
            <a:r>
              <a:rPr dirty="0" spc="-45"/>
              <a:t> </a:t>
            </a:r>
            <a:r>
              <a:rPr dirty="0" spc="-5"/>
              <a:t>Web</a:t>
            </a:r>
            <a:r>
              <a:rPr dirty="0" spc="-60"/>
              <a:t> </a:t>
            </a:r>
            <a:r>
              <a:rPr dirty="0" spc="-15"/>
              <a:t>application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7859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Security</a:t>
            </a:r>
            <a:r>
              <a:rPr dirty="0" sz="5600" spc="-215"/>
              <a:t> </a:t>
            </a:r>
            <a:r>
              <a:rPr dirty="0" sz="5600"/>
              <a:t>Threats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5177028" y="1874565"/>
            <a:ext cx="7931150" cy="1031875"/>
            <a:chOff x="5177028" y="1874565"/>
            <a:chExt cx="793115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028" y="1874565"/>
              <a:ext cx="7930895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14188" y="1938527"/>
              <a:ext cx="7661275" cy="902335"/>
            </a:xfrm>
            <a:custGeom>
              <a:avLst/>
              <a:gdLst/>
              <a:ahLst/>
              <a:cxnLst/>
              <a:rect l="l" t="t" r="r" b="b"/>
              <a:pathLst>
                <a:path w="7661275" h="902335">
                  <a:moveTo>
                    <a:pt x="7510653" y="0"/>
                  </a:moveTo>
                  <a:lnTo>
                    <a:pt x="150113" y="0"/>
                  </a:lnTo>
                  <a:lnTo>
                    <a:pt x="102615" y="7620"/>
                  </a:lnTo>
                  <a:lnTo>
                    <a:pt x="61467" y="28955"/>
                  </a:lnTo>
                  <a:lnTo>
                    <a:pt x="28956" y="61468"/>
                  </a:lnTo>
                  <a:lnTo>
                    <a:pt x="7620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20" y="799083"/>
                  </a:lnTo>
                  <a:lnTo>
                    <a:pt x="28956" y="840358"/>
                  </a:lnTo>
                  <a:lnTo>
                    <a:pt x="61467" y="872871"/>
                  </a:lnTo>
                  <a:lnTo>
                    <a:pt x="102615" y="894206"/>
                  </a:lnTo>
                  <a:lnTo>
                    <a:pt x="150113" y="901826"/>
                  </a:lnTo>
                  <a:lnTo>
                    <a:pt x="7510653" y="901826"/>
                  </a:lnTo>
                  <a:lnTo>
                    <a:pt x="7558151" y="894206"/>
                  </a:lnTo>
                  <a:lnTo>
                    <a:pt x="7599298" y="872871"/>
                  </a:lnTo>
                  <a:lnTo>
                    <a:pt x="7631811" y="840358"/>
                  </a:lnTo>
                  <a:lnTo>
                    <a:pt x="7653146" y="799083"/>
                  </a:lnTo>
                  <a:lnTo>
                    <a:pt x="7660767" y="751458"/>
                  </a:lnTo>
                  <a:lnTo>
                    <a:pt x="7660767" y="150241"/>
                  </a:lnTo>
                  <a:lnTo>
                    <a:pt x="7653146" y="102743"/>
                  </a:lnTo>
                  <a:lnTo>
                    <a:pt x="7631811" y="61468"/>
                  </a:lnTo>
                  <a:lnTo>
                    <a:pt x="7599298" y="28955"/>
                  </a:lnTo>
                  <a:lnTo>
                    <a:pt x="7558151" y="7620"/>
                  </a:lnTo>
                  <a:lnTo>
                    <a:pt x="751065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4950" y="1939289"/>
              <a:ext cx="7661275" cy="902335"/>
            </a:xfrm>
            <a:custGeom>
              <a:avLst/>
              <a:gdLst/>
              <a:ahLst/>
              <a:cxnLst/>
              <a:rect l="l" t="t" r="r" b="b"/>
              <a:pathLst>
                <a:path w="7661275" h="902335">
                  <a:moveTo>
                    <a:pt x="0" y="150240"/>
                  </a:moveTo>
                  <a:lnTo>
                    <a:pt x="7620" y="102742"/>
                  </a:lnTo>
                  <a:lnTo>
                    <a:pt x="28955" y="61467"/>
                  </a:lnTo>
                  <a:lnTo>
                    <a:pt x="61467" y="28955"/>
                  </a:lnTo>
                  <a:lnTo>
                    <a:pt x="102615" y="7619"/>
                  </a:lnTo>
                  <a:lnTo>
                    <a:pt x="150113" y="0"/>
                  </a:lnTo>
                  <a:lnTo>
                    <a:pt x="7510653" y="0"/>
                  </a:lnTo>
                  <a:lnTo>
                    <a:pt x="7558151" y="7619"/>
                  </a:lnTo>
                  <a:lnTo>
                    <a:pt x="7599299" y="28955"/>
                  </a:lnTo>
                  <a:lnTo>
                    <a:pt x="7631810" y="61467"/>
                  </a:lnTo>
                  <a:lnTo>
                    <a:pt x="7653147" y="102742"/>
                  </a:lnTo>
                  <a:lnTo>
                    <a:pt x="7660767" y="150240"/>
                  </a:lnTo>
                  <a:lnTo>
                    <a:pt x="7660767" y="751458"/>
                  </a:lnTo>
                  <a:lnTo>
                    <a:pt x="7653147" y="799083"/>
                  </a:lnTo>
                  <a:lnTo>
                    <a:pt x="7631810" y="840358"/>
                  </a:lnTo>
                  <a:lnTo>
                    <a:pt x="7599299" y="872870"/>
                  </a:lnTo>
                  <a:lnTo>
                    <a:pt x="7558151" y="894206"/>
                  </a:lnTo>
                  <a:lnTo>
                    <a:pt x="7510653" y="901826"/>
                  </a:lnTo>
                  <a:lnTo>
                    <a:pt x="150113" y="901826"/>
                  </a:lnTo>
                  <a:lnTo>
                    <a:pt x="102615" y="894206"/>
                  </a:lnTo>
                  <a:lnTo>
                    <a:pt x="61467" y="872870"/>
                  </a:lnTo>
                  <a:lnTo>
                    <a:pt x="28955" y="840358"/>
                  </a:lnTo>
                  <a:lnTo>
                    <a:pt x="7620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364351" y="2154173"/>
            <a:ext cx="549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face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06167" y="4645175"/>
            <a:ext cx="4855845" cy="783590"/>
            <a:chOff x="2106167" y="4645175"/>
            <a:chExt cx="4855845" cy="7835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167" y="4645175"/>
              <a:ext cx="4855463" cy="783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14371" y="4706112"/>
              <a:ext cx="4643755" cy="650875"/>
            </a:xfrm>
            <a:custGeom>
              <a:avLst/>
              <a:gdLst/>
              <a:ahLst/>
              <a:cxnLst/>
              <a:rect l="l" t="t" r="r" b="b"/>
              <a:pathLst>
                <a:path w="4643755" h="650875">
                  <a:moveTo>
                    <a:pt x="4535043" y="0"/>
                  </a:moveTo>
                  <a:lnTo>
                    <a:pt x="108203" y="0"/>
                  </a:lnTo>
                  <a:lnTo>
                    <a:pt x="66039" y="8509"/>
                  </a:lnTo>
                  <a:lnTo>
                    <a:pt x="31622" y="31750"/>
                  </a:lnTo>
                  <a:lnTo>
                    <a:pt x="8508" y="66166"/>
                  </a:lnTo>
                  <a:lnTo>
                    <a:pt x="0" y="108330"/>
                  </a:lnTo>
                  <a:lnTo>
                    <a:pt x="0" y="541909"/>
                  </a:lnTo>
                  <a:lnTo>
                    <a:pt x="8508" y="584200"/>
                  </a:lnTo>
                  <a:lnTo>
                    <a:pt x="31622" y="618616"/>
                  </a:lnTo>
                  <a:lnTo>
                    <a:pt x="66039" y="641858"/>
                  </a:lnTo>
                  <a:lnTo>
                    <a:pt x="108203" y="650366"/>
                  </a:lnTo>
                  <a:lnTo>
                    <a:pt x="4535043" y="650366"/>
                  </a:lnTo>
                  <a:lnTo>
                    <a:pt x="4577207" y="641858"/>
                  </a:lnTo>
                  <a:lnTo>
                    <a:pt x="4611624" y="618616"/>
                  </a:lnTo>
                  <a:lnTo>
                    <a:pt x="4634737" y="584200"/>
                  </a:lnTo>
                  <a:lnTo>
                    <a:pt x="4643247" y="541909"/>
                  </a:lnTo>
                  <a:lnTo>
                    <a:pt x="4643247" y="108330"/>
                  </a:lnTo>
                  <a:lnTo>
                    <a:pt x="4634737" y="66166"/>
                  </a:lnTo>
                  <a:lnTo>
                    <a:pt x="4611624" y="31750"/>
                  </a:lnTo>
                  <a:lnTo>
                    <a:pt x="4577207" y="8509"/>
                  </a:lnTo>
                  <a:lnTo>
                    <a:pt x="4535043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15133" y="4706874"/>
              <a:ext cx="4643755" cy="650875"/>
            </a:xfrm>
            <a:custGeom>
              <a:avLst/>
              <a:gdLst/>
              <a:ahLst/>
              <a:cxnLst/>
              <a:rect l="l" t="t" r="r" b="b"/>
              <a:pathLst>
                <a:path w="4643755" h="650875">
                  <a:moveTo>
                    <a:pt x="0" y="108330"/>
                  </a:moveTo>
                  <a:lnTo>
                    <a:pt x="8509" y="66166"/>
                  </a:lnTo>
                  <a:lnTo>
                    <a:pt x="31623" y="31750"/>
                  </a:lnTo>
                  <a:lnTo>
                    <a:pt x="66040" y="8509"/>
                  </a:lnTo>
                  <a:lnTo>
                    <a:pt x="108204" y="0"/>
                  </a:lnTo>
                  <a:lnTo>
                    <a:pt x="4535043" y="0"/>
                  </a:lnTo>
                  <a:lnTo>
                    <a:pt x="4577207" y="8509"/>
                  </a:lnTo>
                  <a:lnTo>
                    <a:pt x="4611624" y="31750"/>
                  </a:lnTo>
                  <a:lnTo>
                    <a:pt x="4634738" y="66166"/>
                  </a:lnTo>
                  <a:lnTo>
                    <a:pt x="4643247" y="108330"/>
                  </a:lnTo>
                  <a:lnTo>
                    <a:pt x="4643247" y="541909"/>
                  </a:lnTo>
                  <a:lnTo>
                    <a:pt x="4634738" y="584200"/>
                  </a:lnTo>
                  <a:lnTo>
                    <a:pt x="4611624" y="618616"/>
                  </a:lnTo>
                  <a:lnTo>
                    <a:pt x="4577207" y="641858"/>
                  </a:lnTo>
                  <a:lnTo>
                    <a:pt x="4535043" y="650366"/>
                  </a:lnTo>
                  <a:lnTo>
                    <a:pt x="108204" y="650366"/>
                  </a:lnTo>
                  <a:lnTo>
                    <a:pt x="66040" y="641858"/>
                  </a:lnTo>
                  <a:lnTo>
                    <a:pt x="31623" y="618616"/>
                  </a:lnTo>
                  <a:lnTo>
                    <a:pt x="8509" y="584200"/>
                  </a:lnTo>
                  <a:lnTo>
                    <a:pt x="0" y="541909"/>
                  </a:lnTo>
                  <a:lnTo>
                    <a:pt x="0" y="10833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303270" y="4797044"/>
            <a:ext cx="2445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Sign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ipping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63028" y="3560064"/>
            <a:ext cx="3793490" cy="5245735"/>
            <a:chOff x="7463028" y="3560064"/>
            <a:chExt cx="3793490" cy="524573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0744" y="8269223"/>
              <a:ext cx="658368" cy="536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7152" y="8613648"/>
              <a:ext cx="227075" cy="1920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976360" y="7991855"/>
              <a:ext cx="707390" cy="417830"/>
            </a:xfrm>
            <a:custGeom>
              <a:avLst/>
              <a:gdLst/>
              <a:ahLst/>
              <a:cxnLst/>
              <a:rect l="l" t="t" r="r" b="b"/>
              <a:pathLst>
                <a:path w="707390" h="417829">
                  <a:moveTo>
                    <a:pt x="353441" y="0"/>
                  </a:moveTo>
                  <a:lnTo>
                    <a:pt x="296037" y="2667"/>
                  </a:lnTo>
                  <a:lnTo>
                    <a:pt x="241681" y="10668"/>
                  </a:lnTo>
                  <a:lnTo>
                    <a:pt x="191008" y="23241"/>
                  </a:lnTo>
                  <a:lnTo>
                    <a:pt x="144653" y="40259"/>
                  </a:lnTo>
                  <a:lnTo>
                    <a:pt x="103505" y="61087"/>
                  </a:lnTo>
                  <a:lnTo>
                    <a:pt x="68199" y="85471"/>
                  </a:lnTo>
                  <a:lnTo>
                    <a:pt x="39497" y="112776"/>
                  </a:lnTo>
                  <a:lnTo>
                    <a:pt x="4572" y="174752"/>
                  </a:lnTo>
                  <a:lnTo>
                    <a:pt x="0" y="208661"/>
                  </a:lnTo>
                  <a:lnTo>
                    <a:pt x="4572" y="242570"/>
                  </a:lnTo>
                  <a:lnTo>
                    <a:pt x="39497" y="304546"/>
                  </a:lnTo>
                  <a:lnTo>
                    <a:pt x="68199" y="331851"/>
                  </a:lnTo>
                  <a:lnTo>
                    <a:pt x="103505" y="356235"/>
                  </a:lnTo>
                  <a:lnTo>
                    <a:pt x="144653" y="377063"/>
                  </a:lnTo>
                  <a:lnTo>
                    <a:pt x="191008" y="394081"/>
                  </a:lnTo>
                  <a:lnTo>
                    <a:pt x="241681" y="406654"/>
                  </a:lnTo>
                  <a:lnTo>
                    <a:pt x="296037" y="414528"/>
                  </a:lnTo>
                  <a:lnTo>
                    <a:pt x="353441" y="417322"/>
                  </a:lnTo>
                  <a:lnTo>
                    <a:pt x="410845" y="414528"/>
                  </a:lnTo>
                  <a:lnTo>
                    <a:pt x="465200" y="406654"/>
                  </a:lnTo>
                  <a:lnTo>
                    <a:pt x="515874" y="394081"/>
                  </a:lnTo>
                  <a:lnTo>
                    <a:pt x="562229" y="377063"/>
                  </a:lnTo>
                  <a:lnTo>
                    <a:pt x="603376" y="356235"/>
                  </a:lnTo>
                  <a:lnTo>
                    <a:pt x="638683" y="331851"/>
                  </a:lnTo>
                  <a:lnTo>
                    <a:pt x="667385" y="304546"/>
                  </a:lnTo>
                  <a:lnTo>
                    <a:pt x="702310" y="242570"/>
                  </a:lnTo>
                  <a:lnTo>
                    <a:pt x="706882" y="208661"/>
                  </a:lnTo>
                  <a:lnTo>
                    <a:pt x="702310" y="174752"/>
                  </a:lnTo>
                  <a:lnTo>
                    <a:pt x="667385" y="112776"/>
                  </a:lnTo>
                  <a:lnTo>
                    <a:pt x="638683" y="85471"/>
                  </a:lnTo>
                  <a:lnTo>
                    <a:pt x="603376" y="61087"/>
                  </a:lnTo>
                  <a:lnTo>
                    <a:pt x="562229" y="40259"/>
                  </a:lnTo>
                  <a:lnTo>
                    <a:pt x="515874" y="23241"/>
                  </a:lnTo>
                  <a:lnTo>
                    <a:pt x="465200" y="10668"/>
                  </a:lnTo>
                  <a:lnTo>
                    <a:pt x="410845" y="2667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04960" y="8124444"/>
              <a:ext cx="257810" cy="151130"/>
            </a:xfrm>
            <a:custGeom>
              <a:avLst/>
              <a:gdLst/>
              <a:ahLst/>
              <a:cxnLst/>
              <a:rect l="l" t="t" r="r" b="b"/>
              <a:pathLst>
                <a:path w="257809" h="151129">
                  <a:moveTo>
                    <a:pt x="128650" y="0"/>
                  </a:moveTo>
                  <a:lnTo>
                    <a:pt x="78613" y="5968"/>
                  </a:lnTo>
                  <a:lnTo>
                    <a:pt x="37719" y="22097"/>
                  </a:lnTo>
                  <a:lnTo>
                    <a:pt x="10160" y="45973"/>
                  </a:lnTo>
                  <a:lnTo>
                    <a:pt x="0" y="75310"/>
                  </a:lnTo>
                  <a:lnTo>
                    <a:pt x="10160" y="104647"/>
                  </a:lnTo>
                  <a:lnTo>
                    <a:pt x="37719" y="128523"/>
                  </a:lnTo>
                  <a:lnTo>
                    <a:pt x="78613" y="144652"/>
                  </a:lnTo>
                  <a:lnTo>
                    <a:pt x="128650" y="150621"/>
                  </a:lnTo>
                  <a:lnTo>
                    <a:pt x="178689" y="144652"/>
                  </a:lnTo>
                  <a:lnTo>
                    <a:pt x="219583" y="128523"/>
                  </a:lnTo>
                  <a:lnTo>
                    <a:pt x="247142" y="104647"/>
                  </a:lnTo>
                  <a:lnTo>
                    <a:pt x="257301" y="75310"/>
                  </a:lnTo>
                  <a:lnTo>
                    <a:pt x="247142" y="45973"/>
                  </a:lnTo>
                  <a:lnTo>
                    <a:pt x="219583" y="22097"/>
                  </a:lnTo>
                  <a:lnTo>
                    <a:pt x="178689" y="596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3028" y="6859523"/>
              <a:ext cx="2266315" cy="1052830"/>
            </a:xfrm>
            <a:custGeom>
              <a:avLst/>
              <a:gdLst/>
              <a:ahLst/>
              <a:cxnLst/>
              <a:rect l="l" t="t" r="r" b="b"/>
              <a:pathLst>
                <a:path w="2266315" h="1052829">
                  <a:moveTo>
                    <a:pt x="1869948" y="0"/>
                  </a:moveTo>
                  <a:lnTo>
                    <a:pt x="0" y="0"/>
                  </a:lnTo>
                  <a:lnTo>
                    <a:pt x="58293" y="806069"/>
                  </a:lnTo>
                  <a:lnTo>
                    <a:pt x="1869948" y="806069"/>
                  </a:lnTo>
                  <a:lnTo>
                    <a:pt x="1942211" y="809244"/>
                  </a:lnTo>
                  <a:lnTo>
                    <a:pt x="2006600" y="818261"/>
                  </a:lnTo>
                  <a:lnTo>
                    <a:pt x="2063242" y="832484"/>
                  </a:lnTo>
                  <a:lnTo>
                    <a:pt x="2112518" y="851281"/>
                  </a:lnTo>
                  <a:lnTo>
                    <a:pt x="2154554" y="874013"/>
                  </a:lnTo>
                  <a:lnTo>
                    <a:pt x="2189479" y="899794"/>
                  </a:lnTo>
                  <a:lnTo>
                    <a:pt x="2217674" y="928115"/>
                  </a:lnTo>
                  <a:lnTo>
                    <a:pt x="2254250" y="989457"/>
                  </a:lnTo>
                  <a:lnTo>
                    <a:pt x="2266061" y="1052702"/>
                  </a:lnTo>
                  <a:lnTo>
                    <a:pt x="2266061" y="246633"/>
                  </a:lnTo>
                  <a:lnTo>
                    <a:pt x="2254250" y="183387"/>
                  </a:lnTo>
                  <a:lnTo>
                    <a:pt x="2217674" y="122047"/>
                  </a:lnTo>
                  <a:lnTo>
                    <a:pt x="2189479" y="93725"/>
                  </a:lnTo>
                  <a:lnTo>
                    <a:pt x="2154554" y="67945"/>
                  </a:lnTo>
                  <a:lnTo>
                    <a:pt x="2112518" y="45212"/>
                  </a:lnTo>
                  <a:lnTo>
                    <a:pt x="2063242" y="26415"/>
                  </a:lnTo>
                  <a:lnTo>
                    <a:pt x="2006600" y="12191"/>
                  </a:lnTo>
                  <a:lnTo>
                    <a:pt x="1942211" y="317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976360" y="6897623"/>
              <a:ext cx="707390" cy="414655"/>
            </a:xfrm>
            <a:custGeom>
              <a:avLst/>
              <a:gdLst/>
              <a:ahLst/>
              <a:cxnLst/>
              <a:rect l="l" t="t" r="r" b="b"/>
              <a:pathLst>
                <a:path w="707390" h="414654">
                  <a:moveTo>
                    <a:pt x="353441" y="0"/>
                  </a:moveTo>
                  <a:lnTo>
                    <a:pt x="296037" y="2666"/>
                  </a:lnTo>
                  <a:lnTo>
                    <a:pt x="241681" y="10540"/>
                  </a:lnTo>
                  <a:lnTo>
                    <a:pt x="191008" y="23113"/>
                  </a:lnTo>
                  <a:lnTo>
                    <a:pt x="144653" y="40004"/>
                  </a:lnTo>
                  <a:lnTo>
                    <a:pt x="103505" y="60705"/>
                  </a:lnTo>
                  <a:lnTo>
                    <a:pt x="68199" y="84836"/>
                  </a:lnTo>
                  <a:lnTo>
                    <a:pt x="39497" y="112013"/>
                  </a:lnTo>
                  <a:lnTo>
                    <a:pt x="4572" y="173608"/>
                  </a:lnTo>
                  <a:lnTo>
                    <a:pt x="0" y="207137"/>
                  </a:lnTo>
                  <a:lnTo>
                    <a:pt x="4572" y="240792"/>
                  </a:lnTo>
                  <a:lnTo>
                    <a:pt x="39497" y="302387"/>
                  </a:lnTo>
                  <a:lnTo>
                    <a:pt x="68199" y="329564"/>
                  </a:lnTo>
                  <a:lnTo>
                    <a:pt x="103505" y="353694"/>
                  </a:lnTo>
                  <a:lnTo>
                    <a:pt x="144653" y="374395"/>
                  </a:lnTo>
                  <a:lnTo>
                    <a:pt x="191008" y="391287"/>
                  </a:lnTo>
                  <a:lnTo>
                    <a:pt x="241681" y="403859"/>
                  </a:lnTo>
                  <a:lnTo>
                    <a:pt x="296037" y="411733"/>
                  </a:lnTo>
                  <a:lnTo>
                    <a:pt x="353441" y="414400"/>
                  </a:lnTo>
                  <a:lnTo>
                    <a:pt x="410845" y="411733"/>
                  </a:lnTo>
                  <a:lnTo>
                    <a:pt x="465200" y="403859"/>
                  </a:lnTo>
                  <a:lnTo>
                    <a:pt x="515874" y="391287"/>
                  </a:lnTo>
                  <a:lnTo>
                    <a:pt x="562229" y="374395"/>
                  </a:lnTo>
                  <a:lnTo>
                    <a:pt x="603376" y="353694"/>
                  </a:lnTo>
                  <a:lnTo>
                    <a:pt x="638683" y="329564"/>
                  </a:lnTo>
                  <a:lnTo>
                    <a:pt x="667385" y="302387"/>
                  </a:lnTo>
                  <a:lnTo>
                    <a:pt x="702310" y="240792"/>
                  </a:lnTo>
                  <a:lnTo>
                    <a:pt x="706882" y="207137"/>
                  </a:lnTo>
                  <a:lnTo>
                    <a:pt x="702310" y="173608"/>
                  </a:lnTo>
                  <a:lnTo>
                    <a:pt x="667385" y="112013"/>
                  </a:lnTo>
                  <a:lnTo>
                    <a:pt x="638683" y="84836"/>
                  </a:lnTo>
                  <a:lnTo>
                    <a:pt x="603376" y="60705"/>
                  </a:lnTo>
                  <a:lnTo>
                    <a:pt x="562229" y="40004"/>
                  </a:lnTo>
                  <a:lnTo>
                    <a:pt x="515874" y="23113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23604" y="6938772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4">
                  <a:moveTo>
                    <a:pt x="308610" y="0"/>
                  </a:moveTo>
                  <a:lnTo>
                    <a:pt x="246379" y="3301"/>
                  </a:lnTo>
                  <a:lnTo>
                    <a:pt x="188468" y="12953"/>
                  </a:lnTo>
                  <a:lnTo>
                    <a:pt x="136017" y="28193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4" y="257682"/>
                  </a:lnTo>
                  <a:lnTo>
                    <a:pt x="90424" y="282194"/>
                  </a:lnTo>
                  <a:lnTo>
                    <a:pt x="136017" y="302386"/>
                  </a:lnTo>
                  <a:lnTo>
                    <a:pt x="188468" y="317626"/>
                  </a:lnTo>
                  <a:lnTo>
                    <a:pt x="246379" y="327278"/>
                  </a:lnTo>
                  <a:lnTo>
                    <a:pt x="308610" y="330580"/>
                  </a:lnTo>
                  <a:lnTo>
                    <a:pt x="370840" y="327278"/>
                  </a:lnTo>
                  <a:lnTo>
                    <a:pt x="428751" y="317626"/>
                  </a:lnTo>
                  <a:lnTo>
                    <a:pt x="481202" y="302386"/>
                  </a:lnTo>
                  <a:lnTo>
                    <a:pt x="526796" y="282194"/>
                  </a:lnTo>
                  <a:lnTo>
                    <a:pt x="564515" y="257682"/>
                  </a:lnTo>
                  <a:lnTo>
                    <a:pt x="592963" y="229615"/>
                  </a:lnTo>
                  <a:lnTo>
                    <a:pt x="617220" y="165226"/>
                  </a:lnTo>
                  <a:lnTo>
                    <a:pt x="610997" y="131952"/>
                  </a:lnTo>
                  <a:lnTo>
                    <a:pt x="564515" y="72898"/>
                  </a:lnTo>
                  <a:lnTo>
                    <a:pt x="526796" y="48387"/>
                  </a:lnTo>
                  <a:lnTo>
                    <a:pt x="481202" y="28193"/>
                  </a:lnTo>
                  <a:lnTo>
                    <a:pt x="428751" y="12953"/>
                  </a:lnTo>
                  <a:lnTo>
                    <a:pt x="370840" y="3301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76360" y="7107935"/>
              <a:ext cx="707390" cy="1010285"/>
            </a:xfrm>
            <a:custGeom>
              <a:avLst/>
              <a:gdLst/>
              <a:ahLst/>
              <a:cxnLst/>
              <a:rect l="l" t="t" r="r" b="b"/>
              <a:pathLst>
                <a:path w="707390" h="1010284">
                  <a:moveTo>
                    <a:pt x="706882" y="0"/>
                  </a:moveTo>
                  <a:lnTo>
                    <a:pt x="688975" y="65150"/>
                  </a:lnTo>
                  <a:lnTo>
                    <a:pt x="639064" y="121284"/>
                  </a:lnTo>
                  <a:lnTo>
                    <a:pt x="603885" y="145033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055"/>
                  </a:lnTo>
                  <a:lnTo>
                    <a:pt x="413004" y="201675"/>
                  </a:lnTo>
                  <a:lnTo>
                    <a:pt x="356362" y="204342"/>
                  </a:lnTo>
                  <a:lnTo>
                    <a:pt x="298069" y="201675"/>
                  </a:lnTo>
                  <a:lnTo>
                    <a:pt x="242950" y="194055"/>
                  </a:lnTo>
                  <a:lnTo>
                    <a:pt x="191770" y="181863"/>
                  </a:lnTo>
                  <a:lnTo>
                    <a:pt x="145034" y="165353"/>
                  </a:lnTo>
                  <a:lnTo>
                    <a:pt x="103632" y="145033"/>
                  </a:lnTo>
                  <a:lnTo>
                    <a:pt x="68199" y="121284"/>
                  </a:lnTo>
                  <a:lnTo>
                    <a:pt x="39370" y="94487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560"/>
                  </a:lnTo>
                  <a:lnTo>
                    <a:pt x="18034" y="870711"/>
                  </a:lnTo>
                  <a:lnTo>
                    <a:pt x="68199" y="926845"/>
                  </a:lnTo>
                  <a:lnTo>
                    <a:pt x="103632" y="950594"/>
                  </a:lnTo>
                  <a:lnTo>
                    <a:pt x="145034" y="970914"/>
                  </a:lnTo>
                  <a:lnTo>
                    <a:pt x="191770" y="987297"/>
                  </a:lnTo>
                  <a:lnTo>
                    <a:pt x="242950" y="999616"/>
                  </a:lnTo>
                  <a:lnTo>
                    <a:pt x="298069" y="1007236"/>
                  </a:lnTo>
                  <a:lnTo>
                    <a:pt x="356362" y="1009903"/>
                  </a:lnTo>
                  <a:lnTo>
                    <a:pt x="413004" y="1007236"/>
                  </a:lnTo>
                  <a:lnTo>
                    <a:pt x="466851" y="999616"/>
                  </a:lnTo>
                  <a:lnTo>
                    <a:pt x="517144" y="987297"/>
                  </a:lnTo>
                  <a:lnTo>
                    <a:pt x="562991" y="970914"/>
                  </a:lnTo>
                  <a:lnTo>
                    <a:pt x="603885" y="950594"/>
                  </a:lnTo>
                  <a:lnTo>
                    <a:pt x="639064" y="926845"/>
                  </a:lnTo>
                  <a:lnTo>
                    <a:pt x="667639" y="900048"/>
                  </a:lnTo>
                  <a:lnTo>
                    <a:pt x="702310" y="838961"/>
                  </a:lnTo>
                  <a:lnTo>
                    <a:pt x="706882" y="805560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04960" y="7033260"/>
              <a:ext cx="257810" cy="152400"/>
            </a:xfrm>
            <a:custGeom>
              <a:avLst/>
              <a:gdLst/>
              <a:ahLst/>
              <a:cxnLst/>
              <a:rect l="l" t="t" r="r" b="b"/>
              <a:pathLst>
                <a:path w="257809" h="152400">
                  <a:moveTo>
                    <a:pt x="128650" y="0"/>
                  </a:moveTo>
                  <a:lnTo>
                    <a:pt x="78613" y="5969"/>
                  </a:lnTo>
                  <a:lnTo>
                    <a:pt x="37719" y="22352"/>
                  </a:lnTo>
                  <a:lnTo>
                    <a:pt x="10160" y="46609"/>
                  </a:lnTo>
                  <a:lnTo>
                    <a:pt x="0" y="76200"/>
                  </a:lnTo>
                  <a:lnTo>
                    <a:pt x="10160" y="105791"/>
                  </a:lnTo>
                  <a:lnTo>
                    <a:pt x="37719" y="130048"/>
                  </a:lnTo>
                  <a:lnTo>
                    <a:pt x="78613" y="146431"/>
                  </a:lnTo>
                  <a:lnTo>
                    <a:pt x="128650" y="152400"/>
                  </a:lnTo>
                  <a:lnTo>
                    <a:pt x="178689" y="146431"/>
                  </a:lnTo>
                  <a:lnTo>
                    <a:pt x="219583" y="130048"/>
                  </a:lnTo>
                  <a:lnTo>
                    <a:pt x="247142" y="105791"/>
                  </a:lnTo>
                  <a:lnTo>
                    <a:pt x="257301" y="76200"/>
                  </a:lnTo>
                  <a:lnTo>
                    <a:pt x="247142" y="46609"/>
                  </a:lnTo>
                  <a:lnTo>
                    <a:pt x="219583" y="22352"/>
                  </a:lnTo>
                  <a:lnTo>
                    <a:pt x="178689" y="5969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6360" y="7107935"/>
              <a:ext cx="752855" cy="104089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82456" y="5722620"/>
              <a:ext cx="2273935" cy="1051560"/>
            </a:xfrm>
            <a:custGeom>
              <a:avLst/>
              <a:gdLst/>
              <a:ahLst/>
              <a:cxnLst/>
              <a:rect l="l" t="t" r="r" b="b"/>
              <a:pathLst>
                <a:path w="2273934" h="1051559">
                  <a:moveTo>
                    <a:pt x="2273680" y="0"/>
                  </a:moveTo>
                  <a:lnTo>
                    <a:pt x="402336" y="0"/>
                  </a:lnTo>
                  <a:lnTo>
                    <a:pt x="329819" y="3175"/>
                  </a:lnTo>
                  <a:lnTo>
                    <a:pt x="265049" y="12191"/>
                  </a:lnTo>
                  <a:lnTo>
                    <a:pt x="207772" y="26415"/>
                  </a:lnTo>
                  <a:lnTo>
                    <a:pt x="157734" y="45212"/>
                  </a:lnTo>
                  <a:lnTo>
                    <a:pt x="114935" y="67817"/>
                  </a:lnTo>
                  <a:lnTo>
                    <a:pt x="79121" y="93599"/>
                  </a:lnTo>
                  <a:lnTo>
                    <a:pt x="50292" y="121919"/>
                  </a:lnTo>
                  <a:lnTo>
                    <a:pt x="12319" y="183260"/>
                  </a:lnTo>
                  <a:lnTo>
                    <a:pt x="0" y="246379"/>
                  </a:lnTo>
                  <a:lnTo>
                    <a:pt x="0" y="1051559"/>
                  </a:lnTo>
                  <a:lnTo>
                    <a:pt x="3048" y="1020063"/>
                  </a:lnTo>
                  <a:lnTo>
                    <a:pt x="12319" y="988440"/>
                  </a:lnTo>
                  <a:lnTo>
                    <a:pt x="50292" y="927100"/>
                  </a:lnTo>
                  <a:lnTo>
                    <a:pt x="79121" y="898778"/>
                  </a:lnTo>
                  <a:lnTo>
                    <a:pt x="114935" y="872997"/>
                  </a:lnTo>
                  <a:lnTo>
                    <a:pt x="157734" y="850391"/>
                  </a:lnTo>
                  <a:lnTo>
                    <a:pt x="207772" y="831595"/>
                  </a:lnTo>
                  <a:lnTo>
                    <a:pt x="265049" y="817371"/>
                  </a:lnTo>
                  <a:lnTo>
                    <a:pt x="329819" y="808354"/>
                  </a:lnTo>
                  <a:lnTo>
                    <a:pt x="402336" y="805179"/>
                  </a:lnTo>
                  <a:lnTo>
                    <a:pt x="2209546" y="805179"/>
                  </a:lnTo>
                  <a:lnTo>
                    <a:pt x="227368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076944" y="5806440"/>
              <a:ext cx="617220" cy="332105"/>
            </a:xfrm>
            <a:custGeom>
              <a:avLst/>
              <a:gdLst/>
              <a:ahLst/>
              <a:cxnLst/>
              <a:rect l="l" t="t" r="r" b="b"/>
              <a:pathLst>
                <a:path w="617220" h="332104">
                  <a:moveTo>
                    <a:pt x="308609" y="0"/>
                  </a:moveTo>
                  <a:lnTo>
                    <a:pt x="246379" y="3429"/>
                  </a:lnTo>
                  <a:lnTo>
                    <a:pt x="188467" y="13081"/>
                  </a:lnTo>
                  <a:lnTo>
                    <a:pt x="136016" y="28321"/>
                  </a:lnTo>
                  <a:lnTo>
                    <a:pt x="90424" y="48640"/>
                  </a:lnTo>
                  <a:lnTo>
                    <a:pt x="52704" y="73151"/>
                  </a:lnTo>
                  <a:lnTo>
                    <a:pt x="24256" y="101346"/>
                  </a:lnTo>
                  <a:lnTo>
                    <a:pt x="0" y="165862"/>
                  </a:lnTo>
                  <a:lnTo>
                    <a:pt x="6223" y="199262"/>
                  </a:lnTo>
                  <a:lnTo>
                    <a:pt x="52704" y="258572"/>
                  </a:lnTo>
                  <a:lnTo>
                    <a:pt x="90424" y="283083"/>
                  </a:lnTo>
                  <a:lnTo>
                    <a:pt x="136016" y="303402"/>
                  </a:lnTo>
                  <a:lnTo>
                    <a:pt x="188467" y="318643"/>
                  </a:lnTo>
                  <a:lnTo>
                    <a:pt x="246379" y="328295"/>
                  </a:lnTo>
                  <a:lnTo>
                    <a:pt x="308609" y="331724"/>
                  </a:lnTo>
                  <a:lnTo>
                    <a:pt x="370839" y="328295"/>
                  </a:lnTo>
                  <a:lnTo>
                    <a:pt x="428751" y="318643"/>
                  </a:lnTo>
                  <a:lnTo>
                    <a:pt x="481202" y="303402"/>
                  </a:lnTo>
                  <a:lnTo>
                    <a:pt x="526796" y="283083"/>
                  </a:lnTo>
                  <a:lnTo>
                    <a:pt x="564514" y="258572"/>
                  </a:lnTo>
                  <a:lnTo>
                    <a:pt x="592962" y="230377"/>
                  </a:lnTo>
                  <a:lnTo>
                    <a:pt x="617220" y="165862"/>
                  </a:lnTo>
                  <a:lnTo>
                    <a:pt x="610997" y="132461"/>
                  </a:lnTo>
                  <a:lnTo>
                    <a:pt x="564514" y="73151"/>
                  </a:lnTo>
                  <a:lnTo>
                    <a:pt x="526796" y="48640"/>
                  </a:lnTo>
                  <a:lnTo>
                    <a:pt x="481202" y="28321"/>
                  </a:lnTo>
                  <a:lnTo>
                    <a:pt x="428751" y="13081"/>
                  </a:lnTo>
                  <a:lnTo>
                    <a:pt x="370839" y="3429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035796" y="5969508"/>
              <a:ext cx="699770" cy="1016635"/>
            </a:xfrm>
            <a:custGeom>
              <a:avLst/>
              <a:gdLst/>
              <a:ahLst/>
              <a:cxnLst/>
              <a:rect l="l" t="t" r="r" b="b"/>
              <a:pathLst>
                <a:path w="699770" h="1016634">
                  <a:moveTo>
                    <a:pt x="699261" y="0"/>
                  </a:moveTo>
                  <a:lnTo>
                    <a:pt x="681354" y="65786"/>
                  </a:lnTo>
                  <a:lnTo>
                    <a:pt x="631571" y="123443"/>
                  </a:lnTo>
                  <a:lnTo>
                    <a:pt x="596519" y="148081"/>
                  </a:lnTo>
                  <a:lnTo>
                    <a:pt x="555751" y="169290"/>
                  </a:lnTo>
                  <a:lnTo>
                    <a:pt x="510031" y="186689"/>
                  </a:lnTo>
                  <a:lnTo>
                    <a:pt x="459867" y="199643"/>
                  </a:lnTo>
                  <a:lnTo>
                    <a:pt x="406146" y="207771"/>
                  </a:lnTo>
                  <a:lnTo>
                    <a:pt x="349630" y="210565"/>
                  </a:lnTo>
                  <a:lnTo>
                    <a:pt x="293115" y="207771"/>
                  </a:lnTo>
                  <a:lnTo>
                    <a:pt x="239395" y="199643"/>
                  </a:lnTo>
                  <a:lnTo>
                    <a:pt x="189229" y="186689"/>
                  </a:lnTo>
                  <a:lnTo>
                    <a:pt x="143509" y="169290"/>
                  </a:lnTo>
                  <a:lnTo>
                    <a:pt x="102743" y="148081"/>
                  </a:lnTo>
                  <a:lnTo>
                    <a:pt x="67690" y="123443"/>
                  </a:lnTo>
                  <a:lnTo>
                    <a:pt x="39115" y="95884"/>
                  </a:lnTo>
                  <a:lnTo>
                    <a:pt x="4572" y="33654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6" y="871601"/>
                  </a:lnTo>
                  <a:lnTo>
                    <a:pt x="67690" y="929258"/>
                  </a:lnTo>
                  <a:lnTo>
                    <a:pt x="102743" y="954024"/>
                  </a:lnTo>
                  <a:lnTo>
                    <a:pt x="143509" y="975232"/>
                  </a:lnTo>
                  <a:lnTo>
                    <a:pt x="189229" y="992504"/>
                  </a:lnTo>
                  <a:lnTo>
                    <a:pt x="239395" y="1005458"/>
                  </a:lnTo>
                  <a:lnTo>
                    <a:pt x="293115" y="1013587"/>
                  </a:lnTo>
                  <a:lnTo>
                    <a:pt x="349630" y="1016380"/>
                  </a:lnTo>
                  <a:lnTo>
                    <a:pt x="406146" y="1013587"/>
                  </a:lnTo>
                  <a:lnTo>
                    <a:pt x="459867" y="1005458"/>
                  </a:lnTo>
                  <a:lnTo>
                    <a:pt x="510031" y="992504"/>
                  </a:lnTo>
                  <a:lnTo>
                    <a:pt x="555751" y="975232"/>
                  </a:lnTo>
                  <a:lnTo>
                    <a:pt x="596519" y="954024"/>
                  </a:lnTo>
                  <a:lnTo>
                    <a:pt x="631571" y="929258"/>
                  </a:lnTo>
                  <a:lnTo>
                    <a:pt x="660146" y="901700"/>
                  </a:lnTo>
                  <a:lnTo>
                    <a:pt x="694689" y="839469"/>
                  </a:lnTo>
                  <a:lnTo>
                    <a:pt x="699261" y="805814"/>
                  </a:lnTo>
                  <a:lnTo>
                    <a:pt x="699261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258300" y="5894832"/>
              <a:ext cx="255904" cy="158750"/>
            </a:xfrm>
            <a:custGeom>
              <a:avLst/>
              <a:gdLst/>
              <a:ahLst/>
              <a:cxnLst/>
              <a:rect l="l" t="t" r="r" b="b"/>
              <a:pathLst>
                <a:path w="255904" h="158750">
                  <a:moveTo>
                    <a:pt x="127761" y="0"/>
                  </a:moveTo>
                  <a:lnTo>
                    <a:pt x="77977" y="6222"/>
                  </a:lnTo>
                  <a:lnTo>
                    <a:pt x="37465" y="23113"/>
                  </a:lnTo>
                  <a:lnTo>
                    <a:pt x="10032" y="48259"/>
                  </a:lnTo>
                  <a:lnTo>
                    <a:pt x="0" y="79120"/>
                  </a:lnTo>
                  <a:lnTo>
                    <a:pt x="10032" y="109981"/>
                  </a:lnTo>
                  <a:lnTo>
                    <a:pt x="37465" y="135127"/>
                  </a:lnTo>
                  <a:lnTo>
                    <a:pt x="77977" y="152018"/>
                  </a:lnTo>
                  <a:lnTo>
                    <a:pt x="127761" y="158241"/>
                  </a:lnTo>
                  <a:lnTo>
                    <a:pt x="177546" y="152018"/>
                  </a:lnTo>
                  <a:lnTo>
                    <a:pt x="218058" y="135127"/>
                  </a:lnTo>
                  <a:lnTo>
                    <a:pt x="245491" y="109981"/>
                  </a:lnTo>
                  <a:lnTo>
                    <a:pt x="255524" y="79120"/>
                  </a:lnTo>
                  <a:lnTo>
                    <a:pt x="245491" y="48259"/>
                  </a:lnTo>
                  <a:lnTo>
                    <a:pt x="218058" y="23113"/>
                  </a:lnTo>
                  <a:lnTo>
                    <a:pt x="177546" y="6222"/>
                  </a:lnTo>
                  <a:lnTo>
                    <a:pt x="12776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2456" y="5969508"/>
              <a:ext cx="752855" cy="10424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63028" y="4590288"/>
              <a:ext cx="2266315" cy="1051560"/>
            </a:xfrm>
            <a:custGeom>
              <a:avLst/>
              <a:gdLst/>
              <a:ahLst/>
              <a:cxnLst/>
              <a:rect l="l" t="t" r="r" b="b"/>
              <a:pathLst>
                <a:path w="2266315" h="1051560">
                  <a:moveTo>
                    <a:pt x="1869948" y="0"/>
                  </a:moveTo>
                  <a:lnTo>
                    <a:pt x="0" y="0"/>
                  </a:lnTo>
                  <a:lnTo>
                    <a:pt x="58293" y="805179"/>
                  </a:lnTo>
                  <a:lnTo>
                    <a:pt x="1869948" y="805179"/>
                  </a:lnTo>
                  <a:lnTo>
                    <a:pt x="1942211" y="808354"/>
                  </a:lnTo>
                  <a:lnTo>
                    <a:pt x="2006600" y="817372"/>
                  </a:lnTo>
                  <a:lnTo>
                    <a:pt x="2063242" y="831596"/>
                  </a:lnTo>
                  <a:lnTo>
                    <a:pt x="2112518" y="850391"/>
                  </a:lnTo>
                  <a:lnTo>
                    <a:pt x="2154554" y="872998"/>
                  </a:lnTo>
                  <a:lnTo>
                    <a:pt x="2189479" y="898778"/>
                  </a:lnTo>
                  <a:lnTo>
                    <a:pt x="2217674" y="927100"/>
                  </a:lnTo>
                  <a:lnTo>
                    <a:pt x="2254250" y="988440"/>
                  </a:lnTo>
                  <a:lnTo>
                    <a:pt x="2266061" y="1051560"/>
                  </a:lnTo>
                  <a:lnTo>
                    <a:pt x="2266061" y="246379"/>
                  </a:lnTo>
                  <a:lnTo>
                    <a:pt x="2254250" y="183261"/>
                  </a:lnTo>
                  <a:lnTo>
                    <a:pt x="2217674" y="121920"/>
                  </a:lnTo>
                  <a:lnTo>
                    <a:pt x="2189479" y="93599"/>
                  </a:lnTo>
                  <a:lnTo>
                    <a:pt x="2154554" y="67817"/>
                  </a:lnTo>
                  <a:lnTo>
                    <a:pt x="2112518" y="45212"/>
                  </a:lnTo>
                  <a:lnTo>
                    <a:pt x="2063242" y="26415"/>
                  </a:lnTo>
                  <a:lnTo>
                    <a:pt x="2006600" y="12191"/>
                  </a:lnTo>
                  <a:lnTo>
                    <a:pt x="1942211" y="317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76360" y="4629912"/>
              <a:ext cx="707390" cy="414655"/>
            </a:xfrm>
            <a:custGeom>
              <a:avLst/>
              <a:gdLst/>
              <a:ahLst/>
              <a:cxnLst/>
              <a:rect l="l" t="t" r="r" b="b"/>
              <a:pathLst>
                <a:path w="707390" h="414654">
                  <a:moveTo>
                    <a:pt x="353441" y="0"/>
                  </a:moveTo>
                  <a:lnTo>
                    <a:pt x="296037" y="2666"/>
                  </a:lnTo>
                  <a:lnTo>
                    <a:pt x="241681" y="10540"/>
                  </a:lnTo>
                  <a:lnTo>
                    <a:pt x="191008" y="23113"/>
                  </a:lnTo>
                  <a:lnTo>
                    <a:pt x="144653" y="40004"/>
                  </a:lnTo>
                  <a:lnTo>
                    <a:pt x="103505" y="60705"/>
                  </a:lnTo>
                  <a:lnTo>
                    <a:pt x="68199" y="84836"/>
                  </a:lnTo>
                  <a:lnTo>
                    <a:pt x="39497" y="112013"/>
                  </a:lnTo>
                  <a:lnTo>
                    <a:pt x="4572" y="173609"/>
                  </a:lnTo>
                  <a:lnTo>
                    <a:pt x="0" y="207137"/>
                  </a:lnTo>
                  <a:lnTo>
                    <a:pt x="4572" y="240791"/>
                  </a:lnTo>
                  <a:lnTo>
                    <a:pt x="39497" y="302387"/>
                  </a:lnTo>
                  <a:lnTo>
                    <a:pt x="68199" y="329564"/>
                  </a:lnTo>
                  <a:lnTo>
                    <a:pt x="103505" y="353695"/>
                  </a:lnTo>
                  <a:lnTo>
                    <a:pt x="144653" y="374396"/>
                  </a:lnTo>
                  <a:lnTo>
                    <a:pt x="191008" y="391287"/>
                  </a:lnTo>
                  <a:lnTo>
                    <a:pt x="241681" y="403860"/>
                  </a:lnTo>
                  <a:lnTo>
                    <a:pt x="296037" y="411734"/>
                  </a:lnTo>
                  <a:lnTo>
                    <a:pt x="353441" y="414400"/>
                  </a:lnTo>
                  <a:lnTo>
                    <a:pt x="410845" y="411734"/>
                  </a:lnTo>
                  <a:lnTo>
                    <a:pt x="465200" y="403860"/>
                  </a:lnTo>
                  <a:lnTo>
                    <a:pt x="515874" y="391287"/>
                  </a:lnTo>
                  <a:lnTo>
                    <a:pt x="562229" y="374396"/>
                  </a:lnTo>
                  <a:lnTo>
                    <a:pt x="603376" y="353695"/>
                  </a:lnTo>
                  <a:lnTo>
                    <a:pt x="638683" y="329564"/>
                  </a:lnTo>
                  <a:lnTo>
                    <a:pt x="667385" y="302387"/>
                  </a:lnTo>
                  <a:lnTo>
                    <a:pt x="702310" y="240791"/>
                  </a:lnTo>
                  <a:lnTo>
                    <a:pt x="706882" y="207137"/>
                  </a:lnTo>
                  <a:lnTo>
                    <a:pt x="702310" y="173609"/>
                  </a:lnTo>
                  <a:lnTo>
                    <a:pt x="667385" y="112013"/>
                  </a:lnTo>
                  <a:lnTo>
                    <a:pt x="638683" y="84836"/>
                  </a:lnTo>
                  <a:lnTo>
                    <a:pt x="603376" y="60705"/>
                  </a:lnTo>
                  <a:lnTo>
                    <a:pt x="562229" y="40004"/>
                  </a:lnTo>
                  <a:lnTo>
                    <a:pt x="515874" y="23113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23604" y="4677156"/>
              <a:ext cx="617220" cy="326390"/>
            </a:xfrm>
            <a:custGeom>
              <a:avLst/>
              <a:gdLst/>
              <a:ahLst/>
              <a:cxnLst/>
              <a:rect l="l" t="t" r="r" b="b"/>
              <a:pathLst>
                <a:path w="617220" h="326389">
                  <a:moveTo>
                    <a:pt x="308610" y="0"/>
                  </a:moveTo>
                  <a:lnTo>
                    <a:pt x="246379" y="3302"/>
                  </a:lnTo>
                  <a:lnTo>
                    <a:pt x="188468" y="12827"/>
                  </a:lnTo>
                  <a:lnTo>
                    <a:pt x="136017" y="27813"/>
                  </a:lnTo>
                  <a:lnTo>
                    <a:pt x="90424" y="47752"/>
                  </a:lnTo>
                  <a:lnTo>
                    <a:pt x="52704" y="71882"/>
                  </a:lnTo>
                  <a:lnTo>
                    <a:pt x="24256" y="99568"/>
                  </a:lnTo>
                  <a:lnTo>
                    <a:pt x="0" y="162941"/>
                  </a:lnTo>
                  <a:lnTo>
                    <a:pt x="6223" y="195834"/>
                  </a:lnTo>
                  <a:lnTo>
                    <a:pt x="52704" y="254000"/>
                  </a:lnTo>
                  <a:lnTo>
                    <a:pt x="90424" y="278130"/>
                  </a:lnTo>
                  <a:lnTo>
                    <a:pt x="136017" y="298069"/>
                  </a:lnTo>
                  <a:lnTo>
                    <a:pt x="188468" y="313055"/>
                  </a:lnTo>
                  <a:lnTo>
                    <a:pt x="246379" y="322580"/>
                  </a:lnTo>
                  <a:lnTo>
                    <a:pt x="308610" y="325882"/>
                  </a:lnTo>
                  <a:lnTo>
                    <a:pt x="370840" y="322580"/>
                  </a:lnTo>
                  <a:lnTo>
                    <a:pt x="428751" y="313055"/>
                  </a:lnTo>
                  <a:lnTo>
                    <a:pt x="481202" y="298069"/>
                  </a:lnTo>
                  <a:lnTo>
                    <a:pt x="526796" y="278130"/>
                  </a:lnTo>
                  <a:lnTo>
                    <a:pt x="564515" y="254000"/>
                  </a:lnTo>
                  <a:lnTo>
                    <a:pt x="592963" y="226314"/>
                  </a:lnTo>
                  <a:lnTo>
                    <a:pt x="617220" y="162941"/>
                  </a:lnTo>
                  <a:lnTo>
                    <a:pt x="610997" y="130048"/>
                  </a:lnTo>
                  <a:lnTo>
                    <a:pt x="564515" y="71882"/>
                  </a:lnTo>
                  <a:lnTo>
                    <a:pt x="526796" y="47752"/>
                  </a:lnTo>
                  <a:lnTo>
                    <a:pt x="481202" y="27813"/>
                  </a:lnTo>
                  <a:lnTo>
                    <a:pt x="428751" y="12827"/>
                  </a:lnTo>
                  <a:lnTo>
                    <a:pt x="370840" y="3302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976360" y="4837176"/>
              <a:ext cx="707390" cy="1016635"/>
            </a:xfrm>
            <a:custGeom>
              <a:avLst/>
              <a:gdLst/>
              <a:ahLst/>
              <a:cxnLst/>
              <a:rect l="l" t="t" r="r" b="b"/>
              <a:pathLst>
                <a:path w="707390" h="1016635">
                  <a:moveTo>
                    <a:pt x="706882" y="0"/>
                  </a:moveTo>
                  <a:lnTo>
                    <a:pt x="688975" y="65150"/>
                  </a:lnTo>
                  <a:lnTo>
                    <a:pt x="639064" y="121285"/>
                  </a:lnTo>
                  <a:lnTo>
                    <a:pt x="603885" y="145034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183"/>
                  </a:lnTo>
                  <a:lnTo>
                    <a:pt x="413004" y="201802"/>
                  </a:lnTo>
                  <a:lnTo>
                    <a:pt x="356362" y="204470"/>
                  </a:lnTo>
                  <a:lnTo>
                    <a:pt x="298069" y="201802"/>
                  </a:lnTo>
                  <a:lnTo>
                    <a:pt x="242950" y="194183"/>
                  </a:lnTo>
                  <a:lnTo>
                    <a:pt x="191770" y="181863"/>
                  </a:lnTo>
                  <a:lnTo>
                    <a:pt x="145034" y="165353"/>
                  </a:lnTo>
                  <a:lnTo>
                    <a:pt x="103632" y="145034"/>
                  </a:lnTo>
                  <a:lnTo>
                    <a:pt x="68199" y="121285"/>
                  </a:lnTo>
                  <a:lnTo>
                    <a:pt x="39370" y="94614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8034" y="871601"/>
                  </a:lnTo>
                  <a:lnTo>
                    <a:pt x="68199" y="929259"/>
                  </a:lnTo>
                  <a:lnTo>
                    <a:pt x="103632" y="954024"/>
                  </a:lnTo>
                  <a:lnTo>
                    <a:pt x="145034" y="975233"/>
                  </a:lnTo>
                  <a:lnTo>
                    <a:pt x="191770" y="992504"/>
                  </a:lnTo>
                  <a:lnTo>
                    <a:pt x="242950" y="1005459"/>
                  </a:lnTo>
                  <a:lnTo>
                    <a:pt x="298069" y="1013587"/>
                  </a:lnTo>
                  <a:lnTo>
                    <a:pt x="356362" y="1016381"/>
                  </a:lnTo>
                  <a:lnTo>
                    <a:pt x="413004" y="1013587"/>
                  </a:lnTo>
                  <a:lnTo>
                    <a:pt x="466851" y="1005459"/>
                  </a:lnTo>
                  <a:lnTo>
                    <a:pt x="517144" y="992504"/>
                  </a:lnTo>
                  <a:lnTo>
                    <a:pt x="562991" y="975233"/>
                  </a:lnTo>
                  <a:lnTo>
                    <a:pt x="603885" y="954024"/>
                  </a:lnTo>
                  <a:lnTo>
                    <a:pt x="639064" y="929259"/>
                  </a:lnTo>
                  <a:lnTo>
                    <a:pt x="667639" y="901700"/>
                  </a:lnTo>
                  <a:lnTo>
                    <a:pt x="702310" y="839470"/>
                  </a:lnTo>
                  <a:lnTo>
                    <a:pt x="706882" y="805814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204960" y="4762500"/>
              <a:ext cx="257810" cy="152400"/>
            </a:xfrm>
            <a:custGeom>
              <a:avLst/>
              <a:gdLst/>
              <a:ahLst/>
              <a:cxnLst/>
              <a:rect l="l" t="t" r="r" b="b"/>
              <a:pathLst>
                <a:path w="257809" h="152400">
                  <a:moveTo>
                    <a:pt x="128650" y="0"/>
                  </a:moveTo>
                  <a:lnTo>
                    <a:pt x="78613" y="5969"/>
                  </a:lnTo>
                  <a:lnTo>
                    <a:pt x="37719" y="22351"/>
                  </a:lnTo>
                  <a:lnTo>
                    <a:pt x="10160" y="46609"/>
                  </a:lnTo>
                  <a:lnTo>
                    <a:pt x="0" y="76200"/>
                  </a:lnTo>
                  <a:lnTo>
                    <a:pt x="10160" y="105790"/>
                  </a:lnTo>
                  <a:lnTo>
                    <a:pt x="37719" y="130048"/>
                  </a:lnTo>
                  <a:lnTo>
                    <a:pt x="78613" y="146430"/>
                  </a:lnTo>
                  <a:lnTo>
                    <a:pt x="128650" y="152400"/>
                  </a:lnTo>
                  <a:lnTo>
                    <a:pt x="178689" y="146430"/>
                  </a:lnTo>
                  <a:lnTo>
                    <a:pt x="219583" y="130048"/>
                  </a:lnTo>
                  <a:lnTo>
                    <a:pt x="247142" y="105790"/>
                  </a:lnTo>
                  <a:lnTo>
                    <a:pt x="257301" y="76200"/>
                  </a:lnTo>
                  <a:lnTo>
                    <a:pt x="247142" y="46609"/>
                  </a:lnTo>
                  <a:lnTo>
                    <a:pt x="219583" y="22351"/>
                  </a:lnTo>
                  <a:lnTo>
                    <a:pt x="178689" y="5969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76360" y="4837176"/>
              <a:ext cx="752855" cy="10408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6840" y="3560064"/>
              <a:ext cx="705611" cy="11932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006840" y="4094987"/>
              <a:ext cx="705485" cy="259079"/>
            </a:xfrm>
            <a:custGeom>
              <a:avLst/>
              <a:gdLst/>
              <a:ahLst/>
              <a:cxnLst/>
              <a:rect l="l" t="t" r="r" b="b"/>
              <a:pathLst>
                <a:path w="705484" h="259079">
                  <a:moveTo>
                    <a:pt x="705104" y="48260"/>
                  </a:moveTo>
                  <a:lnTo>
                    <a:pt x="704088" y="34798"/>
                  </a:lnTo>
                  <a:lnTo>
                    <a:pt x="701421" y="21844"/>
                  </a:lnTo>
                  <a:lnTo>
                    <a:pt x="697738" y="10033"/>
                  </a:lnTo>
                  <a:lnTo>
                    <a:pt x="693420" y="0"/>
                  </a:lnTo>
                  <a:lnTo>
                    <a:pt x="693420" y="48260"/>
                  </a:lnTo>
                  <a:lnTo>
                    <a:pt x="687578" y="81661"/>
                  </a:lnTo>
                  <a:lnTo>
                    <a:pt x="644652" y="142113"/>
                  </a:lnTo>
                  <a:lnTo>
                    <a:pt x="609981" y="168275"/>
                  </a:lnTo>
                  <a:lnTo>
                    <a:pt x="568325" y="190754"/>
                  </a:lnTo>
                  <a:lnTo>
                    <a:pt x="520700" y="209296"/>
                  </a:lnTo>
                  <a:lnTo>
                    <a:pt x="468630" y="223139"/>
                  </a:lnTo>
                  <a:lnTo>
                    <a:pt x="413131" y="231902"/>
                  </a:lnTo>
                  <a:lnTo>
                    <a:pt x="355473" y="234950"/>
                  </a:lnTo>
                  <a:lnTo>
                    <a:pt x="296164" y="231902"/>
                  </a:lnTo>
                  <a:lnTo>
                    <a:pt x="239268" y="223139"/>
                  </a:lnTo>
                  <a:lnTo>
                    <a:pt x="186055" y="209296"/>
                  </a:lnTo>
                  <a:lnTo>
                    <a:pt x="137795" y="190754"/>
                  </a:lnTo>
                  <a:lnTo>
                    <a:pt x="95631" y="168275"/>
                  </a:lnTo>
                  <a:lnTo>
                    <a:pt x="60706" y="142113"/>
                  </a:lnTo>
                  <a:lnTo>
                    <a:pt x="34290" y="113157"/>
                  </a:lnTo>
                  <a:lnTo>
                    <a:pt x="11684" y="48260"/>
                  </a:lnTo>
                  <a:lnTo>
                    <a:pt x="11684" y="0"/>
                  </a:lnTo>
                  <a:lnTo>
                    <a:pt x="7366" y="10033"/>
                  </a:lnTo>
                  <a:lnTo>
                    <a:pt x="3683" y="21844"/>
                  </a:lnTo>
                  <a:lnTo>
                    <a:pt x="1016" y="34798"/>
                  </a:lnTo>
                  <a:lnTo>
                    <a:pt x="0" y="48260"/>
                  </a:lnTo>
                  <a:lnTo>
                    <a:pt x="4572" y="81915"/>
                  </a:lnTo>
                  <a:lnTo>
                    <a:pt x="39370" y="144272"/>
                  </a:lnTo>
                  <a:lnTo>
                    <a:pt x="68072" y="171958"/>
                  </a:lnTo>
                  <a:lnTo>
                    <a:pt x="103505" y="196596"/>
                  </a:lnTo>
                  <a:lnTo>
                    <a:pt x="144780" y="217805"/>
                  </a:lnTo>
                  <a:lnTo>
                    <a:pt x="191262" y="235204"/>
                  </a:lnTo>
                  <a:lnTo>
                    <a:pt x="242443" y="248158"/>
                  </a:lnTo>
                  <a:lnTo>
                    <a:pt x="297434" y="256286"/>
                  </a:lnTo>
                  <a:lnTo>
                    <a:pt x="355473" y="259080"/>
                  </a:lnTo>
                  <a:lnTo>
                    <a:pt x="411988" y="256286"/>
                  </a:lnTo>
                  <a:lnTo>
                    <a:pt x="465709" y="248158"/>
                  </a:lnTo>
                  <a:lnTo>
                    <a:pt x="516382" y="234950"/>
                  </a:lnTo>
                  <a:lnTo>
                    <a:pt x="561594" y="217805"/>
                  </a:lnTo>
                  <a:lnTo>
                    <a:pt x="602361" y="196596"/>
                  </a:lnTo>
                  <a:lnTo>
                    <a:pt x="637413" y="171958"/>
                  </a:lnTo>
                  <a:lnTo>
                    <a:pt x="665861" y="144272"/>
                  </a:lnTo>
                  <a:lnTo>
                    <a:pt x="700532" y="81915"/>
                  </a:lnTo>
                  <a:lnTo>
                    <a:pt x="705104" y="4826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960614" y="4600143"/>
            <a:ext cx="51625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45014" y="5770245"/>
            <a:ext cx="51625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60614" y="6886193"/>
            <a:ext cx="51625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06167" y="6919019"/>
            <a:ext cx="4855845" cy="782320"/>
            <a:chOff x="2106167" y="6919019"/>
            <a:chExt cx="4855845" cy="782320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6167" y="6919019"/>
              <a:ext cx="4855463" cy="78175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14371" y="6979919"/>
              <a:ext cx="4643755" cy="647700"/>
            </a:xfrm>
            <a:custGeom>
              <a:avLst/>
              <a:gdLst/>
              <a:ahLst/>
              <a:cxnLst/>
              <a:rect l="l" t="t" r="r" b="b"/>
              <a:pathLst>
                <a:path w="4643755" h="647700">
                  <a:moveTo>
                    <a:pt x="4535297" y="0"/>
                  </a:moveTo>
                  <a:lnTo>
                    <a:pt x="107950" y="0"/>
                  </a:lnTo>
                  <a:lnTo>
                    <a:pt x="65912" y="8508"/>
                  </a:lnTo>
                  <a:lnTo>
                    <a:pt x="31622" y="31622"/>
                  </a:lnTo>
                  <a:lnTo>
                    <a:pt x="8508" y="65912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508" y="581786"/>
                  </a:lnTo>
                  <a:lnTo>
                    <a:pt x="31622" y="616076"/>
                  </a:lnTo>
                  <a:lnTo>
                    <a:pt x="65912" y="639190"/>
                  </a:lnTo>
                  <a:lnTo>
                    <a:pt x="107950" y="647699"/>
                  </a:lnTo>
                  <a:lnTo>
                    <a:pt x="4535297" y="647699"/>
                  </a:lnTo>
                  <a:lnTo>
                    <a:pt x="4577333" y="639190"/>
                  </a:lnTo>
                  <a:lnTo>
                    <a:pt x="4611624" y="616076"/>
                  </a:lnTo>
                  <a:lnTo>
                    <a:pt x="4634737" y="581786"/>
                  </a:lnTo>
                  <a:lnTo>
                    <a:pt x="4643247" y="539749"/>
                  </a:lnTo>
                  <a:lnTo>
                    <a:pt x="4643247" y="107949"/>
                  </a:lnTo>
                  <a:lnTo>
                    <a:pt x="4634737" y="65912"/>
                  </a:lnTo>
                  <a:lnTo>
                    <a:pt x="4611624" y="31622"/>
                  </a:lnTo>
                  <a:lnTo>
                    <a:pt x="4577333" y="8508"/>
                  </a:lnTo>
                  <a:lnTo>
                    <a:pt x="4535297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15133" y="6980681"/>
              <a:ext cx="4643755" cy="647700"/>
            </a:xfrm>
            <a:custGeom>
              <a:avLst/>
              <a:gdLst/>
              <a:ahLst/>
              <a:cxnLst/>
              <a:rect l="l" t="t" r="r" b="b"/>
              <a:pathLst>
                <a:path w="464375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3" y="8508"/>
                  </a:lnTo>
                  <a:lnTo>
                    <a:pt x="107950" y="0"/>
                  </a:lnTo>
                  <a:lnTo>
                    <a:pt x="4535297" y="0"/>
                  </a:lnTo>
                  <a:lnTo>
                    <a:pt x="4577334" y="8508"/>
                  </a:lnTo>
                  <a:lnTo>
                    <a:pt x="4611624" y="31622"/>
                  </a:lnTo>
                  <a:lnTo>
                    <a:pt x="4634738" y="65912"/>
                  </a:lnTo>
                  <a:lnTo>
                    <a:pt x="4643247" y="107949"/>
                  </a:lnTo>
                  <a:lnTo>
                    <a:pt x="4643247" y="539749"/>
                  </a:lnTo>
                  <a:lnTo>
                    <a:pt x="4634738" y="581786"/>
                  </a:lnTo>
                  <a:lnTo>
                    <a:pt x="4611624" y="616076"/>
                  </a:lnTo>
                  <a:lnTo>
                    <a:pt x="4577334" y="639190"/>
                  </a:lnTo>
                  <a:lnTo>
                    <a:pt x="4535297" y="647699"/>
                  </a:lnTo>
                  <a:lnTo>
                    <a:pt x="107950" y="647699"/>
                  </a:lnTo>
                  <a:lnTo>
                    <a:pt x="65913" y="639190"/>
                  </a:lnTo>
                  <a:lnTo>
                    <a:pt x="31623" y="616076"/>
                  </a:lnTo>
                  <a:lnTo>
                    <a:pt x="8509" y="58178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2964942" y="7071106"/>
            <a:ext cx="3109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Cross-Site</a:t>
            </a:r>
            <a:r>
              <a:rPr dirty="0" sz="2400" spc="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Scripting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(XSS)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666219" y="5786651"/>
            <a:ext cx="4855845" cy="783590"/>
            <a:chOff x="11666219" y="5786651"/>
            <a:chExt cx="4855845" cy="783590"/>
          </a:xfrm>
        </p:grpSpPr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6219" y="5786651"/>
              <a:ext cx="4855464" cy="78331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774423" y="5847587"/>
              <a:ext cx="4643755" cy="650875"/>
            </a:xfrm>
            <a:custGeom>
              <a:avLst/>
              <a:gdLst/>
              <a:ahLst/>
              <a:cxnLst/>
              <a:rect l="l" t="t" r="r" b="b"/>
              <a:pathLst>
                <a:path w="4643755" h="650875">
                  <a:moveTo>
                    <a:pt x="4535043" y="0"/>
                  </a:moveTo>
                  <a:lnTo>
                    <a:pt x="108203" y="0"/>
                  </a:lnTo>
                  <a:lnTo>
                    <a:pt x="66040" y="8509"/>
                  </a:lnTo>
                  <a:lnTo>
                    <a:pt x="31623" y="31750"/>
                  </a:lnTo>
                  <a:lnTo>
                    <a:pt x="8508" y="66166"/>
                  </a:lnTo>
                  <a:lnTo>
                    <a:pt x="0" y="108331"/>
                  </a:lnTo>
                  <a:lnTo>
                    <a:pt x="0" y="541909"/>
                  </a:lnTo>
                  <a:lnTo>
                    <a:pt x="8508" y="584200"/>
                  </a:lnTo>
                  <a:lnTo>
                    <a:pt x="31623" y="618616"/>
                  </a:lnTo>
                  <a:lnTo>
                    <a:pt x="66040" y="641858"/>
                  </a:lnTo>
                  <a:lnTo>
                    <a:pt x="108203" y="650366"/>
                  </a:lnTo>
                  <a:lnTo>
                    <a:pt x="4535043" y="650366"/>
                  </a:lnTo>
                  <a:lnTo>
                    <a:pt x="4577207" y="641858"/>
                  </a:lnTo>
                  <a:lnTo>
                    <a:pt x="4611624" y="618616"/>
                  </a:lnTo>
                  <a:lnTo>
                    <a:pt x="4634737" y="584200"/>
                  </a:lnTo>
                  <a:lnTo>
                    <a:pt x="4643247" y="541909"/>
                  </a:lnTo>
                  <a:lnTo>
                    <a:pt x="4643247" y="108331"/>
                  </a:lnTo>
                  <a:lnTo>
                    <a:pt x="4634737" y="66166"/>
                  </a:lnTo>
                  <a:lnTo>
                    <a:pt x="4611624" y="31750"/>
                  </a:lnTo>
                  <a:lnTo>
                    <a:pt x="4577207" y="8509"/>
                  </a:lnTo>
                  <a:lnTo>
                    <a:pt x="4535043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1775185" y="5848349"/>
              <a:ext cx="4643755" cy="650875"/>
            </a:xfrm>
            <a:custGeom>
              <a:avLst/>
              <a:gdLst/>
              <a:ahLst/>
              <a:cxnLst/>
              <a:rect l="l" t="t" r="r" b="b"/>
              <a:pathLst>
                <a:path w="4643755" h="650875">
                  <a:moveTo>
                    <a:pt x="0" y="108330"/>
                  </a:moveTo>
                  <a:lnTo>
                    <a:pt x="8509" y="66166"/>
                  </a:lnTo>
                  <a:lnTo>
                    <a:pt x="31623" y="31750"/>
                  </a:lnTo>
                  <a:lnTo>
                    <a:pt x="66040" y="8509"/>
                  </a:lnTo>
                  <a:lnTo>
                    <a:pt x="108204" y="0"/>
                  </a:lnTo>
                  <a:lnTo>
                    <a:pt x="4535043" y="0"/>
                  </a:lnTo>
                  <a:lnTo>
                    <a:pt x="4577207" y="8509"/>
                  </a:lnTo>
                  <a:lnTo>
                    <a:pt x="4611624" y="31750"/>
                  </a:lnTo>
                  <a:lnTo>
                    <a:pt x="4634737" y="66166"/>
                  </a:lnTo>
                  <a:lnTo>
                    <a:pt x="4643247" y="108330"/>
                  </a:lnTo>
                  <a:lnTo>
                    <a:pt x="4643247" y="541909"/>
                  </a:lnTo>
                  <a:lnTo>
                    <a:pt x="4634737" y="584200"/>
                  </a:lnTo>
                  <a:lnTo>
                    <a:pt x="4611624" y="618616"/>
                  </a:lnTo>
                  <a:lnTo>
                    <a:pt x="4577207" y="641858"/>
                  </a:lnTo>
                  <a:lnTo>
                    <a:pt x="4535043" y="650366"/>
                  </a:lnTo>
                  <a:lnTo>
                    <a:pt x="108204" y="650366"/>
                  </a:lnTo>
                  <a:lnTo>
                    <a:pt x="66040" y="641858"/>
                  </a:lnTo>
                  <a:lnTo>
                    <a:pt x="31623" y="618616"/>
                  </a:lnTo>
                  <a:lnTo>
                    <a:pt x="8509" y="584200"/>
                  </a:lnTo>
                  <a:lnTo>
                    <a:pt x="0" y="541909"/>
                  </a:lnTo>
                  <a:lnTo>
                    <a:pt x="0" y="10833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1978131" y="5938773"/>
            <a:ext cx="4203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Cross-Site</a:t>
            </a:r>
            <a:r>
              <a:rPr dirty="0" sz="2400" spc="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dirty="0" sz="2400" spc="-6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Forgery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(CSRF)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1" name="object 5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759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Security</a:t>
            </a:r>
            <a:r>
              <a:rPr dirty="0" sz="5600" spc="-110"/>
              <a:t> </a:t>
            </a:r>
            <a:r>
              <a:rPr dirty="0" sz="5600"/>
              <a:t>Threats:</a:t>
            </a:r>
            <a:r>
              <a:rPr dirty="0" sz="5600" spc="-110"/>
              <a:t> </a:t>
            </a:r>
            <a:r>
              <a:rPr dirty="0" sz="5600" spc="-5"/>
              <a:t>Signature</a:t>
            </a:r>
            <a:r>
              <a:rPr dirty="0" sz="5600" spc="-105"/>
              <a:t> </a:t>
            </a:r>
            <a:r>
              <a:rPr dirty="0" sz="5600"/>
              <a:t>Stripping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3391"/>
            <a:ext cx="16525240" cy="998219"/>
            <a:chOff x="912875" y="1923391"/>
            <a:chExt cx="16525240" cy="9982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3391"/>
              <a:ext cx="16524731" cy="9981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40052"/>
              <a:ext cx="16421100" cy="900430"/>
            </a:xfrm>
            <a:custGeom>
              <a:avLst/>
              <a:gdLst/>
              <a:ahLst/>
              <a:cxnLst/>
              <a:rect l="l" t="t" r="r" b="b"/>
              <a:pathLst>
                <a:path w="16421100" h="900430">
                  <a:moveTo>
                    <a:pt x="16270985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616"/>
                  </a:lnTo>
                  <a:lnTo>
                    <a:pt x="0" y="149987"/>
                  </a:lnTo>
                  <a:lnTo>
                    <a:pt x="0" y="750189"/>
                  </a:lnTo>
                  <a:lnTo>
                    <a:pt x="7658" y="797687"/>
                  </a:lnTo>
                  <a:lnTo>
                    <a:pt x="28968" y="838834"/>
                  </a:lnTo>
                  <a:lnTo>
                    <a:pt x="61455" y="871347"/>
                  </a:lnTo>
                  <a:lnTo>
                    <a:pt x="102666" y="892682"/>
                  </a:lnTo>
                  <a:lnTo>
                    <a:pt x="150113" y="900302"/>
                  </a:lnTo>
                  <a:lnTo>
                    <a:pt x="16270985" y="900302"/>
                  </a:lnTo>
                  <a:lnTo>
                    <a:pt x="16318483" y="892682"/>
                  </a:lnTo>
                  <a:lnTo>
                    <a:pt x="16359631" y="871347"/>
                  </a:lnTo>
                  <a:lnTo>
                    <a:pt x="16392144" y="838834"/>
                  </a:lnTo>
                  <a:lnTo>
                    <a:pt x="16413479" y="797687"/>
                  </a:lnTo>
                  <a:lnTo>
                    <a:pt x="16421100" y="750189"/>
                  </a:lnTo>
                  <a:lnTo>
                    <a:pt x="16421100" y="149987"/>
                  </a:lnTo>
                  <a:lnTo>
                    <a:pt x="16413479" y="102616"/>
                  </a:lnTo>
                  <a:lnTo>
                    <a:pt x="16392144" y="61468"/>
                  </a:lnTo>
                  <a:lnTo>
                    <a:pt x="16359631" y="28955"/>
                  </a:lnTo>
                  <a:lnTo>
                    <a:pt x="16318483" y="7620"/>
                  </a:lnTo>
                  <a:lnTo>
                    <a:pt x="16270985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40814"/>
              <a:ext cx="16421100" cy="900430"/>
            </a:xfrm>
            <a:custGeom>
              <a:avLst/>
              <a:gdLst/>
              <a:ahLst/>
              <a:cxnLst/>
              <a:rect l="l" t="t" r="r" b="b"/>
              <a:pathLst>
                <a:path w="16421100" h="900430">
                  <a:moveTo>
                    <a:pt x="0" y="149986"/>
                  </a:moveTo>
                  <a:lnTo>
                    <a:pt x="7658" y="102615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4" y="0"/>
                  </a:lnTo>
                  <a:lnTo>
                    <a:pt x="16270986" y="0"/>
                  </a:lnTo>
                  <a:lnTo>
                    <a:pt x="16318484" y="7619"/>
                  </a:lnTo>
                  <a:lnTo>
                    <a:pt x="16359632" y="28955"/>
                  </a:lnTo>
                  <a:lnTo>
                    <a:pt x="16392144" y="61467"/>
                  </a:lnTo>
                  <a:lnTo>
                    <a:pt x="16413480" y="102615"/>
                  </a:lnTo>
                  <a:lnTo>
                    <a:pt x="16421100" y="149986"/>
                  </a:lnTo>
                  <a:lnTo>
                    <a:pt x="16421100" y="750315"/>
                  </a:lnTo>
                  <a:lnTo>
                    <a:pt x="16413480" y="797686"/>
                  </a:lnTo>
                  <a:lnTo>
                    <a:pt x="16392144" y="838834"/>
                  </a:lnTo>
                  <a:lnTo>
                    <a:pt x="16359632" y="871346"/>
                  </a:lnTo>
                  <a:lnTo>
                    <a:pt x="16318484" y="892682"/>
                  </a:lnTo>
                  <a:lnTo>
                    <a:pt x="16270986" y="900302"/>
                  </a:lnTo>
                  <a:lnTo>
                    <a:pt x="150114" y="900302"/>
                  </a:lnTo>
                  <a:lnTo>
                    <a:pt x="102666" y="892682"/>
                  </a:lnTo>
                  <a:lnTo>
                    <a:pt x="61455" y="871346"/>
                  </a:lnTo>
                  <a:lnTo>
                    <a:pt x="28968" y="838834"/>
                  </a:lnTo>
                  <a:lnTo>
                    <a:pt x="7658" y="797686"/>
                  </a:lnTo>
                  <a:lnTo>
                    <a:pt x="0" y="750315"/>
                  </a:lnTo>
                  <a:lnTo>
                    <a:pt x="0" y="149986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59632" y="2154173"/>
            <a:ext cx="11878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attacking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signed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JWT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signature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signature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stripping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1347" y="3560064"/>
            <a:ext cx="8036052" cy="52288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84503" y="3330164"/>
            <a:ext cx="7449820" cy="5789930"/>
            <a:chOff x="984503" y="3330164"/>
            <a:chExt cx="7449820" cy="57899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503" y="3330164"/>
              <a:ext cx="7449311" cy="57894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7363" y="3346703"/>
              <a:ext cx="7345680" cy="5692140"/>
            </a:xfrm>
            <a:custGeom>
              <a:avLst/>
              <a:gdLst/>
              <a:ahLst/>
              <a:cxnLst/>
              <a:rect l="l" t="t" r="r" b="b"/>
              <a:pathLst>
                <a:path w="7345680" h="5692140">
                  <a:moveTo>
                    <a:pt x="6396990" y="0"/>
                  </a:moveTo>
                  <a:lnTo>
                    <a:pt x="948690" y="0"/>
                  </a:lnTo>
                  <a:lnTo>
                    <a:pt x="899922" y="1270"/>
                  </a:lnTo>
                  <a:lnTo>
                    <a:pt x="851662" y="4952"/>
                  </a:lnTo>
                  <a:lnTo>
                    <a:pt x="804291" y="10922"/>
                  </a:lnTo>
                  <a:lnTo>
                    <a:pt x="757555" y="19303"/>
                  </a:lnTo>
                  <a:lnTo>
                    <a:pt x="711581" y="29845"/>
                  </a:lnTo>
                  <a:lnTo>
                    <a:pt x="666623" y="42672"/>
                  </a:lnTo>
                  <a:lnTo>
                    <a:pt x="622554" y="57530"/>
                  </a:lnTo>
                  <a:lnTo>
                    <a:pt x="579501" y="74549"/>
                  </a:lnTo>
                  <a:lnTo>
                    <a:pt x="537464" y="93599"/>
                  </a:lnTo>
                  <a:lnTo>
                    <a:pt x="496570" y="114553"/>
                  </a:lnTo>
                  <a:lnTo>
                    <a:pt x="456819" y="137414"/>
                  </a:lnTo>
                  <a:lnTo>
                    <a:pt x="418338" y="162051"/>
                  </a:lnTo>
                  <a:lnTo>
                    <a:pt x="381127" y="188468"/>
                  </a:lnTo>
                  <a:lnTo>
                    <a:pt x="345313" y="216662"/>
                  </a:lnTo>
                  <a:lnTo>
                    <a:pt x="310896" y="246506"/>
                  </a:lnTo>
                  <a:lnTo>
                    <a:pt x="277876" y="277875"/>
                  </a:lnTo>
                  <a:lnTo>
                    <a:pt x="246481" y="310896"/>
                  </a:lnTo>
                  <a:lnTo>
                    <a:pt x="216662" y="345313"/>
                  </a:lnTo>
                  <a:lnTo>
                    <a:pt x="188493" y="381126"/>
                  </a:lnTo>
                  <a:lnTo>
                    <a:pt x="162039" y="418338"/>
                  </a:lnTo>
                  <a:lnTo>
                    <a:pt x="137363" y="456819"/>
                  </a:lnTo>
                  <a:lnTo>
                    <a:pt x="114515" y="496570"/>
                  </a:lnTo>
                  <a:lnTo>
                    <a:pt x="93560" y="537463"/>
                  </a:lnTo>
                  <a:lnTo>
                    <a:pt x="74561" y="579501"/>
                  </a:lnTo>
                  <a:lnTo>
                    <a:pt x="57569" y="622554"/>
                  </a:lnTo>
                  <a:lnTo>
                    <a:pt x="42659" y="666623"/>
                  </a:lnTo>
                  <a:lnTo>
                    <a:pt x="29870" y="711581"/>
                  </a:lnTo>
                  <a:lnTo>
                    <a:pt x="19278" y="757555"/>
                  </a:lnTo>
                  <a:lnTo>
                    <a:pt x="10934" y="804291"/>
                  </a:lnTo>
                  <a:lnTo>
                    <a:pt x="4902" y="851662"/>
                  </a:lnTo>
                  <a:lnTo>
                    <a:pt x="1231" y="899922"/>
                  </a:lnTo>
                  <a:lnTo>
                    <a:pt x="0" y="948690"/>
                  </a:lnTo>
                  <a:lnTo>
                    <a:pt x="0" y="4743450"/>
                  </a:lnTo>
                  <a:lnTo>
                    <a:pt x="1231" y="4792218"/>
                  </a:lnTo>
                  <a:lnTo>
                    <a:pt x="4902" y="4840478"/>
                  </a:lnTo>
                  <a:lnTo>
                    <a:pt x="10934" y="4887849"/>
                  </a:lnTo>
                  <a:lnTo>
                    <a:pt x="19278" y="4934585"/>
                  </a:lnTo>
                  <a:lnTo>
                    <a:pt x="29870" y="4980559"/>
                  </a:lnTo>
                  <a:lnTo>
                    <a:pt x="42659" y="5025517"/>
                  </a:lnTo>
                  <a:lnTo>
                    <a:pt x="57569" y="5069586"/>
                  </a:lnTo>
                  <a:lnTo>
                    <a:pt x="74561" y="5112639"/>
                  </a:lnTo>
                  <a:lnTo>
                    <a:pt x="93560" y="5154676"/>
                  </a:lnTo>
                  <a:lnTo>
                    <a:pt x="114515" y="5195570"/>
                  </a:lnTo>
                  <a:lnTo>
                    <a:pt x="137363" y="5235321"/>
                  </a:lnTo>
                  <a:lnTo>
                    <a:pt x="162039" y="5273802"/>
                  </a:lnTo>
                  <a:lnTo>
                    <a:pt x="188493" y="5311013"/>
                  </a:lnTo>
                  <a:lnTo>
                    <a:pt x="216662" y="5346827"/>
                  </a:lnTo>
                  <a:lnTo>
                    <a:pt x="246481" y="5381244"/>
                  </a:lnTo>
                  <a:lnTo>
                    <a:pt x="277876" y="5414264"/>
                  </a:lnTo>
                  <a:lnTo>
                    <a:pt x="310896" y="5445633"/>
                  </a:lnTo>
                  <a:lnTo>
                    <a:pt x="345313" y="5475478"/>
                  </a:lnTo>
                  <a:lnTo>
                    <a:pt x="381127" y="5503672"/>
                  </a:lnTo>
                  <a:lnTo>
                    <a:pt x="418338" y="5530088"/>
                  </a:lnTo>
                  <a:lnTo>
                    <a:pt x="456819" y="5554726"/>
                  </a:lnTo>
                  <a:lnTo>
                    <a:pt x="496570" y="5577586"/>
                  </a:lnTo>
                  <a:lnTo>
                    <a:pt x="537464" y="5598541"/>
                  </a:lnTo>
                  <a:lnTo>
                    <a:pt x="579501" y="5617591"/>
                  </a:lnTo>
                  <a:lnTo>
                    <a:pt x="622554" y="5634609"/>
                  </a:lnTo>
                  <a:lnTo>
                    <a:pt x="666623" y="5649468"/>
                  </a:lnTo>
                  <a:lnTo>
                    <a:pt x="711581" y="5662295"/>
                  </a:lnTo>
                  <a:lnTo>
                    <a:pt x="757555" y="5672861"/>
                  </a:lnTo>
                  <a:lnTo>
                    <a:pt x="804291" y="5681205"/>
                  </a:lnTo>
                  <a:lnTo>
                    <a:pt x="851662" y="5687237"/>
                  </a:lnTo>
                  <a:lnTo>
                    <a:pt x="899922" y="5690908"/>
                  </a:lnTo>
                  <a:lnTo>
                    <a:pt x="948690" y="5692140"/>
                  </a:lnTo>
                  <a:lnTo>
                    <a:pt x="6396990" y="5692140"/>
                  </a:lnTo>
                  <a:lnTo>
                    <a:pt x="6445758" y="5690908"/>
                  </a:lnTo>
                  <a:lnTo>
                    <a:pt x="6494018" y="5687237"/>
                  </a:lnTo>
                  <a:lnTo>
                    <a:pt x="6541388" y="5681205"/>
                  </a:lnTo>
                  <a:lnTo>
                    <a:pt x="6588125" y="5672861"/>
                  </a:lnTo>
                  <a:lnTo>
                    <a:pt x="6634099" y="5662295"/>
                  </a:lnTo>
                  <a:lnTo>
                    <a:pt x="6679057" y="5649468"/>
                  </a:lnTo>
                  <a:lnTo>
                    <a:pt x="6723126" y="5634609"/>
                  </a:lnTo>
                  <a:lnTo>
                    <a:pt x="6766179" y="5617591"/>
                  </a:lnTo>
                  <a:lnTo>
                    <a:pt x="6808215" y="5598541"/>
                  </a:lnTo>
                  <a:lnTo>
                    <a:pt x="6849109" y="5577586"/>
                  </a:lnTo>
                  <a:lnTo>
                    <a:pt x="6888861" y="5554726"/>
                  </a:lnTo>
                  <a:lnTo>
                    <a:pt x="6927342" y="5530088"/>
                  </a:lnTo>
                  <a:lnTo>
                    <a:pt x="6964553" y="5503672"/>
                  </a:lnTo>
                  <a:lnTo>
                    <a:pt x="7000367" y="5475478"/>
                  </a:lnTo>
                  <a:lnTo>
                    <a:pt x="7034784" y="5445633"/>
                  </a:lnTo>
                  <a:lnTo>
                    <a:pt x="7067804" y="5414264"/>
                  </a:lnTo>
                  <a:lnTo>
                    <a:pt x="7099173" y="5381244"/>
                  </a:lnTo>
                  <a:lnTo>
                    <a:pt x="7129017" y="5346827"/>
                  </a:lnTo>
                  <a:lnTo>
                    <a:pt x="7157211" y="5311013"/>
                  </a:lnTo>
                  <a:lnTo>
                    <a:pt x="7183628" y="5273802"/>
                  </a:lnTo>
                  <a:lnTo>
                    <a:pt x="7208265" y="5235321"/>
                  </a:lnTo>
                  <a:lnTo>
                    <a:pt x="7231126" y="5195570"/>
                  </a:lnTo>
                  <a:lnTo>
                    <a:pt x="7252081" y="5154676"/>
                  </a:lnTo>
                  <a:lnTo>
                    <a:pt x="7271131" y="5112639"/>
                  </a:lnTo>
                  <a:lnTo>
                    <a:pt x="7288149" y="5069586"/>
                  </a:lnTo>
                  <a:lnTo>
                    <a:pt x="7303008" y="5025517"/>
                  </a:lnTo>
                  <a:lnTo>
                    <a:pt x="7315834" y="4980559"/>
                  </a:lnTo>
                  <a:lnTo>
                    <a:pt x="7326376" y="4934585"/>
                  </a:lnTo>
                  <a:lnTo>
                    <a:pt x="7334758" y="4887849"/>
                  </a:lnTo>
                  <a:lnTo>
                    <a:pt x="7340727" y="4840478"/>
                  </a:lnTo>
                  <a:lnTo>
                    <a:pt x="7344409" y="4792218"/>
                  </a:lnTo>
                  <a:lnTo>
                    <a:pt x="7345680" y="4743450"/>
                  </a:lnTo>
                  <a:lnTo>
                    <a:pt x="7345680" y="948690"/>
                  </a:lnTo>
                  <a:lnTo>
                    <a:pt x="7344409" y="899922"/>
                  </a:lnTo>
                  <a:lnTo>
                    <a:pt x="7340727" y="851662"/>
                  </a:lnTo>
                  <a:lnTo>
                    <a:pt x="7334758" y="804291"/>
                  </a:lnTo>
                  <a:lnTo>
                    <a:pt x="7326376" y="757555"/>
                  </a:lnTo>
                  <a:lnTo>
                    <a:pt x="7315834" y="711581"/>
                  </a:lnTo>
                  <a:lnTo>
                    <a:pt x="7303008" y="666623"/>
                  </a:lnTo>
                  <a:lnTo>
                    <a:pt x="7288149" y="622554"/>
                  </a:lnTo>
                  <a:lnTo>
                    <a:pt x="7271131" y="579501"/>
                  </a:lnTo>
                  <a:lnTo>
                    <a:pt x="7252081" y="537463"/>
                  </a:lnTo>
                  <a:lnTo>
                    <a:pt x="7231126" y="496570"/>
                  </a:lnTo>
                  <a:lnTo>
                    <a:pt x="7208265" y="456819"/>
                  </a:lnTo>
                  <a:lnTo>
                    <a:pt x="7183628" y="418338"/>
                  </a:lnTo>
                  <a:lnTo>
                    <a:pt x="7157211" y="381126"/>
                  </a:lnTo>
                  <a:lnTo>
                    <a:pt x="7129017" y="345313"/>
                  </a:lnTo>
                  <a:lnTo>
                    <a:pt x="7099173" y="310896"/>
                  </a:lnTo>
                  <a:lnTo>
                    <a:pt x="7067804" y="277875"/>
                  </a:lnTo>
                  <a:lnTo>
                    <a:pt x="7034784" y="246506"/>
                  </a:lnTo>
                  <a:lnTo>
                    <a:pt x="7000367" y="216662"/>
                  </a:lnTo>
                  <a:lnTo>
                    <a:pt x="6964553" y="188468"/>
                  </a:lnTo>
                  <a:lnTo>
                    <a:pt x="6927342" y="162051"/>
                  </a:lnTo>
                  <a:lnTo>
                    <a:pt x="6888861" y="137414"/>
                  </a:lnTo>
                  <a:lnTo>
                    <a:pt x="6849109" y="114553"/>
                  </a:lnTo>
                  <a:lnTo>
                    <a:pt x="6808215" y="93599"/>
                  </a:lnTo>
                  <a:lnTo>
                    <a:pt x="6766179" y="74549"/>
                  </a:lnTo>
                  <a:lnTo>
                    <a:pt x="6723126" y="57530"/>
                  </a:lnTo>
                  <a:lnTo>
                    <a:pt x="6679057" y="42672"/>
                  </a:lnTo>
                  <a:lnTo>
                    <a:pt x="6634099" y="29845"/>
                  </a:lnTo>
                  <a:lnTo>
                    <a:pt x="6588125" y="19303"/>
                  </a:lnTo>
                  <a:lnTo>
                    <a:pt x="6541388" y="10922"/>
                  </a:lnTo>
                  <a:lnTo>
                    <a:pt x="6494018" y="4952"/>
                  </a:lnTo>
                  <a:lnTo>
                    <a:pt x="6445758" y="1270"/>
                  </a:lnTo>
                  <a:lnTo>
                    <a:pt x="6396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8125" y="3347465"/>
              <a:ext cx="7345680" cy="5692140"/>
            </a:xfrm>
            <a:custGeom>
              <a:avLst/>
              <a:gdLst/>
              <a:ahLst/>
              <a:cxnLst/>
              <a:rect l="l" t="t" r="r" b="b"/>
              <a:pathLst>
                <a:path w="7345680" h="5692140">
                  <a:moveTo>
                    <a:pt x="0" y="948689"/>
                  </a:moveTo>
                  <a:lnTo>
                    <a:pt x="1231" y="899921"/>
                  </a:lnTo>
                  <a:lnTo>
                    <a:pt x="4902" y="851661"/>
                  </a:lnTo>
                  <a:lnTo>
                    <a:pt x="10934" y="804290"/>
                  </a:lnTo>
                  <a:lnTo>
                    <a:pt x="19278" y="757554"/>
                  </a:lnTo>
                  <a:lnTo>
                    <a:pt x="29870" y="711580"/>
                  </a:lnTo>
                  <a:lnTo>
                    <a:pt x="42659" y="666622"/>
                  </a:lnTo>
                  <a:lnTo>
                    <a:pt x="57569" y="622553"/>
                  </a:lnTo>
                  <a:lnTo>
                    <a:pt x="74561" y="579500"/>
                  </a:lnTo>
                  <a:lnTo>
                    <a:pt x="93560" y="537463"/>
                  </a:lnTo>
                  <a:lnTo>
                    <a:pt x="114515" y="496569"/>
                  </a:lnTo>
                  <a:lnTo>
                    <a:pt x="137363" y="456818"/>
                  </a:lnTo>
                  <a:lnTo>
                    <a:pt x="162039" y="418337"/>
                  </a:lnTo>
                  <a:lnTo>
                    <a:pt x="188493" y="381126"/>
                  </a:lnTo>
                  <a:lnTo>
                    <a:pt x="216662" y="345312"/>
                  </a:lnTo>
                  <a:lnTo>
                    <a:pt x="246481" y="310895"/>
                  </a:lnTo>
                  <a:lnTo>
                    <a:pt x="277876" y="277875"/>
                  </a:lnTo>
                  <a:lnTo>
                    <a:pt x="310896" y="246506"/>
                  </a:lnTo>
                  <a:lnTo>
                    <a:pt x="345313" y="216661"/>
                  </a:lnTo>
                  <a:lnTo>
                    <a:pt x="381127" y="188467"/>
                  </a:lnTo>
                  <a:lnTo>
                    <a:pt x="418338" y="162051"/>
                  </a:lnTo>
                  <a:lnTo>
                    <a:pt x="456819" y="137413"/>
                  </a:lnTo>
                  <a:lnTo>
                    <a:pt x="496570" y="114553"/>
                  </a:lnTo>
                  <a:lnTo>
                    <a:pt x="537464" y="93599"/>
                  </a:lnTo>
                  <a:lnTo>
                    <a:pt x="579501" y="74549"/>
                  </a:lnTo>
                  <a:lnTo>
                    <a:pt x="622554" y="57530"/>
                  </a:lnTo>
                  <a:lnTo>
                    <a:pt x="666623" y="42672"/>
                  </a:lnTo>
                  <a:lnTo>
                    <a:pt x="711581" y="29844"/>
                  </a:lnTo>
                  <a:lnTo>
                    <a:pt x="757555" y="19303"/>
                  </a:lnTo>
                  <a:lnTo>
                    <a:pt x="804291" y="10922"/>
                  </a:lnTo>
                  <a:lnTo>
                    <a:pt x="851662" y="4952"/>
                  </a:lnTo>
                  <a:lnTo>
                    <a:pt x="899922" y="1269"/>
                  </a:lnTo>
                  <a:lnTo>
                    <a:pt x="948690" y="0"/>
                  </a:lnTo>
                  <a:lnTo>
                    <a:pt x="6396990" y="0"/>
                  </a:lnTo>
                  <a:lnTo>
                    <a:pt x="6445758" y="1269"/>
                  </a:lnTo>
                  <a:lnTo>
                    <a:pt x="6494018" y="4952"/>
                  </a:lnTo>
                  <a:lnTo>
                    <a:pt x="6541389" y="10922"/>
                  </a:lnTo>
                  <a:lnTo>
                    <a:pt x="6588125" y="19303"/>
                  </a:lnTo>
                  <a:lnTo>
                    <a:pt x="6634099" y="29844"/>
                  </a:lnTo>
                  <a:lnTo>
                    <a:pt x="6679057" y="42672"/>
                  </a:lnTo>
                  <a:lnTo>
                    <a:pt x="6723126" y="57530"/>
                  </a:lnTo>
                  <a:lnTo>
                    <a:pt x="6766179" y="74549"/>
                  </a:lnTo>
                  <a:lnTo>
                    <a:pt x="6808216" y="93599"/>
                  </a:lnTo>
                  <a:lnTo>
                    <a:pt x="6849109" y="114553"/>
                  </a:lnTo>
                  <a:lnTo>
                    <a:pt x="6888860" y="137413"/>
                  </a:lnTo>
                  <a:lnTo>
                    <a:pt x="6927342" y="162051"/>
                  </a:lnTo>
                  <a:lnTo>
                    <a:pt x="6964553" y="188467"/>
                  </a:lnTo>
                  <a:lnTo>
                    <a:pt x="7000367" y="216661"/>
                  </a:lnTo>
                  <a:lnTo>
                    <a:pt x="7034783" y="246506"/>
                  </a:lnTo>
                  <a:lnTo>
                    <a:pt x="7067804" y="277875"/>
                  </a:lnTo>
                  <a:lnTo>
                    <a:pt x="7099173" y="310895"/>
                  </a:lnTo>
                  <a:lnTo>
                    <a:pt x="7129018" y="345312"/>
                  </a:lnTo>
                  <a:lnTo>
                    <a:pt x="7157212" y="381126"/>
                  </a:lnTo>
                  <a:lnTo>
                    <a:pt x="7183628" y="418337"/>
                  </a:lnTo>
                  <a:lnTo>
                    <a:pt x="7208266" y="456818"/>
                  </a:lnTo>
                  <a:lnTo>
                    <a:pt x="7231126" y="496569"/>
                  </a:lnTo>
                  <a:lnTo>
                    <a:pt x="7252081" y="537463"/>
                  </a:lnTo>
                  <a:lnTo>
                    <a:pt x="7271131" y="579500"/>
                  </a:lnTo>
                  <a:lnTo>
                    <a:pt x="7288149" y="622553"/>
                  </a:lnTo>
                  <a:lnTo>
                    <a:pt x="7303008" y="666622"/>
                  </a:lnTo>
                  <a:lnTo>
                    <a:pt x="7315834" y="711580"/>
                  </a:lnTo>
                  <a:lnTo>
                    <a:pt x="7326376" y="757554"/>
                  </a:lnTo>
                  <a:lnTo>
                    <a:pt x="7334758" y="804290"/>
                  </a:lnTo>
                  <a:lnTo>
                    <a:pt x="7340727" y="851661"/>
                  </a:lnTo>
                  <a:lnTo>
                    <a:pt x="7344409" y="899921"/>
                  </a:lnTo>
                  <a:lnTo>
                    <a:pt x="7345680" y="948689"/>
                  </a:lnTo>
                  <a:lnTo>
                    <a:pt x="7345680" y="4743450"/>
                  </a:lnTo>
                  <a:lnTo>
                    <a:pt x="7344409" y="4792217"/>
                  </a:lnTo>
                  <a:lnTo>
                    <a:pt x="7340727" y="4840478"/>
                  </a:lnTo>
                  <a:lnTo>
                    <a:pt x="7334758" y="4887848"/>
                  </a:lnTo>
                  <a:lnTo>
                    <a:pt x="7326376" y="4934584"/>
                  </a:lnTo>
                  <a:lnTo>
                    <a:pt x="7315834" y="4980558"/>
                  </a:lnTo>
                  <a:lnTo>
                    <a:pt x="7303008" y="5025516"/>
                  </a:lnTo>
                  <a:lnTo>
                    <a:pt x="7288149" y="5069585"/>
                  </a:lnTo>
                  <a:lnTo>
                    <a:pt x="7271131" y="5112638"/>
                  </a:lnTo>
                  <a:lnTo>
                    <a:pt x="7252081" y="5154676"/>
                  </a:lnTo>
                  <a:lnTo>
                    <a:pt x="7231126" y="5195570"/>
                  </a:lnTo>
                  <a:lnTo>
                    <a:pt x="7208266" y="5235320"/>
                  </a:lnTo>
                  <a:lnTo>
                    <a:pt x="7183628" y="5273802"/>
                  </a:lnTo>
                  <a:lnTo>
                    <a:pt x="7157212" y="5311012"/>
                  </a:lnTo>
                  <a:lnTo>
                    <a:pt x="7129018" y="5346827"/>
                  </a:lnTo>
                  <a:lnTo>
                    <a:pt x="7099173" y="5381244"/>
                  </a:lnTo>
                  <a:lnTo>
                    <a:pt x="7067804" y="5414263"/>
                  </a:lnTo>
                  <a:lnTo>
                    <a:pt x="7034783" y="5445633"/>
                  </a:lnTo>
                  <a:lnTo>
                    <a:pt x="7000367" y="5475478"/>
                  </a:lnTo>
                  <a:lnTo>
                    <a:pt x="6964553" y="5503671"/>
                  </a:lnTo>
                  <a:lnTo>
                    <a:pt x="6927342" y="5530087"/>
                  </a:lnTo>
                  <a:lnTo>
                    <a:pt x="6888860" y="5554725"/>
                  </a:lnTo>
                  <a:lnTo>
                    <a:pt x="6849109" y="5577585"/>
                  </a:lnTo>
                  <a:lnTo>
                    <a:pt x="6808216" y="5598540"/>
                  </a:lnTo>
                  <a:lnTo>
                    <a:pt x="6766179" y="5617590"/>
                  </a:lnTo>
                  <a:lnTo>
                    <a:pt x="6723126" y="5634608"/>
                  </a:lnTo>
                  <a:lnTo>
                    <a:pt x="6679057" y="5649468"/>
                  </a:lnTo>
                  <a:lnTo>
                    <a:pt x="6634099" y="5662295"/>
                  </a:lnTo>
                  <a:lnTo>
                    <a:pt x="6588125" y="5672861"/>
                  </a:lnTo>
                  <a:lnTo>
                    <a:pt x="6541389" y="5681205"/>
                  </a:lnTo>
                  <a:lnTo>
                    <a:pt x="6494018" y="5687237"/>
                  </a:lnTo>
                  <a:lnTo>
                    <a:pt x="6445758" y="5690908"/>
                  </a:lnTo>
                  <a:lnTo>
                    <a:pt x="6396990" y="5692139"/>
                  </a:lnTo>
                  <a:lnTo>
                    <a:pt x="948690" y="5692139"/>
                  </a:lnTo>
                  <a:lnTo>
                    <a:pt x="899922" y="5690908"/>
                  </a:lnTo>
                  <a:lnTo>
                    <a:pt x="851662" y="5687237"/>
                  </a:lnTo>
                  <a:lnTo>
                    <a:pt x="804291" y="5681205"/>
                  </a:lnTo>
                  <a:lnTo>
                    <a:pt x="757555" y="5672861"/>
                  </a:lnTo>
                  <a:lnTo>
                    <a:pt x="711581" y="5662295"/>
                  </a:lnTo>
                  <a:lnTo>
                    <a:pt x="666623" y="5649468"/>
                  </a:lnTo>
                  <a:lnTo>
                    <a:pt x="622554" y="5634608"/>
                  </a:lnTo>
                  <a:lnTo>
                    <a:pt x="579501" y="5617590"/>
                  </a:lnTo>
                  <a:lnTo>
                    <a:pt x="537464" y="5598540"/>
                  </a:lnTo>
                  <a:lnTo>
                    <a:pt x="496570" y="5577585"/>
                  </a:lnTo>
                  <a:lnTo>
                    <a:pt x="456819" y="5554725"/>
                  </a:lnTo>
                  <a:lnTo>
                    <a:pt x="418338" y="5530087"/>
                  </a:lnTo>
                  <a:lnTo>
                    <a:pt x="381127" y="5503671"/>
                  </a:lnTo>
                  <a:lnTo>
                    <a:pt x="345313" y="5475478"/>
                  </a:lnTo>
                  <a:lnTo>
                    <a:pt x="310896" y="5445633"/>
                  </a:lnTo>
                  <a:lnTo>
                    <a:pt x="277876" y="5414263"/>
                  </a:lnTo>
                  <a:lnTo>
                    <a:pt x="246481" y="5381244"/>
                  </a:lnTo>
                  <a:lnTo>
                    <a:pt x="216662" y="5346827"/>
                  </a:lnTo>
                  <a:lnTo>
                    <a:pt x="188493" y="5311012"/>
                  </a:lnTo>
                  <a:lnTo>
                    <a:pt x="162039" y="5273802"/>
                  </a:lnTo>
                  <a:lnTo>
                    <a:pt x="137363" y="5235320"/>
                  </a:lnTo>
                  <a:lnTo>
                    <a:pt x="114515" y="5195570"/>
                  </a:lnTo>
                  <a:lnTo>
                    <a:pt x="93560" y="5154676"/>
                  </a:lnTo>
                  <a:lnTo>
                    <a:pt x="74561" y="5112638"/>
                  </a:lnTo>
                  <a:lnTo>
                    <a:pt x="57569" y="5069585"/>
                  </a:lnTo>
                  <a:lnTo>
                    <a:pt x="42659" y="5025516"/>
                  </a:lnTo>
                  <a:lnTo>
                    <a:pt x="29870" y="4980558"/>
                  </a:lnTo>
                  <a:lnTo>
                    <a:pt x="19278" y="4934584"/>
                  </a:lnTo>
                  <a:lnTo>
                    <a:pt x="10934" y="4887848"/>
                  </a:lnTo>
                  <a:lnTo>
                    <a:pt x="4902" y="4840478"/>
                  </a:lnTo>
                  <a:lnTo>
                    <a:pt x="1231" y="4792217"/>
                  </a:lnTo>
                  <a:lnTo>
                    <a:pt x="0" y="4743450"/>
                  </a:lnTo>
                  <a:lnTo>
                    <a:pt x="0" y="948689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49755" y="3543046"/>
            <a:ext cx="6541770" cy="519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892810" indent="-354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Remove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signature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header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claim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unsigned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67665" marR="5080" indent="-3429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Careless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certain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JWT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libraries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result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unsigned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being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taken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tokens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67665" marR="327025" indent="-3429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allows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attacker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modify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payload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discretion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67665" marR="148590" indent="-3429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easily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solved by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making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sure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performs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consider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unsigned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JWTs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50647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Security</a:t>
            </a:r>
            <a:r>
              <a:rPr dirty="0" sz="5600" spc="-80"/>
              <a:t> </a:t>
            </a:r>
            <a:r>
              <a:rPr dirty="0" sz="5600"/>
              <a:t>Threats:</a:t>
            </a:r>
            <a:r>
              <a:rPr dirty="0" sz="5600" spc="-95"/>
              <a:t> </a:t>
            </a:r>
            <a:r>
              <a:rPr dirty="0" sz="5600" spc="-5"/>
              <a:t>Cross-Site</a:t>
            </a:r>
            <a:r>
              <a:rPr dirty="0" sz="5600" spc="-65"/>
              <a:t> </a:t>
            </a:r>
            <a:r>
              <a:rPr dirty="0" sz="5600"/>
              <a:t>Request</a:t>
            </a:r>
            <a:r>
              <a:rPr dirty="0" sz="5600" spc="-35"/>
              <a:t> </a:t>
            </a:r>
            <a:r>
              <a:rPr dirty="0" sz="5600"/>
              <a:t>Forgery</a:t>
            </a:r>
            <a:r>
              <a:rPr dirty="0" sz="5600" spc="-40"/>
              <a:t> </a:t>
            </a:r>
            <a:r>
              <a:rPr dirty="0" sz="5600"/>
              <a:t>(CSRF)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3391"/>
            <a:ext cx="16525240" cy="998219"/>
            <a:chOff x="912875" y="1923391"/>
            <a:chExt cx="16525240" cy="9982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3391"/>
              <a:ext cx="16524731" cy="9981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38528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5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5" y="901826"/>
                  </a:lnTo>
                  <a:lnTo>
                    <a:pt x="16318483" y="894206"/>
                  </a:lnTo>
                  <a:lnTo>
                    <a:pt x="16359631" y="872871"/>
                  </a:lnTo>
                  <a:lnTo>
                    <a:pt x="16392144" y="840358"/>
                  </a:lnTo>
                  <a:lnTo>
                    <a:pt x="16413479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79" y="102743"/>
                  </a:lnTo>
                  <a:lnTo>
                    <a:pt x="16392144" y="61468"/>
                  </a:lnTo>
                  <a:lnTo>
                    <a:pt x="16359631" y="28955"/>
                  </a:lnTo>
                  <a:lnTo>
                    <a:pt x="16318483" y="7620"/>
                  </a:lnTo>
                  <a:lnTo>
                    <a:pt x="16270985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39290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4" y="0"/>
                  </a:lnTo>
                  <a:lnTo>
                    <a:pt x="16270986" y="0"/>
                  </a:lnTo>
                  <a:lnTo>
                    <a:pt x="16318484" y="7619"/>
                  </a:lnTo>
                  <a:lnTo>
                    <a:pt x="16359632" y="28955"/>
                  </a:lnTo>
                  <a:lnTo>
                    <a:pt x="16392144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4" y="840358"/>
                  </a:lnTo>
                  <a:lnTo>
                    <a:pt x="16359632" y="872870"/>
                  </a:lnTo>
                  <a:lnTo>
                    <a:pt x="16318484" y="894206"/>
                  </a:lnTo>
                  <a:lnTo>
                    <a:pt x="16270986" y="901826"/>
                  </a:lnTo>
                  <a:lnTo>
                    <a:pt x="150114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6675" y="1971293"/>
            <a:ext cx="154590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4070" marR="5080" indent="-588137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Cross-site request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forgery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attacks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attempt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perform requests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against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sites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hacker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logged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tricking 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user’s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sending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4864" y="6338315"/>
            <a:ext cx="2709672" cy="28072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87911" y="6347459"/>
            <a:ext cx="3674363" cy="27584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9723" y="3489959"/>
            <a:ext cx="1808987" cy="204825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144511" y="7685531"/>
            <a:ext cx="4010025" cy="161925"/>
            <a:chOff x="7144511" y="7685531"/>
            <a:chExt cx="4010025" cy="1619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4511" y="7688579"/>
              <a:ext cx="4009644" cy="1584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65848" y="7685531"/>
              <a:ext cx="3959860" cy="114300"/>
            </a:xfrm>
            <a:custGeom>
              <a:avLst/>
              <a:gdLst/>
              <a:ahLst/>
              <a:cxnLst/>
              <a:rect l="l" t="t" r="r" b="b"/>
              <a:pathLst>
                <a:path w="395985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  <a:path w="3959859" h="114300">
                  <a:moveTo>
                    <a:pt x="395935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959352" y="76200"/>
                  </a:lnTo>
                  <a:lnTo>
                    <a:pt x="3959352" y="3810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187696" y="4507991"/>
            <a:ext cx="2830195" cy="1370330"/>
            <a:chOff x="5187696" y="4507991"/>
            <a:chExt cx="2830195" cy="137033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7696" y="4507991"/>
              <a:ext cx="2830068" cy="1370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2080" y="4545583"/>
              <a:ext cx="2686050" cy="1289685"/>
            </a:xfrm>
            <a:custGeom>
              <a:avLst/>
              <a:gdLst/>
              <a:ahLst/>
              <a:cxnLst/>
              <a:rect l="l" t="t" r="r" b="b"/>
              <a:pathLst>
                <a:path w="2686050" h="1289685">
                  <a:moveTo>
                    <a:pt x="2669540" y="0"/>
                  </a:moveTo>
                  <a:lnTo>
                    <a:pt x="0" y="1254887"/>
                  </a:lnTo>
                  <a:lnTo>
                    <a:pt x="16256" y="1289303"/>
                  </a:lnTo>
                  <a:lnTo>
                    <a:pt x="2685669" y="34543"/>
                  </a:lnTo>
                  <a:lnTo>
                    <a:pt x="2669540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5364" y="4511039"/>
              <a:ext cx="127761" cy="10363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0553700" y="4495800"/>
            <a:ext cx="2792095" cy="1240790"/>
            <a:chOff x="10553700" y="4495800"/>
            <a:chExt cx="2792095" cy="124079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3700" y="4495800"/>
              <a:ext cx="2791967" cy="1240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3648" y="5581903"/>
              <a:ext cx="127635" cy="1051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578083" y="4497323"/>
              <a:ext cx="2645410" cy="1155065"/>
            </a:xfrm>
            <a:custGeom>
              <a:avLst/>
              <a:gdLst/>
              <a:ahLst/>
              <a:cxnLst/>
              <a:rect l="l" t="t" r="r" b="b"/>
              <a:pathLst>
                <a:path w="2645409" h="1155064">
                  <a:moveTo>
                    <a:pt x="14986" y="0"/>
                  </a:moveTo>
                  <a:lnTo>
                    <a:pt x="0" y="35051"/>
                  </a:lnTo>
                  <a:lnTo>
                    <a:pt x="2630551" y="1154684"/>
                  </a:lnTo>
                  <a:lnTo>
                    <a:pt x="2645410" y="1119759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69302" y="8002651"/>
            <a:ext cx="35566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1. User logs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and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8432" y="3969765"/>
            <a:ext cx="33915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40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2. User visits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website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50877" y="3698240"/>
            <a:ext cx="346582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3.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website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makes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 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user’s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50647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Security</a:t>
            </a:r>
            <a:r>
              <a:rPr dirty="0" sz="5600" spc="-80"/>
              <a:t> </a:t>
            </a:r>
            <a:r>
              <a:rPr dirty="0" sz="5600"/>
              <a:t>Threats:</a:t>
            </a:r>
            <a:r>
              <a:rPr dirty="0" sz="5600" spc="-95"/>
              <a:t> </a:t>
            </a:r>
            <a:r>
              <a:rPr dirty="0" sz="5600" spc="-5"/>
              <a:t>Cross-Site</a:t>
            </a:r>
            <a:r>
              <a:rPr dirty="0" sz="5600" spc="-65"/>
              <a:t> </a:t>
            </a:r>
            <a:r>
              <a:rPr dirty="0" sz="5600"/>
              <a:t>Request</a:t>
            </a:r>
            <a:r>
              <a:rPr dirty="0" sz="5600" spc="-35"/>
              <a:t> </a:t>
            </a:r>
            <a:r>
              <a:rPr dirty="0" sz="5600"/>
              <a:t>Forgery</a:t>
            </a:r>
            <a:r>
              <a:rPr dirty="0" sz="5600" spc="-40"/>
              <a:t> </a:t>
            </a:r>
            <a:r>
              <a:rPr dirty="0" sz="5600"/>
              <a:t>(CSRF)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13519" y="4450170"/>
            <a:ext cx="1624965" cy="1033780"/>
            <a:chOff x="9113519" y="4450170"/>
            <a:chExt cx="1624965" cy="1033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19" y="4450170"/>
              <a:ext cx="1624583" cy="10331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5523" y="4465319"/>
              <a:ext cx="1511935" cy="937260"/>
            </a:xfrm>
            <a:custGeom>
              <a:avLst/>
              <a:gdLst/>
              <a:ahLst/>
              <a:cxnLst/>
              <a:rect l="l" t="t" r="r" b="b"/>
              <a:pathLst>
                <a:path w="1511934" h="937260">
                  <a:moveTo>
                    <a:pt x="1511680" y="0"/>
                  </a:moveTo>
                  <a:lnTo>
                    <a:pt x="0" y="0"/>
                  </a:lnTo>
                  <a:lnTo>
                    <a:pt x="0" y="937005"/>
                  </a:lnTo>
                  <a:lnTo>
                    <a:pt x="1511680" y="937005"/>
                  </a:lnTo>
                  <a:lnTo>
                    <a:pt x="151168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6285" y="4466081"/>
              <a:ext cx="1511935" cy="937260"/>
            </a:xfrm>
            <a:custGeom>
              <a:avLst/>
              <a:gdLst/>
              <a:ahLst/>
              <a:cxnLst/>
              <a:rect l="l" t="t" r="r" b="b"/>
              <a:pathLst>
                <a:path w="1511934" h="937260">
                  <a:moveTo>
                    <a:pt x="0" y="937006"/>
                  </a:moveTo>
                  <a:lnTo>
                    <a:pt x="1511680" y="937006"/>
                  </a:lnTo>
                  <a:lnTo>
                    <a:pt x="1511680" y="0"/>
                  </a:lnTo>
                  <a:lnTo>
                    <a:pt x="0" y="0"/>
                  </a:lnTo>
                  <a:lnTo>
                    <a:pt x="0" y="937006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602216" y="4698872"/>
            <a:ext cx="597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53387" y="2936876"/>
            <a:ext cx="3281679" cy="1394460"/>
            <a:chOff x="14153387" y="2936876"/>
            <a:chExt cx="3281679" cy="13944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3387" y="2936876"/>
              <a:ext cx="3281172" cy="13943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185391" y="2951988"/>
              <a:ext cx="3168650" cy="1298575"/>
            </a:xfrm>
            <a:custGeom>
              <a:avLst/>
              <a:gdLst/>
              <a:ahLst/>
              <a:cxnLst/>
              <a:rect l="l" t="t" r="r" b="b"/>
              <a:pathLst>
                <a:path w="3168650" h="1298575">
                  <a:moveTo>
                    <a:pt x="3168142" y="0"/>
                  </a:moveTo>
                  <a:lnTo>
                    <a:pt x="0" y="0"/>
                  </a:lnTo>
                  <a:lnTo>
                    <a:pt x="0" y="1298067"/>
                  </a:lnTo>
                  <a:lnTo>
                    <a:pt x="3168142" y="1298067"/>
                  </a:lnTo>
                  <a:lnTo>
                    <a:pt x="3168142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186153" y="2952750"/>
              <a:ext cx="3168650" cy="1298575"/>
            </a:xfrm>
            <a:custGeom>
              <a:avLst/>
              <a:gdLst/>
              <a:ahLst/>
              <a:cxnLst/>
              <a:rect l="l" t="t" r="r" b="b"/>
              <a:pathLst>
                <a:path w="3168650" h="1298575">
                  <a:moveTo>
                    <a:pt x="0" y="1298066"/>
                  </a:moveTo>
                  <a:lnTo>
                    <a:pt x="3168142" y="1298066"/>
                  </a:lnTo>
                  <a:lnTo>
                    <a:pt x="3168142" y="0"/>
                  </a:lnTo>
                  <a:lnTo>
                    <a:pt x="0" y="0"/>
                  </a:lnTo>
                  <a:lnTo>
                    <a:pt x="0" y="1298066"/>
                  </a:lnTo>
                  <a:close/>
                </a:path>
              </a:pathLst>
            </a:custGeom>
            <a:ln w="28955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171676" y="2938272"/>
            <a:ext cx="3197225" cy="132715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Compromised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53387" y="5370704"/>
            <a:ext cx="3281679" cy="1394460"/>
            <a:chOff x="14153387" y="5370704"/>
            <a:chExt cx="3281679" cy="13944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3387" y="5370704"/>
              <a:ext cx="3281172" cy="13943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185391" y="5387340"/>
              <a:ext cx="3168650" cy="1296670"/>
            </a:xfrm>
            <a:custGeom>
              <a:avLst/>
              <a:gdLst/>
              <a:ahLst/>
              <a:cxnLst/>
              <a:rect l="l" t="t" r="r" b="b"/>
              <a:pathLst>
                <a:path w="3168650" h="1296670">
                  <a:moveTo>
                    <a:pt x="3168142" y="0"/>
                  </a:moveTo>
                  <a:lnTo>
                    <a:pt x="0" y="0"/>
                  </a:lnTo>
                  <a:lnTo>
                    <a:pt x="0" y="1296542"/>
                  </a:lnTo>
                  <a:lnTo>
                    <a:pt x="3168142" y="1296542"/>
                  </a:lnTo>
                  <a:lnTo>
                    <a:pt x="316814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4186154" y="5388102"/>
            <a:ext cx="3168650" cy="1297305"/>
          </a:xfrm>
          <a:prstGeom prst="rect">
            <a:avLst/>
          </a:prstGeom>
          <a:ln w="28956">
            <a:solidFill>
              <a:srgbClr val="EE6B6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Unsafe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98835" y="3151632"/>
            <a:ext cx="3839210" cy="3451860"/>
            <a:chOff x="10498835" y="3151632"/>
            <a:chExt cx="3839210" cy="345186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8835" y="3467100"/>
              <a:ext cx="3838956" cy="1534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7331" y="4735195"/>
              <a:ext cx="126746" cy="1079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59058" y="3621913"/>
              <a:ext cx="3324860" cy="1185545"/>
            </a:xfrm>
            <a:custGeom>
              <a:avLst/>
              <a:gdLst/>
              <a:ahLst/>
              <a:cxnLst/>
              <a:rect l="l" t="t" r="r" b="b"/>
              <a:pathLst>
                <a:path w="3324859" h="1185545">
                  <a:moveTo>
                    <a:pt x="3311779" y="0"/>
                  </a:moveTo>
                  <a:lnTo>
                    <a:pt x="0" y="1149222"/>
                  </a:lnTo>
                  <a:lnTo>
                    <a:pt x="12573" y="1185290"/>
                  </a:lnTo>
                  <a:lnTo>
                    <a:pt x="3324352" y="35940"/>
                  </a:lnTo>
                  <a:lnTo>
                    <a:pt x="3311779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8391" y="3585972"/>
              <a:ext cx="126746" cy="1079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8835" y="5122164"/>
              <a:ext cx="3838956" cy="10881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1185" y="5953505"/>
              <a:ext cx="123951" cy="1116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764773" y="5263007"/>
              <a:ext cx="3312795" cy="765175"/>
            </a:xfrm>
            <a:custGeom>
              <a:avLst/>
              <a:gdLst/>
              <a:ahLst/>
              <a:cxnLst/>
              <a:rect l="l" t="t" r="r" b="b"/>
              <a:pathLst>
                <a:path w="3312794" h="765175">
                  <a:moveTo>
                    <a:pt x="8254" y="0"/>
                  </a:moveTo>
                  <a:lnTo>
                    <a:pt x="0" y="37210"/>
                  </a:lnTo>
                  <a:lnTo>
                    <a:pt x="3304539" y="765047"/>
                  </a:lnTo>
                  <a:lnTo>
                    <a:pt x="3312795" y="72783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331" y="5225796"/>
              <a:ext cx="123951" cy="1116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98835" y="5704332"/>
              <a:ext cx="3461003" cy="8991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17807" y="3151632"/>
              <a:ext cx="1581911" cy="90678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85444" y="1955516"/>
            <a:ext cx="7451090" cy="5789930"/>
            <a:chOff x="885444" y="1955516"/>
            <a:chExt cx="7451090" cy="578993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5444" y="1955516"/>
              <a:ext cx="7450835" cy="578945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06780" y="1972055"/>
              <a:ext cx="7348855" cy="5692140"/>
            </a:xfrm>
            <a:custGeom>
              <a:avLst/>
              <a:gdLst/>
              <a:ahLst/>
              <a:cxnLst/>
              <a:rect l="l" t="t" r="r" b="b"/>
              <a:pathLst>
                <a:path w="7348855" h="5692140">
                  <a:moveTo>
                    <a:pt x="6399276" y="0"/>
                  </a:moveTo>
                  <a:lnTo>
                    <a:pt x="949070" y="0"/>
                  </a:lnTo>
                  <a:lnTo>
                    <a:pt x="900302" y="1270"/>
                  </a:lnTo>
                  <a:lnTo>
                    <a:pt x="852043" y="4952"/>
                  </a:lnTo>
                  <a:lnTo>
                    <a:pt x="804544" y="10922"/>
                  </a:lnTo>
                  <a:lnTo>
                    <a:pt x="757808" y="19303"/>
                  </a:lnTo>
                  <a:lnTo>
                    <a:pt x="711835" y="29845"/>
                  </a:lnTo>
                  <a:lnTo>
                    <a:pt x="666876" y="42672"/>
                  </a:lnTo>
                  <a:lnTo>
                    <a:pt x="622807" y="57530"/>
                  </a:lnTo>
                  <a:lnTo>
                    <a:pt x="579628" y="74549"/>
                  </a:lnTo>
                  <a:lnTo>
                    <a:pt x="537591" y="93599"/>
                  </a:lnTo>
                  <a:lnTo>
                    <a:pt x="496697" y="114553"/>
                  </a:lnTo>
                  <a:lnTo>
                    <a:pt x="456945" y="137287"/>
                  </a:lnTo>
                  <a:lnTo>
                    <a:pt x="418464" y="162051"/>
                  </a:lnTo>
                  <a:lnTo>
                    <a:pt x="381253" y="188468"/>
                  </a:lnTo>
                  <a:lnTo>
                    <a:pt x="345363" y="216662"/>
                  </a:lnTo>
                  <a:lnTo>
                    <a:pt x="310921" y="246507"/>
                  </a:lnTo>
                  <a:lnTo>
                    <a:pt x="277964" y="277875"/>
                  </a:lnTo>
                  <a:lnTo>
                    <a:pt x="246545" y="310769"/>
                  </a:lnTo>
                  <a:lnTo>
                    <a:pt x="216712" y="345186"/>
                  </a:lnTo>
                  <a:lnTo>
                    <a:pt x="188544" y="381126"/>
                  </a:lnTo>
                  <a:lnTo>
                    <a:pt x="162077" y="418211"/>
                  </a:lnTo>
                  <a:lnTo>
                    <a:pt x="137388" y="456819"/>
                  </a:lnTo>
                  <a:lnTo>
                    <a:pt x="114541" y="496443"/>
                  </a:lnTo>
                  <a:lnTo>
                    <a:pt x="93586" y="537337"/>
                  </a:lnTo>
                  <a:lnTo>
                    <a:pt x="74574" y="579374"/>
                  </a:lnTo>
                  <a:lnTo>
                    <a:pt x="57581" y="622553"/>
                  </a:lnTo>
                  <a:lnTo>
                    <a:pt x="42659" y="666623"/>
                  </a:lnTo>
                  <a:lnTo>
                    <a:pt x="29870" y="711580"/>
                  </a:lnTo>
                  <a:lnTo>
                    <a:pt x="19278" y="757554"/>
                  </a:lnTo>
                  <a:lnTo>
                    <a:pt x="10934" y="804291"/>
                  </a:lnTo>
                  <a:lnTo>
                    <a:pt x="4902" y="851662"/>
                  </a:lnTo>
                  <a:lnTo>
                    <a:pt x="1231" y="899922"/>
                  </a:lnTo>
                  <a:lnTo>
                    <a:pt x="0" y="948690"/>
                  </a:lnTo>
                  <a:lnTo>
                    <a:pt x="0" y="4743450"/>
                  </a:lnTo>
                  <a:lnTo>
                    <a:pt x="1231" y="4792218"/>
                  </a:lnTo>
                  <a:lnTo>
                    <a:pt x="4902" y="4840351"/>
                  </a:lnTo>
                  <a:lnTo>
                    <a:pt x="10934" y="4887849"/>
                  </a:lnTo>
                  <a:lnTo>
                    <a:pt x="19278" y="4934585"/>
                  </a:lnTo>
                  <a:lnTo>
                    <a:pt x="29870" y="4980432"/>
                  </a:lnTo>
                  <a:lnTo>
                    <a:pt x="42659" y="5025517"/>
                  </a:lnTo>
                  <a:lnTo>
                    <a:pt x="57581" y="5069586"/>
                  </a:lnTo>
                  <a:lnTo>
                    <a:pt x="74574" y="5112639"/>
                  </a:lnTo>
                  <a:lnTo>
                    <a:pt x="93586" y="5154676"/>
                  </a:lnTo>
                  <a:lnTo>
                    <a:pt x="114541" y="5195570"/>
                  </a:lnTo>
                  <a:lnTo>
                    <a:pt x="137388" y="5235321"/>
                  </a:lnTo>
                  <a:lnTo>
                    <a:pt x="162077" y="5273802"/>
                  </a:lnTo>
                  <a:lnTo>
                    <a:pt x="188544" y="5311013"/>
                  </a:lnTo>
                  <a:lnTo>
                    <a:pt x="216712" y="5346827"/>
                  </a:lnTo>
                  <a:lnTo>
                    <a:pt x="246545" y="5381244"/>
                  </a:lnTo>
                  <a:lnTo>
                    <a:pt x="277964" y="5414137"/>
                  </a:lnTo>
                  <a:lnTo>
                    <a:pt x="310921" y="5445633"/>
                  </a:lnTo>
                  <a:lnTo>
                    <a:pt x="345363" y="5475351"/>
                  </a:lnTo>
                  <a:lnTo>
                    <a:pt x="381253" y="5503545"/>
                  </a:lnTo>
                  <a:lnTo>
                    <a:pt x="418464" y="5529961"/>
                  </a:lnTo>
                  <a:lnTo>
                    <a:pt x="456945" y="5554726"/>
                  </a:lnTo>
                  <a:lnTo>
                    <a:pt x="496697" y="5577459"/>
                  </a:lnTo>
                  <a:lnTo>
                    <a:pt x="537591" y="5598414"/>
                  </a:lnTo>
                  <a:lnTo>
                    <a:pt x="579628" y="5617464"/>
                  </a:lnTo>
                  <a:lnTo>
                    <a:pt x="622807" y="5634482"/>
                  </a:lnTo>
                  <a:lnTo>
                    <a:pt x="666876" y="5649341"/>
                  </a:lnTo>
                  <a:lnTo>
                    <a:pt x="711835" y="5662168"/>
                  </a:lnTo>
                  <a:lnTo>
                    <a:pt x="757808" y="5672709"/>
                  </a:lnTo>
                  <a:lnTo>
                    <a:pt x="804544" y="5681091"/>
                  </a:lnTo>
                  <a:lnTo>
                    <a:pt x="852043" y="5687060"/>
                  </a:lnTo>
                  <a:lnTo>
                    <a:pt x="900302" y="5690743"/>
                  </a:lnTo>
                  <a:lnTo>
                    <a:pt x="949070" y="5692013"/>
                  </a:lnTo>
                  <a:lnTo>
                    <a:pt x="6399276" y="5692013"/>
                  </a:lnTo>
                  <a:lnTo>
                    <a:pt x="6448044" y="5690743"/>
                  </a:lnTo>
                  <a:lnTo>
                    <a:pt x="6496304" y="5687060"/>
                  </a:lnTo>
                  <a:lnTo>
                    <a:pt x="6543802" y="5681091"/>
                  </a:lnTo>
                  <a:lnTo>
                    <a:pt x="6590538" y="5672709"/>
                  </a:lnTo>
                  <a:lnTo>
                    <a:pt x="6636512" y="5662168"/>
                  </a:lnTo>
                  <a:lnTo>
                    <a:pt x="6681470" y="5649341"/>
                  </a:lnTo>
                  <a:lnTo>
                    <a:pt x="6725539" y="5634482"/>
                  </a:lnTo>
                  <a:lnTo>
                    <a:pt x="6768719" y="5617464"/>
                  </a:lnTo>
                  <a:lnTo>
                    <a:pt x="6810756" y="5598414"/>
                  </a:lnTo>
                  <a:lnTo>
                    <a:pt x="6851650" y="5577459"/>
                  </a:lnTo>
                  <a:lnTo>
                    <a:pt x="6891401" y="5554726"/>
                  </a:lnTo>
                  <a:lnTo>
                    <a:pt x="6929882" y="5529961"/>
                  </a:lnTo>
                  <a:lnTo>
                    <a:pt x="6967093" y="5503545"/>
                  </a:lnTo>
                  <a:lnTo>
                    <a:pt x="7003034" y="5475351"/>
                  </a:lnTo>
                  <a:lnTo>
                    <a:pt x="7037451" y="5445633"/>
                  </a:lnTo>
                  <a:lnTo>
                    <a:pt x="7070344" y="5414137"/>
                  </a:lnTo>
                  <a:lnTo>
                    <a:pt x="7101840" y="5381244"/>
                  </a:lnTo>
                  <a:lnTo>
                    <a:pt x="7131685" y="5346827"/>
                  </a:lnTo>
                  <a:lnTo>
                    <a:pt x="7159752" y="5311013"/>
                  </a:lnTo>
                  <a:lnTo>
                    <a:pt x="7186295" y="5273802"/>
                  </a:lnTo>
                  <a:lnTo>
                    <a:pt x="7210933" y="5235321"/>
                  </a:lnTo>
                  <a:lnTo>
                    <a:pt x="7233793" y="5195570"/>
                  </a:lnTo>
                  <a:lnTo>
                    <a:pt x="7254748" y="5154676"/>
                  </a:lnTo>
                  <a:lnTo>
                    <a:pt x="7273798" y="5112639"/>
                  </a:lnTo>
                  <a:lnTo>
                    <a:pt x="7290816" y="5069586"/>
                  </a:lnTo>
                  <a:lnTo>
                    <a:pt x="7305675" y="5025517"/>
                  </a:lnTo>
                  <a:lnTo>
                    <a:pt x="7318502" y="4980432"/>
                  </a:lnTo>
                  <a:lnTo>
                    <a:pt x="7329043" y="4934585"/>
                  </a:lnTo>
                  <a:lnTo>
                    <a:pt x="7337425" y="4887849"/>
                  </a:lnTo>
                  <a:lnTo>
                    <a:pt x="7343394" y="4840351"/>
                  </a:lnTo>
                  <a:lnTo>
                    <a:pt x="7347077" y="4792218"/>
                  </a:lnTo>
                  <a:lnTo>
                    <a:pt x="7348347" y="4743450"/>
                  </a:lnTo>
                  <a:lnTo>
                    <a:pt x="7348347" y="948690"/>
                  </a:lnTo>
                  <a:lnTo>
                    <a:pt x="7347077" y="899922"/>
                  </a:lnTo>
                  <a:lnTo>
                    <a:pt x="7343394" y="851662"/>
                  </a:lnTo>
                  <a:lnTo>
                    <a:pt x="7337425" y="804291"/>
                  </a:lnTo>
                  <a:lnTo>
                    <a:pt x="7329043" y="757554"/>
                  </a:lnTo>
                  <a:lnTo>
                    <a:pt x="7318502" y="711580"/>
                  </a:lnTo>
                  <a:lnTo>
                    <a:pt x="7305675" y="666623"/>
                  </a:lnTo>
                  <a:lnTo>
                    <a:pt x="7290816" y="622553"/>
                  </a:lnTo>
                  <a:lnTo>
                    <a:pt x="7273798" y="579374"/>
                  </a:lnTo>
                  <a:lnTo>
                    <a:pt x="7254748" y="537337"/>
                  </a:lnTo>
                  <a:lnTo>
                    <a:pt x="7233793" y="496443"/>
                  </a:lnTo>
                  <a:lnTo>
                    <a:pt x="7210933" y="456819"/>
                  </a:lnTo>
                  <a:lnTo>
                    <a:pt x="7186295" y="418211"/>
                  </a:lnTo>
                  <a:lnTo>
                    <a:pt x="7159752" y="381126"/>
                  </a:lnTo>
                  <a:lnTo>
                    <a:pt x="7131685" y="345186"/>
                  </a:lnTo>
                  <a:lnTo>
                    <a:pt x="7101840" y="310769"/>
                  </a:lnTo>
                  <a:lnTo>
                    <a:pt x="7070344" y="277875"/>
                  </a:lnTo>
                  <a:lnTo>
                    <a:pt x="7037451" y="246507"/>
                  </a:lnTo>
                  <a:lnTo>
                    <a:pt x="7003034" y="216662"/>
                  </a:lnTo>
                  <a:lnTo>
                    <a:pt x="6967093" y="188468"/>
                  </a:lnTo>
                  <a:lnTo>
                    <a:pt x="6929882" y="162051"/>
                  </a:lnTo>
                  <a:lnTo>
                    <a:pt x="6891401" y="137287"/>
                  </a:lnTo>
                  <a:lnTo>
                    <a:pt x="6851650" y="114553"/>
                  </a:lnTo>
                  <a:lnTo>
                    <a:pt x="6810756" y="93599"/>
                  </a:lnTo>
                  <a:lnTo>
                    <a:pt x="6768719" y="74549"/>
                  </a:lnTo>
                  <a:lnTo>
                    <a:pt x="6725539" y="57530"/>
                  </a:lnTo>
                  <a:lnTo>
                    <a:pt x="6681470" y="42672"/>
                  </a:lnTo>
                  <a:lnTo>
                    <a:pt x="6636512" y="29845"/>
                  </a:lnTo>
                  <a:lnTo>
                    <a:pt x="6590538" y="19303"/>
                  </a:lnTo>
                  <a:lnTo>
                    <a:pt x="6543802" y="10922"/>
                  </a:lnTo>
                  <a:lnTo>
                    <a:pt x="6496304" y="4952"/>
                  </a:lnTo>
                  <a:lnTo>
                    <a:pt x="6448044" y="1270"/>
                  </a:lnTo>
                  <a:lnTo>
                    <a:pt x="6399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7542" y="1972817"/>
              <a:ext cx="7348855" cy="5692140"/>
            </a:xfrm>
            <a:custGeom>
              <a:avLst/>
              <a:gdLst/>
              <a:ahLst/>
              <a:cxnLst/>
              <a:rect l="l" t="t" r="r" b="b"/>
              <a:pathLst>
                <a:path w="7348855" h="5692140">
                  <a:moveTo>
                    <a:pt x="0" y="948689"/>
                  </a:moveTo>
                  <a:lnTo>
                    <a:pt x="1231" y="899922"/>
                  </a:lnTo>
                  <a:lnTo>
                    <a:pt x="4902" y="851661"/>
                  </a:lnTo>
                  <a:lnTo>
                    <a:pt x="10934" y="804290"/>
                  </a:lnTo>
                  <a:lnTo>
                    <a:pt x="19278" y="757554"/>
                  </a:lnTo>
                  <a:lnTo>
                    <a:pt x="29870" y="711580"/>
                  </a:lnTo>
                  <a:lnTo>
                    <a:pt x="42659" y="666623"/>
                  </a:lnTo>
                  <a:lnTo>
                    <a:pt x="57581" y="622553"/>
                  </a:lnTo>
                  <a:lnTo>
                    <a:pt x="74574" y="579374"/>
                  </a:lnTo>
                  <a:lnTo>
                    <a:pt x="93586" y="537336"/>
                  </a:lnTo>
                  <a:lnTo>
                    <a:pt x="114541" y="496442"/>
                  </a:lnTo>
                  <a:lnTo>
                    <a:pt x="137388" y="456818"/>
                  </a:lnTo>
                  <a:lnTo>
                    <a:pt x="162077" y="418210"/>
                  </a:lnTo>
                  <a:lnTo>
                    <a:pt x="188544" y="381126"/>
                  </a:lnTo>
                  <a:lnTo>
                    <a:pt x="216712" y="345185"/>
                  </a:lnTo>
                  <a:lnTo>
                    <a:pt x="246545" y="310768"/>
                  </a:lnTo>
                  <a:lnTo>
                    <a:pt x="277964" y="277875"/>
                  </a:lnTo>
                  <a:lnTo>
                    <a:pt x="310921" y="246506"/>
                  </a:lnTo>
                  <a:lnTo>
                    <a:pt x="345363" y="216661"/>
                  </a:lnTo>
                  <a:lnTo>
                    <a:pt x="381254" y="188467"/>
                  </a:lnTo>
                  <a:lnTo>
                    <a:pt x="418465" y="162051"/>
                  </a:lnTo>
                  <a:lnTo>
                    <a:pt x="456946" y="137286"/>
                  </a:lnTo>
                  <a:lnTo>
                    <a:pt x="496697" y="114553"/>
                  </a:lnTo>
                  <a:lnTo>
                    <a:pt x="537591" y="93599"/>
                  </a:lnTo>
                  <a:lnTo>
                    <a:pt x="579628" y="74549"/>
                  </a:lnTo>
                  <a:lnTo>
                    <a:pt x="622808" y="57530"/>
                  </a:lnTo>
                  <a:lnTo>
                    <a:pt x="666877" y="42672"/>
                  </a:lnTo>
                  <a:lnTo>
                    <a:pt x="711835" y="29845"/>
                  </a:lnTo>
                  <a:lnTo>
                    <a:pt x="757809" y="19303"/>
                  </a:lnTo>
                  <a:lnTo>
                    <a:pt x="804545" y="10922"/>
                  </a:lnTo>
                  <a:lnTo>
                    <a:pt x="852043" y="4952"/>
                  </a:lnTo>
                  <a:lnTo>
                    <a:pt x="900303" y="1270"/>
                  </a:lnTo>
                  <a:lnTo>
                    <a:pt x="949071" y="0"/>
                  </a:lnTo>
                  <a:lnTo>
                    <a:pt x="6399276" y="0"/>
                  </a:lnTo>
                  <a:lnTo>
                    <a:pt x="6448044" y="1270"/>
                  </a:lnTo>
                  <a:lnTo>
                    <a:pt x="6496304" y="4952"/>
                  </a:lnTo>
                  <a:lnTo>
                    <a:pt x="6543802" y="10922"/>
                  </a:lnTo>
                  <a:lnTo>
                    <a:pt x="6590537" y="19303"/>
                  </a:lnTo>
                  <a:lnTo>
                    <a:pt x="6636511" y="29845"/>
                  </a:lnTo>
                  <a:lnTo>
                    <a:pt x="6681469" y="42672"/>
                  </a:lnTo>
                  <a:lnTo>
                    <a:pt x="6725538" y="57530"/>
                  </a:lnTo>
                  <a:lnTo>
                    <a:pt x="6768718" y="74549"/>
                  </a:lnTo>
                  <a:lnTo>
                    <a:pt x="6810756" y="93599"/>
                  </a:lnTo>
                  <a:lnTo>
                    <a:pt x="6851650" y="114553"/>
                  </a:lnTo>
                  <a:lnTo>
                    <a:pt x="6891401" y="137286"/>
                  </a:lnTo>
                  <a:lnTo>
                    <a:pt x="6929882" y="162051"/>
                  </a:lnTo>
                  <a:lnTo>
                    <a:pt x="6967092" y="188467"/>
                  </a:lnTo>
                  <a:lnTo>
                    <a:pt x="7003033" y="216661"/>
                  </a:lnTo>
                  <a:lnTo>
                    <a:pt x="7037451" y="246506"/>
                  </a:lnTo>
                  <a:lnTo>
                    <a:pt x="7070343" y="277875"/>
                  </a:lnTo>
                  <a:lnTo>
                    <a:pt x="7101839" y="310768"/>
                  </a:lnTo>
                  <a:lnTo>
                    <a:pt x="7131684" y="345185"/>
                  </a:lnTo>
                  <a:lnTo>
                    <a:pt x="7159752" y="381126"/>
                  </a:lnTo>
                  <a:lnTo>
                    <a:pt x="7186294" y="418210"/>
                  </a:lnTo>
                  <a:lnTo>
                    <a:pt x="7210933" y="456818"/>
                  </a:lnTo>
                  <a:lnTo>
                    <a:pt x="7233792" y="496442"/>
                  </a:lnTo>
                  <a:lnTo>
                    <a:pt x="7254748" y="537336"/>
                  </a:lnTo>
                  <a:lnTo>
                    <a:pt x="7273798" y="579374"/>
                  </a:lnTo>
                  <a:lnTo>
                    <a:pt x="7290815" y="622553"/>
                  </a:lnTo>
                  <a:lnTo>
                    <a:pt x="7305675" y="666623"/>
                  </a:lnTo>
                  <a:lnTo>
                    <a:pt x="7318502" y="711580"/>
                  </a:lnTo>
                  <a:lnTo>
                    <a:pt x="7329042" y="757554"/>
                  </a:lnTo>
                  <a:lnTo>
                    <a:pt x="7337425" y="804290"/>
                  </a:lnTo>
                  <a:lnTo>
                    <a:pt x="7343393" y="851661"/>
                  </a:lnTo>
                  <a:lnTo>
                    <a:pt x="7347077" y="899922"/>
                  </a:lnTo>
                  <a:lnTo>
                    <a:pt x="7348347" y="948689"/>
                  </a:lnTo>
                  <a:lnTo>
                    <a:pt x="7348347" y="4743449"/>
                  </a:lnTo>
                  <a:lnTo>
                    <a:pt x="7347077" y="4792218"/>
                  </a:lnTo>
                  <a:lnTo>
                    <a:pt x="7343393" y="4840351"/>
                  </a:lnTo>
                  <a:lnTo>
                    <a:pt x="7337425" y="4887848"/>
                  </a:lnTo>
                  <a:lnTo>
                    <a:pt x="7329042" y="4934584"/>
                  </a:lnTo>
                  <a:lnTo>
                    <a:pt x="7318502" y="4980432"/>
                  </a:lnTo>
                  <a:lnTo>
                    <a:pt x="7305675" y="5025517"/>
                  </a:lnTo>
                  <a:lnTo>
                    <a:pt x="7290815" y="5069585"/>
                  </a:lnTo>
                  <a:lnTo>
                    <a:pt x="7273798" y="5112638"/>
                  </a:lnTo>
                  <a:lnTo>
                    <a:pt x="7254748" y="5154676"/>
                  </a:lnTo>
                  <a:lnTo>
                    <a:pt x="7233792" y="5195570"/>
                  </a:lnTo>
                  <a:lnTo>
                    <a:pt x="7210933" y="5235320"/>
                  </a:lnTo>
                  <a:lnTo>
                    <a:pt x="7186294" y="5273802"/>
                  </a:lnTo>
                  <a:lnTo>
                    <a:pt x="7159752" y="5311012"/>
                  </a:lnTo>
                  <a:lnTo>
                    <a:pt x="7131684" y="5346827"/>
                  </a:lnTo>
                  <a:lnTo>
                    <a:pt x="7101839" y="5381244"/>
                  </a:lnTo>
                  <a:lnTo>
                    <a:pt x="7070343" y="5414136"/>
                  </a:lnTo>
                  <a:lnTo>
                    <a:pt x="7037451" y="5445633"/>
                  </a:lnTo>
                  <a:lnTo>
                    <a:pt x="7003033" y="5475351"/>
                  </a:lnTo>
                  <a:lnTo>
                    <a:pt x="6967092" y="5503545"/>
                  </a:lnTo>
                  <a:lnTo>
                    <a:pt x="6929882" y="5529960"/>
                  </a:lnTo>
                  <a:lnTo>
                    <a:pt x="6891401" y="5554726"/>
                  </a:lnTo>
                  <a:lnTo>
                    <a:pt x="6851650" y="5577458"/>
                  </a:lnTo>
                  <a:lnTo>
                    <a:pt x="6810756" y="5598413"/>
                  </a:lnTo>
                  <a:lnTo>
                    <a:pt x="6768718" y="5617463"/>
                  </a:lnTo>
                  <a:lnTo>
                    <a:pt x="6725538" y="5634482"/>
                  </a:lnTo>
                  <a:lnTo>
                    <a:pt x="6681469" y="5649340"/>
                  </a:lnTo>
                  <a:lnTo>
                    <a:pt x="6636511" y="5662168"/>
                  </a:lnTo>
                  <a:lnTo>
                    <a:pt x="6590537" y="5672708"/>
                  </a:lnTo>
                  <a:lnTo>
                    <a:pt x="6543802" y="5681090"/>
                  </a:lnTo>
                  <a:lnTo>
                    <a:pt x="6496304" y="5687059"/>
                  </a:lnTo>
                  <a:lnTo>
                    <a:pt x="6448044" y="5690743"/>
                  </a:lnTo>
                  <a:lnTo>
                    <a:pt x="6399276" y="5692012"/>
                  </a:lnTo>
                  <a:lnTo>
                    <a:pt x="949071" y="5692012"/>
                  </a:lnTo>
                  <a:lnTo>
                    <a:pt x="900303" y="5690743"/>
                  </a:lnTo>
                  <a:lnTo>
                    <a:pt x="852043" y="5687059"/>
                  </a:lnTo>
                  <a:lnTo>
                    <a:pt x="804545" y="5681090"/>
                  </a:lnTo>
                  <a:lnTo>
                    <a:pt x="757809" y="5672708"/>
                  </a:lnTo>
                  <a:lnTo>
                    <a:pt x="711835" y="5662168"/>
                  </a:lnTo>
                  <a:lnTo>
                    <a:pt x="666877" y="5649340"/>
                  </a:lnTo>
                  <a:lnTo>
                    <a:pt x="622808" y="5634482"/>
                  </a:lnTo>
                  <a:lnTo>
                    <a:pt x="579628" y="5617463"/>
                  </a:lnTo>
                  <a:lnTo>
                    <a:pt x="537591" y="5598413"/>
                  </a:lnTo>
                  <a:lnTo>
                    <a:pt x="496697" y="5577458"/>
                  </a:lnTo>
                  <a:lnTo>
                    <a:pt x="456946" y="5554726"/>
                  </a:lnTo>
                  <a:lnTo>
                    <a:pt x="418465" y="5529960"/>
                  </a:lnTo>
                  <a:lnTo>
                    <a:pt x="381254" y="5503545"/>
                  </a:lnTo>
                  <a:lnTo>
                    <a:pt x="345363" y="5475351"/>
                  </a:lnTo>
                  <a:lnTo>
                    <a:pt x="310921" y="5445633"/>
                  </a:lnTo>
                  <a:lnTo>
                    <a:pt x="277964" y="5414136"/>
                  </a:lnTo>
                  <a:lnTo>
                    <a:pt x="246545" y="5381244"/>
                  </a:lnTo>
                  <a:lnTo>
                    <a:pt x="216712" y="5346827"/>
                  </a:lnTo>
                  <a:lnTo>
                    <a:pt x="188544" y="5311012"/>
                  </a:lnTo>
                  <a:lnTo>
                    <a:pt x="162077" y="5273802"/>
                  </a:lnTo>
                  <a:lnTo>
                    <a:pt x="137388" y="5235320"/>
                  </a:lnTo>
                  <a:lnTo>
                    <a:pt x="114541" y="5195570"/>
                  </a:lnTo>
                  <a:lnTo>
                    <a:pt x="93586" y="5154676"/>
                  </a:lnTo>
                  <a:lnTo>
                    <a:pt x="74574" y="5112638"/>
                  </a:lnTo>
                  <a:lnTo>
                    <a:pt x="57581" y="5069585"/>
                  </a:lnTo>
                  <a:lnTo>
                    <a:pt x="42659" y="5025517"/>
                  </a:lnTo>
                  <a:lnTo>
                    <a:pt x="29870" y="4980432"/>
                  </a:lnTo>
                  <a:lnTo>
                    <a:pt x="19278" y="4934584"/>
                  </a:lnTo>
                  <a:lnTo>
                    <a:pt x="10934" y="4887848"/>
                  </a:lnTo>
                  <a:lnTo>
                    <a:pt x="4902" y="4840351"/>
                  </a:lnTo>
                  <a:lnTo>
                    <a:pt x="1231" y="4792218"/>
                  </a:lnTo>
                  <a:lnTo>
                    <a:pt x="0" y="4743449"/>
                  </a:lnTo>
                  <a:lnTo>
                    <a:pt x="0" y="9486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263777" y="2168397"/>
            <a:ext cx="65087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common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example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 &lt;img&gt;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tag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embedded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malicious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src property pointing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attacker’s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website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777" y="3778758"/>
            <a:ext cx="6480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reloaded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&lt;img&gt;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target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3777" y="5022291"/>
            <a:ext cx="62909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previously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logged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target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site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site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cookie to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keep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active,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cookie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sent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3777" y="6631940"/>
            <a:ext cx="63531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handled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valid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behalf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6973" y="8326373"/>
            <a:ext cx="8212455" cy="754380"/>
          </a:xfrm>
          <a:custGeom>
            <a:avLst/>
            <a:gdLst/>
            <a:ahLst/>
            <a:cxnLst/>
            <a:rect l="l" t="t" r="r" b="b"/>
            <a:pathLst>
              <a:path w="8212455" h="754379">
                <a:moveTo>
                  <a:pt x="0" y="125730"/>
                </a:moveTo>
                <a:lnTo>
                  <a:pt x="9905" y="76834"/>
                </a:lnTo>
                <a:lnTo>
                  <a:pt x="36829" y="36830"/>
                </a:lnTo>
                <a:lnTo>
                  <a:pt x="76835" y="9906"/>
                </a:lnTo>
                <a:lnTo>
                  <a:pt x="125729" y="0"/>
                </a:lnTo>
                <a:lnTo>
                  <a:pt x="8086597" y="0"/>
                </a:lnTo>
                <a:lnTo>
                  <a:pt x="8135493" y="9906"/>
                </a:lnTo>
                <a:lnTo>
                  <a:pt x="8175497" y="36830"/>
                </a:lnTo>
                <a:lnTo>
                  <a:pt x="8202422" y="76834"/>
                </a:lnTo>
                <a:lnTo>
                  <a:pt x="8212328" y="125730"/>
                </a:lnTo>
                <a:lnTo>
                  <a:pt x="8212328" y="628650"/>
                </a:lnTo>
                <a:lnTo>
                  <a:pt x="8202422" y="677544"/>
                </a:lnTo>
                <a:lnTo>
                  <a:pt x="8175497" y="717550"/>
                </a:lnTo>
                <a:lnTo>
                  <a:pt x="8135493" y="744499"/>
                </a:lnTo>
                <a:lnTo>
                  <a:pt x="8086597" y="754379"/>
                </a:lnTo>
                <a:lnTo>
                  <a:pt x="125729" y="754379"/>
                </a:lnTo>
                <a:lnTo>
                  <a:pt x="76835" y="744499"/>
                </a:lnTo>
                <a:lnTo>
                  <a:pt x="36829" y="717550"/>
                </a:lnTo>
                <a:lnTo>
                  <a:pt x="9905" y="677544"/>
                </a:lnTo>
                <a:lnTo>
                  <a:pt x="0" y="628650"/>
                </a:lnTo>
                <a:lnTo>
                  <a:pt x="0" y="125730"/>
                </a:lnTo>
                <a:close/>
              </a:path>
            </a:pathLst>
          </a:custGeom>
          <a:ln w="28956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313421" y="8470138"/>
            <a:ext cx="4547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Shor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JW</a:t>
            </a:r>
            <a:r>
              <a:rPr dirty="0" sz="2400" spc="-23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32959" y="8435340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5" y="0"/>
                </a:moveTo>
                <a:lnTo>
                  <a:pt x="177291" y="56895"/>
                </a:lnTo>
                <a:lnTo>
                  <a:pt x="70738" y="178307"/>
                </a:lnTo>
                <a:lnTo>
                  <a:pt x="0" y="178307"/>
                </a:lnTo>
                <a:lnTo>
                  <a:pt x="0" y="451484"/>
                </a:lnTo>
                <a:lnTo>
                  <a:pt x="47116" y="451484"/>
                </a:lnTo>
                <a:lnTo>
                  <a:pt x="81279" y="459231"/>
                </a:lnTo>
                <a:lnTo>
                  <a:pt x="140080" y="500252"/>
                </a:lnTo>
                <a:lnTo>
                  <a:pt x="182499" y="518921"/>
                </a:lnTo>
                <a:lnTo>
                  <a:pt x="245110" y="526795"/>
                </a:lnTo>
                <a:lnTo>
                  <a:pt x="414781" y="526795"/>
                </a:lnTo>
                <a:lnTo>
                  <a:pt x="436752" y="522350"/>
                </a:lnTo>
                <a:lnTo>
                  <a:pt x="454787" y="510158"/>
                </a:lnTo>
                <a:lnTo>
                  <a:pt x="466851" y="492251"/>
                </a:lnTo>
                <a:lnTo>
                  <a:pt x="471424" y="470280"/>
                </a:lnTo>
                <a:lnTo>
                  <a:pt x="470280" y="459358"/>
                </a:lnTo>
                <a:lnTo>
                  <a:pt x="467360" y="449325"/>
                </a:lnTo>
                <a:lnTo>
                  <a:pt x="462661" y="440308"/>
                </a:lnTo>
                <a:lnTo>
                  <a:pt x="456311" y="432561"/>
                </a:lnTo>
                <a:lnTo>
                  <a:pt x="461899" y="432561"/>
                </a:lnTo>
                <a:lnTo>
                  <a:pt x="483869" y="428116"/>
                </a:lnTo>
                <a:lnTo>
                  <a:pt x="501903" y="416051"/>
                </a:lnTo>
                <a:lnTo>
                  <a:pt x="514095" y="398017"/>
                </a:lnTo>
                <a:lnTo>
                  <a:pt x="518540" y="376173"/>
                </a:lnTo>
                <a:lnTo>
                  <a:pt x="517398" y="364997"/>
                </a:lnTo>
                <a:lnTo>
                  <a:pt x="514350" y="354583"/>
                </a:lnTo>
                <a:lnTo>
                  <a:pt x="509397" y="344931"/>
                </a:lnTo>
                <a:lnTo>
                  <a:pt x="502538" y="336549"/>
                </a:lnTo>
                <a:lnTo>
                  <a:pt x="520191" y="329310"/>
                </a:lnTo>
                <a:lnTo>
                  <a:pt x="534162" y="316991"/>
                </a:lnTo>
                <a:lnTo>
                  <a:pt x="543432" y="300862"/>
                </a:lnTo>
                <a:lnTo>
                  <a:pt x="546735" y="281939"/>
                </a:lnTo>
                <a:lnTo>
                  <a:pt x="542289" y="259968"/>
                </a:lnTo>
                <a:lnTo>
                  <a:pt x="530225" y="242061"/>
                </a:lnTo>
                <a:lnTo>
                  <a:pt x="512190" y="229869"/>
                </a:lnTo>
                <a:lnTo>
                  <a:pt x="490219" y="225424"/>
                </a:lnTo>
                <a:lnTo>
                  <a:pt x="744727" y="225424"/>
                </a:lnTo>
                <a:lnTo>
                  <a:pt x="763269" y="221741"/>
                </a:lnTo>
                <a:lnTo>
                  <a:pt x="778255" y="211835"/>
                </a:lnTo>
                <a:lnTo>
                  <a:pt x="788288" y="196849"/>
                </a:lnTo>
                <a:lnTo>
                  <a:pt x="791844" y="178307"/>
                </a:lnTo>
                <a:lnTo>
                  <a:pt x="788288" y="159892"/>
                </a:lnTo>
                <a:lnTo>
                  <a:pt x="778255" y="144906"/>
                </a:lnTo>
                <a:lnTo>
                  <a:pt x="763269" y="134873"/>
                </a:lnTo>
                <a:lnTo>
                  <a:pt x="744727" y="131317"/>
                </a:lnTo>
                <a:lnTo>
                  <a:pt x="278129" y="131317"/>
                </a:lnTo>
                <a:lnTo>
                  <a:pt x="452500" y="92709"/>
                </a:lnTo>
                <a:lnTo>
                  <a:pt x="469645" y="84962"/>
                </a:lnTo>
                <a:lnTo>
                  <a:pt x="482091" y="71881"/>
                </a:lnTo>
                <a:lnTo>
                  <a:pt x="488695" y="54863"/>
                </a:lnTo>
                <a:lnTo>
                  <a:pt x="488314" y="36194"/>
                </a:lnTo>
                <a:lnTo>
                  <a:pt x="480694" y="19049"/>
                </a:lnTo>
                <a:lnTo>
                  <a:pt x="467487" y="6603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4485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Security</a:t>
            </a:r>
            <a:r>
              <a:rPr dirty="0" sz="5600" spc="-80"/>
              <a:t> </a:t>
            </a:r>
            <a:r>
              <a:rPr dirty="0" sz="5600"/>
              <a:t>Threats:</a:t>
            </a:r>
            <a:r>
              <a:rPr dirty="0" sz="5600" spc="-100"/>
              <a:t> </a:t>
            </a:r>
            <a:r>
              <a:rPr dirty="0" sz="5600" spc="-5"/>
              <a:t>Cross-Site</a:t>
            </a:r>
            <a:r>
              <a:rPr dirty="0" sz="5600" spc="-70"/>
              <a:t> </a:t>
            </a:r>
            <a:r>
              <a:rPr dirty="0" sz="5600"/>
              <a:t>Scripting</a:t>
            </a:r>
            <a:r>
              <a:rPr dirty="0" sz="5600" spc="-125"/>
              <a:t> </a:t>
            </a:r>
            <a:r>
              <a:rPr dirty="0" sz="5600"/>
              <a:t>(XSS)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3391"/>
            <a:ext cx="16525240" cy="998219"/>
            <a:chOff x="912875" y="1923391"/>
            <a:chExt cx="16525240" cy="9982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3391"/>
              <a:ext cx="16524731" cy="9981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8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90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6525" y="1971293"/>
            <a:ext cx="159067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4675" marR="5080" indent="-56261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Cross-site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scripting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(XSS)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attacks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attempt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inject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JavaScript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trusted sites.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Injected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JavaScript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steal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tokens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cookies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localStorage.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token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leaked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expires,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could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protected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5348" y="6333744"/>
            <a:ext cx="2019300" cy="22844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3383" y="3628644"/>
            <a:ext cx="2889504" cy="21701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28219" y="6297167"/>
            <a:ext cx="2709672" cy="28087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69277" y="8034273"/>
            <a:ext cx="35629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3125" marR="5080" indent="-86106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sessi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essed 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attacker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4214" y="4128008"/>
            <a:ext cx="33934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cts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script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66269" y="3982339"/>
            <a:ext cx="38569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visit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website,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script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activated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37276" y="7869935"/>
            <a:ext cx="6428740" cy="161925"/>
            <a:chOff x="5637276" y="7869935"/>
            <a:chExt cx="6428740" cy="1619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7276" y="7872983"/>
              <a:ext cx="6428232" cy="1584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57088" y="7869935"/>
              <a:ext cx="6379210" cy="114300"/>
            </a:xfrm>
            <a:custGeom>
              <a:avLst/>
              <a:gdLst/>
              <a:ahLst/>
              <a:cxnLst/>
              <a:rect l="l" t="t" r="r" b="b"/>
              <a:pathLst>
                <a:path w="6379209" h="114300">
                  <a:moveTo>
                    <a:pt x="6379210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6379210" y="76200"/>
                  </a:lnTo>
                  <a:lnTo>
                    <a:pt x="6379210" y="3810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201667" y="4410455"/>
            <a:ext cx="2976880" cy="1516380"/>
            <a:chOff x="4201667" y="4410455"/>
            <a:chExt cx="2976880" cy="151638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1667" y="4410455"/>
              <a:ext cx="2976372" cy="15163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44339" y="4576063"/>
              <a:ext cx="2686050" cy="1289685"/>
            </a:xfrm>
            <a:custGeom>
              <a:avLst/>
              <a:gdLst/>
              <a:ahLst/>
              <a:cxnLst/>
              <a:rect l="l" t="t" r="r" b="b"/>
              <a:pathLst>
                <a:path w="2686050" h="1289685">
                  <a:moveTo>
                    <a:pt x="2669540" y="0"/>
                  </a:moveTo>
                  <a:lnTo>
                    <a:pt x="0" y="1254887"/>
                  </a:lnTo>
                  <a:lnTo>
                    <a:pt x="16256" y="1289303"/>
                  </a:lnTo>
                  <a:lnTo>
                    <a:pt x="2685668" y="34544"/>
                  </a:lnTo>
                  <a:lnTo>
                    <a:pt x="2669540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97623" y="4541520"/>
            <a:ext cx="127761" cy="1036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34796" y="5612384"/>
            <a:ext cx="127635" cy="10515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0300716" y="4507991"/>
            <a:ext cx="3214370" cy="1602105"/>
            <a:chOff x="10300716" y="4507991"/>
            <a:chExt cx="3214370" cy="160210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6560" y="4507991"/>
              <a:ext cx="2938271" cy="13776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19232" y="4527803"/>
              <a:ext cx="2645410" cy="1155065"/>
            </a:xfrm>
            <a:custGeom>
              <a:avLst/>
              <a:gdLst/>
              <a:ahLst/>
              <a:cxnLst/>
              <a:rect l="l" t="t" r="r" b="b"/>
              <a:pathLst>
                <a:path w="2645409" h="1155064">
                  <a:moveTo>
                    <a:pt x="14986" y="0"/>
                  </a:moveTo>
                  <a:lnTo>
                    <a:pt x="0" y="35051"/>
                  </a:lnTo>
                  <a:lnTo>
                    <a:pt x="2630551" y="1154684"/>
                  </a:lnTo>
                  <a:lnTo>
                    <a:pt x="2645410" y="1119759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00716" y="4782311"/>
              <a:ext cx="2743199" cy="13274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556240" y="4945252"/>
              <a:ext cx="2449830" cy="1103630"/>
            </a:xfrm>
            <a:custGeom>
              <a:avLst/>
              <a:gdLst/>
              <a:ahLst/>
              <a:cxnLst/>
              <a:rect l="l" t="t" r="r" b="b"/>
              <a:pathLst>
                <a:path w="2449830" h="1103629">
                  <a:moveTo>
                    <a:pt x="15239" y="0"/>
                  </a:moveTo>
                  <a:lnTo>
                    <a:pt x="0" y="34925"/>
                  </a:lnTo>
                  <a:lnTo>
                    <a:pt x="2434081" y="1103122"/>
                  </a:lnTo>
                  <a:lnTo>
                    <a:pt x="2449321" y="1068197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59211" y="4910328"/>
            <a:ext cx="127635" cy="10477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700783"/>
            <a:ext cx="16421100" cy="7987665"/>
            <a:chOff x="935736" y="1700783"/>
            <a:chExt cx="16421100" cy="7987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1412" y="1740407"/>
              <a:ext cx="118872" cy="79476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73133" y="1759457"/>
              <a:ext cx="0" cy="7849870"/>
            </a:xfrm>
            <a:custGeom>
              <a:avLst/>
              <a:gdLst/>
              <a:ahLst/>
              <a:cxnLst/>
              <a:rect l="l" t="t" r="r" b="b"/>
              <a:pathLst>
                <a:path w="0" h="7849870">
                  <a:moveTo>
                    <a:pt x="0" y="0"/>
                  </a:moveTo>
                  <a:lnTo>
                    <a:pt x="0" y="7849755"/>
                  </a:lnTo>
                </a:path>
              </a:pathLst>
            </a:custGeom>
            <a:ln w="38100">
              <a:solidFill>
                <a:srgbClr val="0D80B8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0" y="3893941"/>
              <a:ext cx="2993135" cy="1168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0675" y="1941603"/>
              <a:ext cx="4555235" cy="673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82011" y="1958339"/>
              <a:ext cx="4453255" cy="575945"/>
            </a:xfrm>
            <a:custGeom>
              <a:avLst/>
              <a:gdLst/>
              <a:ahLst/>
              <a:cxnLst/>
              <a:rect l="l" t="t" r="r" b="b"/>
              <a:pathLst>
                <a:path w="4453255" h="575944">
                  <a:moveTo>
                    <a:pt x="4356735" y="0"/>
                  </a:moveTo>
                  <a:lnTo>
                    <a:pt x="96012" y="0"/>
                  </a:lnTo>
                  <a:lnTo>
                    <a:pt x="58674" y="7492"/>
                  </a:lnTo>
                  <a:lnTo>
                    <a:pt x="28067" y="28066"/>
                  </a:lnTo>
                  <a:lnTo>
                    <a:pt x="7493" y="58546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3" y="517016"/>
                  </a:lnTo>
                  <a:lnTo>
                    <a:pt x="28067" y="547496"/>
                  </a:lnTo>
                  <a:lnTo>
                    <a:pt x="58674" y="568070"/>
                  </a:lnTo>
                  <a:lnTo>
                    <a:pt x="96012" y="575563"/>
                  </a:lnTo>
                  <a:lnTo>
                    <a:pt x="4356735" y="575563"/>
                  </a:lnTo>
                  <a:lnTo>
                    <a:pt x="4394072" y="568070"/>
                  </a:lnTo>
                  <a:lnTo>
                    <a:pt x="4424680" y="547496"/>
                  </a:lnTo>
                  <a:lnTo>
                    <a:pt x="4445254" y="517016"/>
                  </a:lnTo>
                  <a:lnTo>
                    <a:pt x="4452746" y="479678"/>
                  </a:lnTo>
                  <a:lnTo>
                    <a:pt x="4452746" y="95884"/>
                  </a:lnTo>
                  <a:lnTo>
                    <a:pt x="4445254" y="58546"/>
                  </a:lnTo>
                  <a:lnTo>
                    <a:pt x="4424680" y="28066"/>
                  </a:lnTo>
                  <a:lnTo>
                    <a:pt x="4394072" y="7492"/>
                  </a:lnTo>
                  <a:lnTo>
                    <a:pt x="4356735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82774" y="1959101"/>
              <a:ext cx="4453255" cy="575945"/>
            </a:xfrm>
            <a:custGeom>
              <a:avLst/>
              <a:gdLst/>
              <a:ahLst/>
              <a:cxnLst/>
              <a:rect l="l" t="t" r="r" b="b"/>
              <a:pathLst>
                <a:path w="4453255" h="575944">
                  <a:moveTo>
                    <a:pt x="0" y="95884"/>
                  </a:moveTo>
                  <a:lnTo>
                    <a:pt x="7493" y="58547"/>
                  </a:lnTo>
                  <a:lnTo>
                    <a:pt x="28067" y="28067"/>
                  </a:lnTo>
                  <a:lnTo>
                    <a:pt x="58674" y="7493"/>
                  </a:lnTo>
                  <a:lnTo>
                    <a:pt x="96012" y="0"/>
                  </a:lnTo>
                  <a:lnTo>
                    <a:pt x="4356734" y="0"/>
                  </a:lnTo>
                  <a:lnTo>
                    <a:pt x="4394073" y="7493"/>
                  </a:lnTo>
                  <a:lnTo>
                    <a:pt x="4424680" y="28067"/>
                  </a:lnTo>
                  <a:lnTo>
                    <a:pt x="4445254" y="58547"/>
                  </a:lnTo>
                  <a:lnTo>
                    <a:pt x="4452747" y="95884"/>
                  </a:lnTo>
                  <a:lnTo>
                    <a:pt x="4452747" y="479678"/>
                  </a:lnTo>
                  <a:lnTo>
                    <a:pt x="4445254" y="517017"/>
                  </a:lnTo>
                  <a:lnTo>
                    <a:pt x="4424680" y="547497"/>
                  </a:lnTo>
                  <a:lnTo>
                    <a:pt x="4394073" y="568071"/>
                  </a:lnTo>
                  <a:lnTo>
                    <a:pt x="4356734" y="575564"/>
                  </a:lnTo>
                  <a:lnTo>
                    <a:pt x="96012" y="575564"/>
                  </a:lnTo>
                  <a:lnTo>
                    <a:pt x="58674" y="568071"/>
                  </a:lnTo>
                  <a:lnTo>
                    <a:pt x="28067" y="547497"/>
                  </a:lnTo>
                  <a:lnTo>
                    <a:pt x="7493" y="517017"/>
                  </a:lnTo>
                  <a:lnTo>
                    <a:pt x="0" y="479678"/>
                  </a:lnTo>
                  <a:lnTo>
                    <a:pt x="0" y="95884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0667" y="1941603"/>
              <a:ext cx="4553712" cy="6735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463528" y="1958339"/>
              <a:ext cx="4450080" cy="575945"/>
            </a:xfrm>
            <a:custGeom>
              <a:avLst/>
              <a:gdLst/>
              <a:ahLst/>
              <a:cxnLst/>
              <a:rect l="l" t="t" r="r" b="b"/>
              <a:pathLst>
                <a:path w="4450080" h="575944">
                  <a:moveTo>
                    <a:pt x="4354068" y="0"/>
                  </a:moveTo>
                  <a:lnTo>
                    <a:pt x="96012" y="0"/>
                  </a:lnTo>
                  <a:lnTo>
                    <a:pt x="58674" y="7492"/>
                  </a:lnTo>
                  <a:lnTo>
                    <a:pt x="28067" y="28066"/>
                  </a:lnTo>
                  <a:lnTo>
                    <a:pt x="7493" y="58546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3" y="517016"/>
                  </a:lnTo>
                  <a:lnTo>
                    <a:pt x="28067" y="547496"/>
                  </a:lnTo>
                  <a:lnTo>
                    <a:pt x="58674" y="568070"/>
                  </a:lnTo>
                  <a:lnTo>
                    <a:pt x="96012" y="575563"/>
                  </a:lnTo>
                  <a:lnTo>
                    <a:pt x="4354068" y="575563"/>
                  </a:lnTo>
                  <a:lnTo>
                    <a:pt x="4391406" y="568070"/>
                  </a:lnTo>
                  <a:lnTo>
                    <a:pt x="4422012" y="547496"/>
                  </a:lnTo>
                  <a:lnTo>
                    <a:pt x="4442587" y="517016"/>
                  </a:lnTo>
                  <a:lnTo>
                    <a:pt x="4450080" y="479678"/>
                  </a:lnTo>
                  <a:lnTo>
                    <a:pt x="4450080" y="95884"/>
                  </a:lnTo>
                  <a:lnTo>
                    <a:pt x="4442587" y="58546"/>
                  </a:lnTo>
                  <a:lnTo>
                    <a:pt x="4422012" y="28066"/>
                  </a:lnTo>
                  <a:lnTo>
                    <a:pt x="4391406" y="7492"/>
                  </a:lnTo>
                  <a:lnTo>
                    <a:pt x="4354068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64290" y="1959101"/>
              <a:ext cx="4450080" cy="575945"/>
            </a:xfrm>
            <a:custGeom>
              <a:avLst/>
              <a:gdLst/>
              <a:ahLst/>
              <a:cxnLst/>
              <a:rect l="l" t="t" r="r" b="b"/>
              <a:pathLst>
                <a:path w="4450080" h="575944">
                  <a:moveTo>
                    <a:pt x="0" y="95884"/>
                  </a:moveTo>
                  <a:lnTo>
                    <a:pt x="7492" y="58547"/>
                  </a:lnTo>
                  <a:lnTo>
                    <a:pt x="28066" y="28067"/>
                  </a:lnTo>
                  <a:lnTo>
                    <a:pt x="58674" y="7493"/>
                  </a:lnTo>
                  <a:lnTo>
                    <a:pt x="96011" y="0"/>
                  </a:lnTo>
                  <a:lnTo>
                    <a:pt x="4354067" y="0"/>
                  </a:lnTo>
                  <a:lnTo>
                    <a:pt x="4391406" y="7493"/>
                  </a:lnTo>
                  <a:lnTo>
                    <a:pt x="4422013" y="28067"/>
                  </a:lnTo>
                  <a:lnTo>
                    <a:pt x="4442586" y="58547"/>
                  </a:lnTo>
                  <a:lnTo>
                    <a:pt x="4450079" y="95884"/>
                  </a:lnTo>
                  <a:lnTo>
                    <a:pt x="4450079" y="479678"/>
                  </a:lnTo>
                  <a:lnTo>
                    <a:pt x="4442586" y="517017"/>
                  </a:lnTo>
                  <a:lnTo>
                    <a:pt x="4422013" y="547497"/>
                  </a:lnTo>
                  <a:lnTo>
                    <a:pt x="4391406" y="568071"/>
                  </a:lnTo>
                  <a:lnTo>
                    <a:pt x="4354067" y="575564"/>
                  </a:lnTo>
                  <a:lnTo>
                    <a:pt x="96011" y="575564"/>
                  </a:lnTo>
                  <a:lnTo>
                    <a:pt x="58674" y="568071"/>
                  </a:lnTo>
                  <a:lnTo>
                    <a:pt x="28066" y="547497"/>
                  </a:lnTo>
                  <a:lnTo>
                    <a:pt x="7492" y="517017"/>
                  </a:lnTo>
                  <a:lnTo>
                    <a:pt x="0" y="479678"/>
                  </a:lnTo>
                  <a:lnTo>
                    <a:pt x="0" y="95884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3952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Security</a:t>
            </a:r>
            <a:r>
              <a:rPr dirty="0" sz="5600" spc="-65"/>
              <a:t> </a:t>
            </a:r>
            <a:r>
              <a:rPr dirty="0" sz="5600" spc="-5"/>
              <a:t>Threats:</a:t>
            </a:r>
            <a:r>
              <a:rPr dirty="0" sz="5600" spc="-80"/>
              <a:t> </a:t>
            </a:r>
            <a:r>
              <a:rPr dirty="0" sz="5600" spc="-5"/>
              <a:t>Cross-site</a:t>
            </a:r>
            <a:r>
              <a:rPr dirty="0" sz="5600" spc="-45"/>
              <a:t> </a:t>
            </a:r>
            <a:r>
              <a:rPr dirty="0" sz="5600" spc="-5"/>
              <a:t>Scripting</a:t>
            </a:r>
            <a:r>
              <a:rPr dirty="0" sz="5600" spc="-114"/>
              <a:t> </a:t>
            </a:r>
            <a:r>
              <a:rPr dirty="0" sz="5600"/>
              <a:t>(XSS)</a:t>
            </a:r>
            <a:endParaRPr sz="5600"/>
          </a:p>
        </p:txBody>
      </p:sp>
      <p:sp>
        <p:nvSpPr>
          <p:cNvPr id="13" name="object 13"/>
          <p:cNvSpPr txBox="1"/>
          <p:nvPr/>
        </p:nvSpPr>
        <p:spPr>
          <a:xfrm>
            <a:off x="1281683" y="3895344"/>
            <a:ext cx="2909570" cy="1100455"/>
          </a:xfrm>
          <a:prstGeom prst="rect">
            <a:avLst/>
          </a:prstGeom>
          <a:solidFill>
            <a:srgbClr val="7B91B8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19" y="7175113"/>
            <a:ext cx="2993135" cy="11687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96161" y="7190993"/>
            <a:ext cx="2880360" cy="1073150"/>
          </a:xfrm>
          <a:prstGeom prst="rect">
            <a:avLst/>
          </a:prstGeom>
          <a:solidFill>
            <a:srgbClr val="E78178"/>
          </a:solidFill>
          <a:ln w="28955">
            <a:solidFill>
              <a:srgbClr val="EE6B6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7088" y="5494141"/>
            <a:ext cx="2993136" cy="116878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673852" y="5495544"/>
            <a:ext cx="2909570" cy="1100455"/>
          </a:xfrm>
          <a:prstGeom prst="rect">
            <a:avLst/>
          </a:prstGeom>
          <a:solidFill>
            <a:srgbClr val="16A994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Vulnerable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50235" y="4445508"/>
            <a:ext cx="3038475" cy="3281679"/>
            <a:chOff x="2650235" y="4445508"/>
            <a:chExt cx="3038475" cy="3281679"/>
          </a:xfrm>
        </p:grpSpPr>
        <p:sp>
          <p:nvSpPr>
            <p:cNvPr id="19" name="object 19"/>
            <p:cNvSpPr/>
            <p:nvPr/>
          </p:nvSpPr>
          <p:spPr>
            <a:xfrm>
              <a:off x="2716784" y="5171033"/>
              <a:ext cx="38100" cy="2019935"/>
            </a:xfrm>
            <a:custGeom>
              <a:avLst/>
              <a:gdLst/>
              <a:ahLst/>
              <a:cxnLst/>
              <a:rect l="l" t="t" r="r" b="b"/>
              <a:pathLst>
                <a:path w="38100" h="2019934">
                  <a:moveTo>
                    <a:pt x="38100" y="1867268"/>
                  </a:moveTo>
                  <a:lnTo>
                    <a:pt x="0" y="1867268"/>
                  </a:lnTo>
                  <a:lnTo>
                    <a:pt x="0" y="2019706"/>
                  </a:lnTo>
                  <a:lnTo>
                    <a:pt x="38100" y="2019706"/>
                  </a:lnTo>
                  <a:lnTo>
                    <a:pt x="38100" y="1867268"/>
                  </a:lnTo>
                  <a:close/>
                </a:path>
                <a:path w="38100" h="2019934">
                  <a:moveTo>
                    <a:pt x="38100" y="1600568"/>
                  </a:moveTo>
                  <a:lnTo>
                    <a:pt x="0" y="1600568"/>
                  </a:lnTo>
                  <a:lnTo>
                    <a:pt x="0" y="1753006"/>
                  </a:lnTo>
                  <a:lnTo>
                    <a:pt x="38100" y="1753006"/>
                  </a:lnTo>
                  <a:lnTo>
                    <a:pt x="38100" y="1600568"/>
                  </a:lnTo>
                  <a:close/>
                </a:path>
                <a:path w="38100" h="2019934">
                  <a:moveTo>
                    <a:pt x="38100" y="1333741"/>
                  </a:moveTo>
                  <a:lnTo>
                    <a:pt x="0" y="1333741"/>
                  </a:lnTo>
                  <a:lnTo>
                    <a:pt x="0" y="1486179"/>
                  </a:lnTo>
                  <a:lnTo>
                    <a:pt x="38100" y="1486179"/>
                  </a:lnTo>
                  <a:lnTo>
                    <a:pt x="38100" y="1333741"/>
                  </a:lnTo>
                  <a:close/>
                </a:path>
                <a:path w="38100" h="2019934">
                  <a:moveTo>
                    <a:pt x="38100" y="1067041"/>
                  </a:moveTo>
                  <a:lnTo>
                    <a:pt x="0" y="1067041"/>
                  </a:lnTo>
                  <a:lnTo>
                    <a:pt x="0" y="1219479"/>
                  </a:lnTo>
                  <a:lnTo>
                    <a:pt x="38100" y="1219479"/>
                  </a:lnTo>
                  <a:lnTo>
                    <a:pt x="38100" y="1067041"/>
                  </a:lnTo>
                  <a:close/>
                </a:path>
                <a:path w="38100" h="2019934">
                  <a:moveTo>
                    <a:pt x="38100" y="800214"/>
                  </a:moveTo>
                  <a:lnTo>
                    <a:pt x="0" y="800214"/>
                  </a:lnTo>
                  <a:lnTo>
                    <a:pt x="0" y="952652"/>
                  </a:lnTo>
                  <a:lnTo>
                    <a:pt x="38100" y="952652"/>
                  </a:lnTo>
                  <a:lnTo>
                    <a:pt x="38100" y="800214"/>
                  </a:lnTo>
                  <a:close/>
                </a:path>
                <a:path w="38100" h="2019934">
                  <a:moveTo>
                    <a:pt x="38100" y="533514"/>
                  </a:moveTo>
                  <a:lnTo>
                    <a:pt x="0" y="533514"/>
                  </a:lnTo>
                  <a:lnTo>
                    <a:pt x="0" y="685952"/>
                  </a:lnTo>
                  <a:lnTo>
                    <a:pt x="38100" y="685952"/>
                  </a:lnTo>
                  <a:lnTo>
                    <a:pt x="38100" y="533514"/>
                  </a:lnTo>
                  <a:close/>
                </a:path>
                <a:path w="38100" h="2019934">
                  <a:moveTo>
                    <a:pt x="38100" y="266700"/>
                  </a:moveTo>
                  <a:lnTo>
                    <a:pt x="0" y="266700"/>
                  </a:lnTo>
                  <a:lnTo>
                    <a:pt x="0" y="419125"/>
                  </a:lnTo>
                  <a:lnTo>
                    <a:pt x="38100" y="419125"/>
                  </a:lnTo>
                  <a:lnTo>
                    <a:pt x="38100" y="266700"/>
                  </a:lnTo>
                  <a:close/>
                </a:path>
                <a:path w="38100" h="2019934">
                  <a:moveTo>
                    <a:pt x="38100" y="0"/>
                  </a:moveTo>
                  <a:lnTo>
                    <a:pt x="0" y="0"/>
                  </a:lnTo>
                  <a:lnTo>
                    <a:pt x="0" y="152425"/>
                  </a:lnTo>
                  <a:lnTo>
                    <a:pt x="38100" y="1524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5" y="4980432"/>
              <a:ext cx="171195" cy="1710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76141" y="4445507"/>
              <a:ext cx="1512570" cy="3281679"/>
            </a:xfrm>
            <a:custGeom>
              <a:avLst/>
              <a:gdLst/>
              <a:ahLst/>
              <a:cxnLst/>
              <a:rect l="l" t="t" r="r" b="b"/>
              <a:pathLst>
                <a:path w="1512570" h="3281679">
                  <a:moveTo>
                    <a:pt x="1512443" y="1800225"/>
                  </a:moveTo>
                  <a:lnTo>
                    <a:pt x="1390777" y="1839341"/>
                  </a:lnTo>
                  <a:lnTo>
                    <a:pt x="1417447" y="1866646"/>
                  </a:lnTo>
                  <a:lnTo>
                    <a:pt x="68453" y="3187700"/>
                  </a:lnTo>
                  <a:lnTo>
                    <a:pt x="41656" y="3160395"/>
                  </a:lnTo>
                  <a:lnTo>
                    <a:pt x="0" y="3281172"/>
                  </a:lnTo>
                  <a:lnTo>
                    <a:pt x="121793" y="3242056"/>
                  </a:lnTo>
                  <a:lnTo>
                    <a:pt x="95123" y="3214878"/>
                  </a:lnTo>
                  <a:lnTo>
                    <a:pt x="1444117" y="1893824"/>
                  </a:lnTo>
                  <a:lnTo>
                    <a:pt x="1470787" y="1921129"/>
                  </a:lnTo>
                  <a:lnTo>
                    <a:pt x="1512443" y="1800225"/>
                  </a:lnTo>
                  <a:close/>
                </a:path>
                <a:path w="1512570" h="3281679">
                  <a:moveTo>
                    <a:pt x="1512443" y="1264793"/>
                  </a:moveTo>
                  <a:lnTo>
                    <a:pt x="1461389" y="1147699"/>
                  </a:lnTo>
                  <a:lnTo>
                    <a:pt x="1437005" y="1176909"/>
                  </a:lnTo>
                  <a:lnTo>
                    <a:pt x="99949" y="58674"/>
                  </a:lnTo>
                  <a:lnTo>
                    <a:pt x="124460" y="29464"/>
                  </a:lnTo>
                  <a:lnTo>
                    <a:pt x="0" y="0"/>
                  </a:lnTo>
                  <a:lnTo>
                    <a:pt x="51054" y="117221"/>
                  </a:lnTo>
                  <a:lnTo>
                    <a:pt x="75565" y="88011"/>
                  </a:lnTo>
                  <a:lnTo>
                    <a:pt x="1412494" y="1206119"/>
                  </a:lnTo>
                  <a:lnTo>
                    <a:pt x="1388110" y="1235329"/>
                  </a:lnTo>
                  <a:lnTo>
                    <a:pt x="1512443" y="1264793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19657" y="5486527"/>
            <a:ext cx="14770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 marR="210820" indent="120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3. sends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aluable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1480" y="6869379"/>
            <a:ext cx="28035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2.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1073150" marR="5080" indent="-105029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receives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script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2509" y="4178934"/>
            <a:ext cx="29667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6910" marR="5080" indent="-6648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1.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Stores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8379" y="2009647"/>
            <a:ext cx="12700000" cy="193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96375" algn="l"/>
              </a:tabLst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Persistent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Cross-site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Scripting	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Reflective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Cross-site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Scripting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9629775" marR="928369" indent="10477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3. Serves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link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vulne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557004" y="7175113"/>
            <a:ext cx="2993390" cy="1169035"/>
            <a:chOff x="9557004" y="7175113"/>
            <a:chExt cx="2993390" cy="116903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7004" y="7175113"/>
              <a:ext cx="2993136" cy="11687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589008" y="7191756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2880359" y="0"/>
                  </a:moveTo>
                  <a:lnTo>
                    <a:pt x="0" y="0"/>
                  </a:lnTo>
                  <a:lnTo>
                    <a:pt x="0" y="1070864"/>
                  </a:lnTo>
                  <a:lnTo>
                    <a:pt x="2880359" y="1070864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589770" y="7192518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0" y="1070863"/>
                  </a:moveTo>
                  <a:lnTo>
                    <a:pt x="2880360" y="1070863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1070863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103611" y="7493254"/>
            <a:ext cx="1838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Mali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ious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579864" y="4142352"/>
            <a:ext cx="2993390" cy="1169035"/>
            <a:chOff x="9579864" y="4142352"/>
            <a:chExt cx="2993390" cy="116903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9864" y="4142352"/>
              <a:ext cx="2993135" cy="11687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610344" y="4158996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2880359" y="0"/>
                  </a:moveTo>
                  <a:lnTo>
                    <a:pt x="0" y="0"/>
                  </a:lnTo>
                  <a:lnTo>
                    <a:pt x="0" y="1070864"/>
                  </a:lnTo>
                  <a:lnTo>
                    <a:pt x="2880359" y="1070864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612630" y="4159758"/>
            <a:ext cx="2880360" cy="1071880"/>
          </a:xfrm>
          <a:prstGeom prst="rect">
            <a:avLst/>
          </a:prstGeom>
          <a:ln w="28955">
            <a:solidFill>
              <a:srgbClr val="EE6B6C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444471" y="4142352"/>
            <a:ext cx="2993390" cy="1169035"/>
            <a:chOff x="14444471" y="4142352"/>
            <a:chExt cx="2993390" cy="116903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4471" y="4142352"/>
              <a:ext cx="2993136" cy="11687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474951" y="4158996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2880359" y="0"/>
                  </a:moveTo>
                  <a:lnTo>
                    <a:pt x="0" y="0"/>
                  </a:lnTo>
                  <a:lnTo>
                    <a:pt x="0" y="1070864"/>
                  </a:lnTo>
                  <a:lnTo>
                    <a:pt x="2880359" y="1070864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475713" y="4159758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0" y="1070864"/>
                  </a:moveTo>
                  <a:lnTo>
                    <a:pt x="2880359" y="1070864"/>
                  </a:lnTo>
                  <a:lnTo>
                    <a:pt x="2880359" y="0"/>
                  </a:lnTo>
                  <a:lnTo>
                    <a:pt x="0" y="0"/>
                  </a:lnTo>
                  <a:lnTo>
                    <a:pt x="0" y="1070864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4461236" y="4145279"/>
            <a:ext cx="2909570" cy="10998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444471" y="7175113"/>
            <a:ext cx="2993390" cy="1169035"/>
            <a:chOff x="14444471" y="7175113"/>
            <a:chExt cx="2993390" cy="1169035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4471" y="7175113"/>
              <a:ext cx="2993136" cy="116878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474951" y="7191756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2880359" y="0"/>
                  </a:moveTo>
                  <a:lnTo>
                    <a:pt x="0" y="0"/>
                  </a:lnTo>
                  <a:lnTo>
                    <a:pt x="0" y="1070864"/>
                  </a:lnTo>
                  <a:lnTo>
                    <a:pt x="2880359" y="1070864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475713" y="7192518"/>
              <a:ext cx="2880360" cy="1071245"/>
            </a:xfrm>
            <a:custGeom>
              <a:avLst/>
              <a:gdLst/>
              <a:ahLst/>
              <a:cxnLst/>
              <a:rect l="l" t="t" r="r" b="b"/>
              <a:pathLst>
                <a:path w="2880359" h="1071245">
                  <a:moveTo>
                    <a:pt x="0" y="1070863"/>
                  </a:moveTo>
                  <a:lnTo>
                    <a:pt x="2880359" y="1070863"/>
                  </a:lnTo>
                  <a:lnTo>
                    <a:pt x="2880359" y="0"/>
                  </a:lnTo>
                  <a:lnTo>
                    <a:pt x="0" y="0"/>
                  </a:lnTo>
                  <a:lnTo>
                    <a:pt x="0" y="1070863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4461236" y="7178040"/>
            <a:ext cx="2909570" cy="10998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Vulnerable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972800" y="4636008"/>
            <a:ext cx="3556000" cy="3162300"/>
            <a:chOff x="10972800" y="4636008"/>
            <a:chExt cx="3556000" cy="3162300"/>
          </a:xfrm>
        </p:grpSpPr>
        <p:sp>
          <p:nvSpPr>
            <p:cNvPr id="46" name="object 46"/>
            <p:cNvSpPr/>
            <p:nvPr/>
          </p:nvSpPr>
          <p:spPr>
            <a:xfrm>
              <a:off x="12490703" y="4636008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426" y="0"/>
                  </a:moveTo>
                  <a:lnTo>
                    <a:pt x="0" y="57150"/>
                  </a:lnTo>
                  <a:lnTo>
                    <a:pt x="114426" y="114300"/>
                  </a:lnTo>
                  <a:lnTo>
                    <a:pt x="114426" y="76200"/>
                  </a:lnTo>
                  <a:lnTo>
                    <a:pt x="95376" y="76200"/>
                  </a:lnTo>
                  <a:lnTo>
                    <a:pt x="95376" y="38100"/>
                  </a:lnTo>
                  <a:lnTo>
                    <a:pt x="114426" y="38100"/>
                  </a:lnTo>
                  <a:lnTo>
                    <a:pt x="11442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61667" y="4636008"/>
              <a:ext cx="76326" cy="1143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586081" y="4674107"/>
              <a:ext cx="1890395" cy="38100"/>
            </a:xfrm>
            <a:custGeom>
              <a:avLst/>
              <a:gdLst/>
              <a:ahLst/>
              <a:cxnLst/>
              <a:rect l="l" t="t" r="r" b="b"/>
              <a:pathLst>
                <a:path w="1890394" h="38100">
                  <a:moveTo>
                    <a:pt x="1775714" y="0"/>
                  </a:moveTo>
                  <a:lnTo>
                    <a:pt x="1906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9050" y="38100"/>
                  </a:lnTo>
                  <a:lnTo>
                    <a:pt x="1775714" y="38100"/>
                  </a:lnTo>
                  <a:lnTo>
                    <a:pt x="1775714" y="0"/>
                  </a:lnTo>
                  <a:close/>
                </a:path>
                <a:path w="1890394" h="38100">
                  <a:moveTo>
                    <a:pt x="1890014" y="19050"/>
                  </a:moveTo>
                  <a:lnTo>
                    <a:pt x="1851914" y="0"/>
                  </a:lnTo>
                  <a:lnTo>
                    <a:pt x="1794637" y="0"/>
                  </a:lnTo>
                  <a:lnTo>
                    <a:pt x="1794637" y="38100"/>
                  </a:lnTo>
                  <a:lnTo>
                    <a:pt x="1851914" y="38100"/>
                  </a:lnTo>
                  <a:lnTo>
                    <a:pt x="1890014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33732" y="4876800"/>
              <a:ext cx="2194560" cy="292150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972800" y="5010911"/>
              <a:ext cx="3519170" cy="2727960"/>
            </a:xfrm>
            <a:custGeom>
              <a:avLst/>
              <a:gdLst/>
              <a:ahLst/>
              <a:cxnLst/>
              <a:rect l="l" t="t" r="r" b="b"/>
              <a:pathLst>
                <a:path w="3519169" h="2727959">
                  <a:moveTo>
                    <a:pt x="78994" y="1819148"/>
                  </a:moveTo>
                  <a:lnTo>
                    <a:pt x="40894" y="1818640"/>
                  </a:lnTo>
                  <a:lnTo>
                    <a:pt x="39243" y="1971040"/>
                  </a:lnTo>
                  <a:lnTo>
                    <a:pt x="77343" y="1971548"/>
                  </a:lnTo>
                  <a:lnTo>
                    <a:pt x="78994" y="1819148"/>
                  </a:lnTo>
                  <a:close/>
                </a:path>
                <a:path w="3519169" h="2727959">
                  <a:moveTo>
                    <a:pt x="82042" y="1552321"/>
                  </a:moveTo>
                  <a:lnTo>
                    <a:pt x="43942" y="1551940"/>
                  </a:lnTo>
                  <a:lnTo>
                    <a:pt x="42291" y="1704340"/>
                  </a:lnTo>
                  <a:lnTo>
                    <a:pt x="80391" y="1704721"/>
                  </a:lnTo>
                  <a:lnTo>
                    <a:pt x="82042" y="1552321"/>
                  </a:lnTo>
                  <a:close/>
                </a:path>
                <a:path w="3519169" h="2727959">
                  <a:moveTo>
                    <a:pt x="85090" y="1285494"/>
                  </a:moveTo>
                  <a:lnTo>
                    <a:pt x="46990" y="1285113"/>
                  </a:lnTo>
                  <a:lnTo>
                    <a:pt x="45339" y="1437513"/>
                  </a:lnTo>
                  <a:lnTo>
                    <a:pt x="83439" y="1437894"/>
                  </a:lnTo>
                  <a:lnTo>
                    <a:pt x="85090" y="1285494"/>
                  </a:lnTo>
                  <a:close/>
                </a:path>
                <a:path w="3519169" h="2727959">
                  <a:moveTo>
                    <a:pt x="88138" y="1018667"/>
                  </a:moveTo>
                  <a:lnTo>
                    <a:pt x="50038" y="1018286"/>
                  </a:lnTo>
                  <a:lnTo>
                    <a:pt x="48260" y="1170686"/>
                  </a:lnTo>
                  <a:lnTo>
                    <a:pt x="86360" y="1171067"/>
                  </a:lnTo>
                  <a:lnTo>
                    <a:pt x="88138" y="1018667"/>
                  </a:lnTo>
                  <a:close/>
                </a:path>
                <a:path w="3519169" h="2727959">
                  <a:moveTo>
                    <a:pt x="91186" y="751840"/>
                  </a:moveTo>
                  <a:lnTo>
                    <a:pt x="53086" y="751459"/>
                  </a:lnTo>
                  <a:lnTo>
                    <a:pt x="51308" y="903859"/>
                  </a:lnTo>
                  <a:lnTo>
                    <a:pt x="89408" y="904240"/>
                  </a:lnTo>
                  <a:lnTo>
                    <a:pt x="91186" y="751840"/>
                  </a:lnTo>
                  <a:close/>
                </a:path>
                <a:path w="3519169" h="2727959">
                  <a:moveTo>
                    <a:pt x="94234" y="485140"/>
                  </a:moveTo>
                  <a:lnTo>
                    <a:pt x="56134" y="484632"/>
                  </a:lnTo>
                  <a:lnTo>
                    <a:pt x="54356" y="637032"/>
                  </a:lnTo>
                  <a:lnTo>
                    <a:pt x="92456" y="637413"/>
                  </a:lnTo>
                  <a:lnTo>
                    <a:pt x="94234" y="485140"/>
                  </a:lnTo>
                  <a:close/>
                </a:path>
                <a:path w="3519169" h="2727959">
                  <a:moveTo>
                    <a:pt x="97282" y="218313"/>
                  </a:moveTo>
                  <a:lnTo>
                    <a:pt x="59182" y="217805"/>
                  </a:lnTo>
                  <a:lnTo>
                    <a:pt x="57404" y="370205"/>
                  </a:lnTo>
                  <a:lnTo>
                    <a:pt x="95504" y="370713"/>
                  </a:lnTo>
                  <a:lnTo>
                    <a:pt x="97282" y="218313"/>
                  </a:lnTo>
                  <a:close/>
                </a:path>
                <a:path w="3519169" h="2727959">
                  <a:moveTo>
                    <a:pt x="114300" y="2067052"/>
                  </a:moveTo>
                  <a:lnTo>
                    <a:pt x="0" y="2065782"/>
                  </a:lnTo>
                  <a:lnTo>
                    <a:pt x="55880" y="2180717"/>
                  </a:lnTo>
                  <a:lnTo>
                    <a:pt x="114300" y="2067052"/>
                  </a:lnTo>
                  <a:close/>
                </a:path>
                <a:path w="3519169" h="2727959">
                  <a:moveTo>
                    <a:pt x="3518662" y="2704973"/>
                  </a:moveTo>
                  <a:lnTo>
                    <a:pt x="1601978" y="81026"/>
                  </a:lnTo>
                  <a:lnTo>
                    <a:pt x="1632585" y="58547"/>
                  </a:lnTo>
                  <a:lnTo>
                    <a:pt x="1519047" y="0"/>
                  </a:lnTo>
                  <a:lnTo>
                    <a:pt x="1540383" y="125984"/>
                  </a:lnTo>
                  <a:lnTo>
                    <a:pt x="1571117" y="103632"/>
                  </a:lnTo>
                  <a:lnTo>
                    <a:pt x="3487928" y="2727452"/>
                  </a:lnTo>
                  <a:lnTo>
                    <a:pt x="3518662" y="2704973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4473809" y="6256146"/>
            <a:ext cx="28670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015" marR="5080" indent="-74295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 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arbitrary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58325" y="5504434"/>
            <a:ext cx="14770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 marR="212725" indent="1524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4.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aluable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46988" y="5844540"/>
            <a:ext cx="13406755" cy="4415155"/>
            <a:chOff x="1046988" y="5844540"/>
            <a:chExt cx="13406755" cy="4415155"/>
          </a:xfrm>
        </p:grpSpPr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63628" y="5844540"/>
              <a:ext cx="1432560" cy="17068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467844" y="7769352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426" y="0"/>
                  </a:moveTo>
                  <a:lnTo>
                    <a:pt x="0" y="57150"/>
                  </a:lnTo>
                  <a:lnTo>
                    <a:pt x="114426" y="114300"/>
                  </a:lnTo>
                  <a:lnTo>
                    <a:pt x="114426" y="76200"/>
                  </a:lnTo>
                  <a:lnTo>
                    <a:pt x="95376" y="76200"/>
                  </a:lnTo>
                  <a:lnTo>
                    <a:pt x="95376" y="38100"/>
                  </a:lnTo>
                  <a:lnTo>
                    <a:pt x="114426" y="38100"/>
                  </a:lnTo>
                  <a:lnTo>
                    <a:pt x="11442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8807" y="7769352"/>
              <a:ext cx="76326" cy="1143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563221" y="7807452"/>
              <a:ext cx="1890395" cy="38100"/>
            </a:xfrm>
            <a:custGeom>
              <a:avLst/>
              <a:gdLst/>
              <a:ahLst/>
              <a:cxnLst/>
              <a:rect l="l" t="t" r="r" b="b"/>
              <a:pathLst>
                <a:path w="1890394" h="38100">
                  <a:moveTo>
                    <a:pt x="1775714" y="0"/>
                  </a:moveTo>
                  <a:lnTo>
                    <a:pt x="1906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9050" y="38100"/>
                  </a:lnTo>
                  <a:lnTo>
                    <a:pt x="1775714" y="38100"/>
                  </a:lnTo>
                  <a:lnTo>
                    <a:pt x="1775714" y="0"/>
                  </a:lnTo>
                  <a:close/>
                </a:path>
                <a:path w="1890394" h="38100">
                  <a:moveTo>
                    <a:pt x="1890014" y="19050"/>
                  </a:moveTo>
                  <a:lnTo>
                    <a:pt x="1851914" y="0"/>
                  </a:lnTo>
                  <a:lnTo>
                    <a:pt x="1794637" y="0"/>
                  </a:lnTo>
                  <a:lnTo>
                    <a:pt x="1794637" y="38100"/>
                  </a:lnTo>
                  <a:lnTo>
                    <a:pt x="1851914" y="38100"/>
                  </a:lnTo>
                  <a:lnTo>
                    <a:pt x="1890014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1983593" y="8452484"/>
            <a:ext cx="29660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6910" marR="5080" indent="-6648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1.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Stores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malicious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Object</a:t>
            </a:r>
            <a:r>
              <a:rPr dirty="0" sz="5600" spc="-20"/>
              <a:t>i</a:t>
            </a:r>
            <a:r>
              <a:rPr dirty="0" sz="5600" spc="-5"/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7206615" cy="468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Differentiate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authorization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cookie-based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token-based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JSON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Tokens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(JWT)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authenticate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Implement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handles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security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threats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9641" y="4552264"/>
            <a:ext cx="572262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Authent</a:t>
            </a:r>
            <a:r>
              <a:rPr dirty="0" spc="-30"/>
              <a:t>i</a:t>
            </a:r>
            <a:r>
              <a:rPr dirty="0" spc="-5"/>
              <a:t>cat</a:t>
            </a:r>
            <a:r>
              <a:rPr dirty="0" spc="-35"/>
              <a:t>i</a:t>
            </a:r>
            <a:r>
              <a:rPr dirty="0"/>
              <a:t>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1710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05"/>
              <a:t> </a:t>
            </a:r>
            <a:r>
              <a:rPr dirty="0" sz="5600"/>
              <a:t>is</a:t>
            </a:r>
            <a:r>
              <a:rPr dirty="0" sz="5600" spc="-55"/>
              <a:t> </a:t>
            </a:r>
            <a:r>
              <a:rPr dirty="0" sz="5600" spc="-10"/>
              <a:t>Authentication?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29283" y="2075748"/>
            <a:ext cx="16090900" cy="929640"/>
            <a:chOff x="1129283" y="2075748"/>
            <a:chExt cx="16090900" cy="929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2075748"/>
              <a:ext cx="16090392" cy="9295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2143" y="2092451"/>
              <a:ext cx="15986760" cy="831850"/>
            </a:xfrm>
            <a:custGeom>
              <a:avLst/>
              <a:gdLst/>
              <a:ahLst/>
              <a:cxnLst/>
              <a:rect l="l" t="t" r="r" b="b"/>
              <a:pathLst>
                <a:path w="15986760" h="831850">
                  <a:moveTo>
                    <a:pt x="15848075" y="0"/>
                  </a:moveTo>
                  <a:lnTo>
                    <a:pt x="138684" y="0"/>
                  </a:lnTo>
                  <a:lnTo>
                    <a:pt x="94843" y="7112"/>
                  </a:lnTo>
                  <a:lnTo>
                    <a:pt x="56781" y="26797"/>
                  </a:lnTo>
                  <a:lnTo>
                    <a:pt x="26758" y="56769"/>
                  </a:lnTo>
                  <a:lnTo>
                    <a:pt x="7073" y="94869"/>
                  </a:lnTo>
                  <a:lnTo>
                    <a:pt x="0" y="138556"/>
                  </a:lnTo>
                  <a:lnTo>
                    <a:pt x="0" y="693039"/>
                  </a:lnTo>
                  <a:lnTo>
                    <a:pt x="7073" y="736853"/>
                  </a:lnTo>
                  <a:lnTo>
                    <a:pt x="26758" y="774953"/>
                  </a:lnTo>
                  <a:lnTo>
                    <a:pt x="56781" y="804926"/>
                  </a:lnTo>
                  <a:lnTo>
                    <a:pt x="94843" y="824611"/>
                  </a:lnTo>
                  <a:lnTo>
                    <a:pt x="138684" y="831723"/>
                  </a:lnTo>
                  <a:lnTo>
                    <a:pt x="15848075" y="831723"/>
                  </a:lnTo>
                  <a:lnTo>
                    <a:pt x="15891891" y="824611"/>
                  </a:lnTo>
                  <a:lnTo>
                    <a:pt x="15929991" y="804926"/>
                  </a:lnTo>
                  <a:lnTo>
                    <a:pt x="15959963" y="774953"/>
                  </a:lnTo>
                  <a:lnTo>
                    <a:pt x="15979648" y="736853"/>
                  </a:lnTo>
                  <a:lnTo>
                    <a:pt x="15986760" y="693039"/>
                  </a:lnTo>
                  <a:lnTo>
                    <a:pt x="15986760" y="138556"/>
                  </a:lnTo>
                  <a:lnTo>
                    <a:pt x="15979648" y="94869"/>
                  </a:lnTo>
                  <a:lnTo>
                    <a:pt x="15959963" y="56769"/>
                  </a:lnTo>
                  <a:lnTo>
                    <a:pt x="15929991" y="26797"/>
                  </a:lnTo>
                  <a:lnTo>
                    <a:pt x="15891891" y="7112"/>
                  </a:lnTo>
                  <a:lnTo>
                    <a:pt x="1584807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52905" y="2093213"/>
              <a:ext cx="15986760" cy="831850"/>
            </a:xfrm>
            <a:custGeom>
              <a:avLst/>
              <a:gdLst/>
              <a:ahLst/>
              <a:cxnLst/>
              <a:rect l="l" t="t" r="r" b="b"/>
              <a:pathLst>
                <a:path w="15986760" h="831850">
                  <a:moveTo>
                    <a:pt x="0" y="138556"/>
                  </a:moveTo>
                  <a:lnTo>
                    <a:pt x="7073" y="94868"/>
                  </a:lnTo>
                  <a:lnTo>
                    <a:pt x="26758" y="56768"/>
                  </a:lnTo>
                  <a:lnTo>
                    <a:pt x="56781" y="26796"/>
                  </a:lnTo>
                  <a:lnTo>
                    <a:pt x="94843" y="7111"/>
                  </a:lnTo>
                  <a:lnTo>
                    <a:pt x="138684" y="0"/>
                  </a:lnTo>
                  <a:lnTo>
                    <a:pt x="15848076" y="0"/>
                  </a:lnTo>
                  <a:lnTo>
                    <a:pt x="15891891" y="7111"/>
                  </a:lnTo>
                  <a:lnTo>
                    <a:pt x="15929991" y="26796"/>
                  </a:lnTo>
                  <a:lnTo>
                    <a:pt x="15959963" y="56768"/>
                  </a:lnTo>
                  <a:lnTo>
                    <a:pt x="15979648" y="94868"/>
                  </a:lnTo>
                  <a:lnTo>
                    <a:pt x="15986760" y="138556"/>
                  </a:lnTo>
                  <a:lnTo>
                    <a:pt x="15986760" y="693038"/>
                  </a:lnTo>
                  <a:lnTo>
                    <a:pt x="15979648" y="736853"/>
                  </a:lnTo>
                  <a:lnTo>
                    <a:pt x="15959963" y="774953"/>
                  </a:lnTo>
                  <a:lnTo>
                    <a:pt x="15929991" y="804926"/>
                  </a:lnTo>
                  <a:lnTo>
                    <a:pt x="15891891" y="824610"/>
                  </a:lnTo>
                  <a:lnTo>
                    <a:pt x="15848076" y="831722"/>
                  </a:lnTo>
                  <a:lnTo>
                    <a:pt x="138684" y="831722"/>
                  </a:lnTo>
                  <a:lnTo>
                    <a:pt x="94843" y="824610"/>
                  </a:lnTo>
                  <a:lnTo>
                    <a:pt x="56781" y="804926"/>
                  </a:lnTo>
                  <a:lnTo>
                    <a:pt x="26758" y="774953"/>
                  </a:lnTo>
                  <a:lnTo>
                    <a:pt x="7073" y="736853"/>
                  </a:lnTo>
                  <a:lnTo>
                    <a:pt x="0" y="693038"/>
                  </a:lnTo>
                  <a:lnTo>
                    <a:pt x="0" y="138556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49121" y="2272665"/>
            <a:ext cx="154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verifying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identity</a:t>
            </a:r>
            <a:r>
              <a:rPr dirty="0" sz="2400" spc="-5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user.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 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25356" y="4076700"/>
            <a:ext cx="1259205" cy="1382395"/>
            <a:chOff x="9325356" y="4076700"/>
            <a:chExt cx="1259205" cy="13823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7276" y="4076700"/>
              <a:ext cx="1010412" cy="13822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5356" y="4136135"/>
              <a:ext cx="1258824" cy="12588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325356" y="7216140"/>
            <a:ext cx="1259205" cy="1384300"/>
            <a:chOff x="9325356" y="7216140"/>
            <a:chExt cx="1259205" cy="13843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5648" y="7216140"/>
              <a:ext cx="1144524" cy="13837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356" y="7275576"/>
              <a:ext cx="1258824" cy="126034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165604" y="4034028"/>
            <a:ext cx="4044950" cy="4761230"/>
            <a:chOff x="2165604" y="4034028"/>
            <a:chExt cx="4044950" cy="476123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5604" y="4034028"/>
              <a:ext cx="4044696" cy="47609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0092" y="4136136"/>
              <a:ext cx="3860291" cy="456133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3248132" y="4584191"/>
            <a:ext cx="3451860" cy="4040504"/>
            <a:chOff x="13248132" y="4584191"/>
            <a:chExt cx="3451860" cy="4040504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22808" y="4698491"/>
              <a:ext cx="3377184" cy="39258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48132" y="4584191"/>
              <a:ext cx="3384804" cy="39486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246619" y="5530166"/>
            <a:ext cx="5293360" cy="436880"/>
            <a:chOff x="7246619" y="5530166"/>
            <a:chExt cx="5293360" cy="43688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6619" y="5530166"/>
              <a:ext cx="5292852" cy="4362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77099" y="5556504"/>
              <a:ext cx="5186045" cy="327660"/>
            </a:xfrm>
            <a:custGeom>
              <a:avLst/>
              <a:gdLst/>
              <a:ahLst/>
              <a:cxnLst/>
              <a:rect l="l" t="t" r="r" b="b"/>
              <a:pathLst>
                <a:path w="5186045" h="327660">
                  <a:moveTo>
                    <a:pt x="5022977" y="0"/>
                  </a:moveTo>
                  <a:lnTo>
                    <a:pt x="5022977" y="81787"/>
                  </a:lnTo>
                  <a:lnTo>
                    <a:pt x="0" y="81787"/>
                  </a:lnTo>
                  <a:lnTo>
                    <a:pt x="0" y="245491"/>
                  </a:lnTo>
                  <a:lnTo>
                    <a:pt x="5022977" y="245491"/>
                  </a:lnTo>
                  <a:lnTo>
                    <a:pt x="5022977" y="327406"/>
                  </a:lnTo>
                  <a:lnTo>
                    <a:pt x="5186045" y="163703"/>
                  </a:lnTo>
                  <a:lnTo>
                    <a:pt x="502297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77861" y="5557266"/>
              <a:ext cx="5186045" cy="327660"/>
            </a:xfrm>
            <a:custGeom>
              <a:avLst/>
              <a:gdLst/>
              <a:ahLst/>
              <a:cxnLst/>
              <a:rect l="l" t="t" r="r" b="b"/>
              <a:pathLst>
                <a:path w="5186045" h="327660">
                  <a:moveTo>
                    <a:pt x="0" y="81787"/>
                  </a:moveTo>
                  <a:lnTo>
                    <a:pt x="5022977" y="81787"/>
                  </a:lnTo>
                  <a:lnTo>
                    <a:pt x="5022977" y="0"/>
                  </a:lnTo>
                  <a:lnTo>
                    <a:pt x="5186045" y="163703"/>
                  </a:lnTo>
                  <a:lnTo>
                    <a:pt x="5022977" y="327406"/>
                  </a:lnTo>
                  <a:lnTo>
                    <a:pt x="5022977" y="245491"/>
                  </a:lnTo>
                  <a:lnTo>
                    <a:pt x="0" y="245491"/>
                  </a:lnTo>
                  <a:lnTo>
                    <a:pt x="0" y="8178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249668" y="6578678"/>
            <a:ext cx="5294630" cy="436880"/>
            <a:chOff x="7249668" y="6578678"/>
            <a:chExt cx="5294630" cy="43688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9668" y="6578678"/>
              <a:ext cx="5294376" cy="43629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277100" y="6606540"/>
              <a:ext cx="5186045" cy="326390"/>
            </a:xfrm>
            <a:custGeom>
              <a:avLst/>
              <a:gdLst/>
              <a:ahLst/>
              <a:cxnLst/>
              <a:rect l="l" t="t" r="r" b="b"/>
              <a:pathLst>
                <a:path w="5186045" h="326390">
                  <a:moveTo>
                    <a:pt x="163068" y="0"/>
                  </a:moveTo>
                  <a:lnTo>
                    <a:pt x="0" y="162940"/>
                  </a:lnTo>
                  <a:lnTo>
                    <a:pt x="163068" y="325881"/>
                  </a:lnTo>
                  <a:lnTo>
                    <a:pt x="163068" y="244347"/>
                  </a:lnTo>
                  <a:lnTo>
                    <a:pt x="5186045" y="244347"/>
                  </a:lnTo>
                  <a:lnTo>
                    <a:pt x="5186045" y="81406"/>
                  </a:lnTo>
                  <a:lnTo>
                    <a:pt x="163068" y="8140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77862" y="6607302"/>
              <a:ext cx="5186045" cy="326390"/>
            </a:xfrm>
            <a:custGeom>
              <a:avLst/>
              <a:gdLst/>
              <a:ahLst/>
              <a:cxnLst/>
              <a:rect l="l" t="t" r="r" b="b"/>
              <a:pathLst>
                <a:path w="5186045" h="326390">
                  <a:moveTo>
                    <a:pt x="5186045" y="81407"/>
                  </a:moveTo>
                  <a:lnTo>
                    <a:pt x="163068" y="81407"/>
                  </a:lnTo>
                  <a:lnTo>
                    <a:pt x="163068" y="0"/>
                  </a:lnTo>
                  <a:lnTo>
                    <a:pt x="0" y="162940"/>
                  </a:lnTo>
                  <a:lnTo>
                    <a:pt x="163068" y="325882"/>
                  </a:lnTo>
                  <a:lnTo>
                    <a:pt x="163068" y="244348"/>
                  </a:lnTo>
                  <a:lnTo>
                    <a:pt x="5186045" y="244348"/>
                  </a:lnTo>
                  <a:lnTo>
                    <a:pt x="5186045" y="8140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464802" y="3647947"/>
            <a:ext cx="980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3095" y="8693277"/>
            <a:ext cx="184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1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granted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668779"/>
            <a:ext cx="16421100" cy="8021320"/>
            <a:chOff x="935736" y="1668779"/>
            <a:chExt cx="16421100" cy="8021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3040" y="1668779"/>
              <a:ext cx="118872" cy="8020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6286" y="1689353"/>
              <a:ext cx="0" cy="7920355"/>
            </a:xfrm>
            <a:custGeom>
              <a:avLst/>
              <a:gdLst/>
              <a:ahLst/>
              <a:cxnLst/>
              <a:rect l="l" t="t" r="r" b="b"/>
              <a:pathLst>
                <a:path w="0" h="7920355">
                  <a:moveTo>
                    <a:pt x="0" y="0"/>
                  </a:moveTo>
                  <a:lnTo>
                    <a:pt x="0" y="7920113"/>
                  </a:lnTo>
                </a:path>
              </a:pathLst>
            </a:custGeom>
            <a:ln w="38100">
              <a:solidFill>
                <a:srgbClr val="0D80B8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2619" y="2176299"/>
              <a:ext cx="5730239" cy="6735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9402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Authentication</a:t>
            </a:r>
            <a:r>
              <a:rPr dirty="0" sz="5600" spc="-110"/>
              <a:t> </a:t>
            </a:r>
            <a:r>
              <a:rPr dirty="0" sz="5600" spc="5"/>
              <a:t>and</a:t>
            </a:r>
            <a:r>
              <a:rPr dirty="0" sz="5600" spc="-120"/>
              <a:t> </a:t>
            </a:r>
            <a:r>
              <a:rPr dirty="0" sz="5600"/>
              <a:t>Authorization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1943861" y="2192273"/>
            <a:ext cx="5619115" cy="577850"/>
          </a:xfrm>
          <a:prstGeom prst="rect">
            <a:avLst/>
          </a:prstGeom>
          <a:solidFill>
            <a:srgbClr val="F4606C"/>
          </a:solidFill>
          <a:ln w="28955">
            <a:solidFill>
              <a:srgbClr val="FFFFFF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9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6956" y="2176299"/>
            <a:ext cx="5730240" cy="6735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28197" y="2192273"/>
            <a:ext cx="5619115" cy="577850"/>
          </a:xfrm>
          <a:prstGeom prst="rect">
            <a:avLst/>
          </a:prstGeom>
          <a:solidFill>
            <a:srgbClr val="7B91B8"/>
          </a:solidFill>
          <a:ln w="28956">
            <a:solidFill>
              <a:srgbClr val="FFFFFF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509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Authorization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7400" y="3544998"/>
            <a:ext cx="2597150" cy="1969135"/>
            <a:chOff x="2057400" y="3544998"/>
            <a:chExt cx="2597150" cy="19691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400" y="3544998"/>
              <a:ext cx="2596896" cy="1968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89403" y="3560064"/>
              <a:ext cx="2484120" cy="1872614"/>
            </a:xfrm>
            <a:custGeom>
              <a:avLst/>
              <a:gdLst/>
              <a:ahLst/>
              <a:cxnLst/>
              <a:rect l="l" t="t" r="r" b="b"/>
              <a:pathLst>
                <a:path w="2484120" h="1872614">
                  <a:moveTo>
                    <a:pt x="2484120" y="0"/>
                  </a:moveTo>
                  <a:lnTo>
                    <a:pt x="636904" y="0"/>
                  </a:lnTo>
                  <a:lnTo>
                    <a:pt x="589407" y="1777"/>
                  </a:lnTo>
                  <a:lnTo>
                    <a:pt x="542797" y="6857"/>
                  </a:lnTo>
                  <a:lnTo>
                    <a:pt x="497204" y="15366"/>
                  </a:lnTo>
                  <a:lnTo>
                    <a:pt x="452881" y="26924"/>
                  </a:lnTo>
                  <a:lnTo>
                    <a:pt x="409956" y="41655"/>
                  </a:lnTo>
                  <a:lnTo>
                    <a:pt x="368426" y="59181"/>
                  </a:lnTo>
                  <a:lnTo>
                    <a:pt x="328421" y="79628"/>
                  </a:lnTo>
                  <a:lnTo>
                    <a:pt x="290068" y="102615"/>
                  </a:lnTo>
                  <a:lnTo>
                    <a:pt x="253619" y="128269"/>
                  </a:lnTo>
                  <a:lnTo>
                    <a:pt x="219075" y="156336"/>
                  </a:lnTo>
                  <a:lnTo>
                    <a:pt x="186562" y="186689"/>
                  </a:lnTo>
                  <a:lnTo>
                    <a:pt x="156209" y="219201"/>
                  </a:lnTo>
                  <a:lnTo>
                    <a:pt x="128143" y="253745"/>
                  </a:lnTo>
                  <a:lnTo>
                    <a:pt x="102615" y="290194"/>
                  </a:lnTo>
                  <a:lnTo>
                    <a:pt x="79501" y="328548"/>
                  </a:lnTo>
                  <a:lnTo>
                    <a:pt x="59181" y="368553"/>
                  </a:lnTo>
                  <a:lnTo>
                    <a:pt x="41656" y="410209"/>
                  </a:lnTo>
                  <a:lnTo>
                    <a:pt x="26923" y="453135"/>
                  </a:lnTo>
                  <a:lnTo>
                    <a:pt x="15366" y="497585"/>
                  </a:lnTo>
                  <a:lnTo>
                    <a:pt x="6857" y="543051"/>
                  </a:lnTo>
                  <a:lnTo>
                    <a:pt x="1777" y="589660"/>
                  </a:lnTo>
                  <a:lnTo>
                    <a:pt x="0" y="637285"/>
                  </a:lnTo>
                  <a:lnTo>
                    <a:pt x="0" y="1872487"/>
                  </a:lnTo>
                  <a:lnTo>
                    <a:pt x="1847215" y="1872487"/>
                  </a:lnTo>
                  <a:lnTo>
                    <a:pt x="1894712" y="1870709"/>
                  </a:lnTo>
                  <a:lnTo>
                    <a:pt x="1941321" y="1865629"/>
                  </a:lnTo>
                  <a:lnTo>
                    <a:pt x="1986915" y="1857120"/>
                  </a:lnTo>
                  <a:lnTo>
                    <a:pt x="2031237" y="1845563"/>
                  </a:lnTo>
                  <a:lnTo>
                    <a:pt x="2074163" y="1830831"/>
                  </a:lnTo>
                  <a:lnTo>
                    <a:pt x="2115693" y="1813305"/>
                  </a:lnTo>
                  <a:lnTo>
                    <a:pt x="2155697" y="1792858"/>
                  </a:lnTo>
                  <a:lnTo>
                    <a:pt x="2194051" y="1769871"/>
                  </a:lnTo>
                  <a:lnTo>
                    <a:pt x="2230500" y="1744217"/>
                  </a:lnTo>
                  <a:lnTo>
                    <a:pt x="2265045" y="1716150"/>
                  </a:lnTo>
                  <a:lnTo>
                    <a:pt x="2297557" y="1685797"/>
                  </a:lnTo>
                  <a:lnTo>
                    <a:pt x="2327910" y="1653285"/>
                  </a:lnTo>
                  <a:lnTo>
                    <a:pt x="2355976" y="1618741"/>
                  </a:lnTo>
                  <a:lnTo>
                    <a:pt x="2381504" y="1582292"/>
                  </a:lnTo>
                  <a:lnTo>
                    <a:pt x="2404618" y="1543938"/>
                  </a:lnTo>
                  <a:lnTo>
                    <a:pt x="2424937" y="1503933"/>
                  </a:lnTo>
                  <a:lnTo>
                    <a:pt x="2442463" y="1462277"/>
                  </a:lnTo>
                  <a:lnTo>
                    <a:pt x="2457196" y="1419351"/>
                  </a:lnTo>
                  <a:lnTo>
                    <a:pt x="2468753" y="1374901"/>
                  </a:lnTo>
                  <a:lnTo>
                    <a:pt x="2477261" y="1329435"/>
                  </a:lnTo>
                  <a:lnTo>
                    <a:pt x="2482342" y="1282826"/>
                  </a:lnTo>
                  <a:lnTo>
                    <a:pt x="2484120" y="1235201"/>
                  </a:lnTo>
                  <a:lnTo>
                    <a:pt x="248412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90165" y="3560826"/>
              <a:ext cx="2484120" cy="1872614"/>
            </a:xfrm>
            <a:custGeom>
              <a:avLst/>
              <a:gdLst/>
              <a:ahLst/>
              <a:cxnLst/>
              <a:rect l="l" t="t" r="r" b="b"/>
              <a:pathLst>
                <a:path w="2484120" h="1872614">
                  <a:moveTo>
                    <a:pt x="636904" y="0"/>
                  </a:moveTo>
                  <a:lnTo>
                    <a:pt x="2484120" y="0"/>
                  </a:lnTo>
                  <a:lnTo>
                    <a:pt x="2484120" y="1235202"/>
                  </a:lnTo>
                  <a:lnTo>
                    <a:pt x="2482342" y="1282827"/>
                  </a:lnTo>
                  <a:lnTo>
                    <a:pt x="2477261" y="1329436"/>
                  </a:lnTo>
                  <a:lnTo>
                    <a:pt x="2468753" y="1374902"/>
                  </a:lnTo>
                  <a:lnTo>
                    <a:pt x="2457196" y="1419352"/>
                  </a:lnTo>
                  <a:lnTo>
                    <a:pt x="2442463" y="1462277"/>
                  </a:lnTo>
                  <a:lnTo>
                    <a:pt x="2424937" y="1503934"/>
                  </a:lnTo>
                  <a:lnTo>
                    <a:pt x="2404618" y="1543939"/>
                  </a:lnTo>
                  <a:lnTo>
                    <a:pt x="2381504" y="1582293"/>
                  </a:lnTo>
                  <a:lnTo>
                    <a:pt x="2355976" y="1618741"/>
                  </a:lnTo>
                  <a:lnTo>
                    <a:pt x="2327910" y="1653286"/>
                  </a:lnTo>
                  <a:lnTo>
                    <a:pt x="2297557" y="1685798"/>
                  </a:lnTo>
                  <a:lnTo>
                    <a:pt x="2265045" y="1716151"/>
                  </a:lnTo>
                  <a:lnTo>
                    <a:pt x="2230500" y="1744218"/>
                  </a:lnTo>
                  <a:lnTo>
                    <a:pt x="2194051" y="1769872"/>
                  </a:lnTo>
                  <a:lnTo>
                    <a:pt x="2155697" y="1792859"/>
                  </a:lnTo>
                  <a:lnTo>
                    <a:pt x="2115693" y="1813306"/>
                  </a:lnTo>
                  <a:lnTo>
                    <a:pt x="2074163" y="1830832"/>
                  </a:lnTo>
                  <a:lnTo>
                    <a:pt x="2031237" y="1845564"/>
                  </a:lnTo>
                  <a:lnTo>
                    <a:pt x="1986914" y="1857121"/>
                  </a:lnTo>
                  <a:lnTo>
                    <a:pt x="1941321" y="1865629"/>
                  </a:lnTo>
                  <a:lnTo>
                    <a:pt x="1894712" y="1870710"/>
                  </a:lnTo>
                  <a:lnTo>
                    <a:pt x="1847214" y="1872488"/>
                  </a:lnTo>
                  <a:lnTo>
                    <a:pt x="0" y="1872488"/>
                  </a:lnTo>
                  <a:lnTo>
                    <a:pt x="0" y="637286"/>
                  </a:lnTo>
                  <a:lnTo>
                    <a:pt x="1777" y="589661"/>
                  </a:lnTo>
                  <a:lnTo>
                    <a:pt x="6857" y="543051"/>
                  </a:lnTo>
                  <a:lnTo>
                    <a:pt x="15366" y="497586"/>
                  </a:lnTo>
                  <a:lnTo>
                    <a:pt x="26923" y="453136"/>
                  </a:lnTo>
                  <a:lnTo>
                    <a:pt x="41656" y="410210"/>
                  </a:lnTo>
                  <a:lnTo>
                    <a:pt x="59181" y="368553"/>
                  </a:lnTo>
                  <a:lnTo>
                    <a:pt x="79501" y="328549"/>
                  </a:lnTo>
                  <a:lnTo>
                    <a:pt x="102615" y="290195"/>
                  </a:lnTo>
                  <a:lnTo>
                    <a:pt x="128142" y="253746"/>
                  </a:lnTo>
                  <a:lnTo>
                    <a:pt x="156209" y="219201"/>
                  </a:lnTo>
                  <a:lnTo>
                    <a:pt x="186562" y="186690"/>
                  </a:lnTo>
                  <a:lnTo>
                    <a:pt x="219075" y="156337"/>
                  </a:lnTo>
                  <a:lnTo>
                    <a:pt x="253619" y="128270"/>
                  </a:lnTo>
                  <a:lnTo>
                    <a:pt x="290067" y="102616"/>
                  </a:lnTo>
                  <a:lnTo>
                    <a:pt x="328421" y="79628"/>
                  </a:lnTo>
                  <a:lnTo>
                    <a:pt x="368426" y="59181"/>
                  </a:lnTo>
                  <a:lnTo>
                    <a:pt x="409956" y="41655"/>
                  </a:lnTo>
                  <a:lnTo>
                    <a:pt x="452881" y="26924"/>
                  </a:lnTo>
                  <a:lnTo>
                    <a:pt x="497204" y="15367"/>
                  </a:lnTo>
                  <a:lnTo>
                    <a:pt x="542797" y="6857"/>
                  </a:lnTo>
                  <a:lnTo>
                    <a:pt x="589407" y="1777"/>
                  </a:lnTo>
                  <a:lnTo>
                    <a:pt x="636904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499486" y="4078604"/>
            <a:ext cx="16452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0705" marR="5080" indent="-5486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tifies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44440" y="3544998"/>
            <a:ext cx="2598420" cy="1969135"/>
            <a:chOff x="5044440" y="3544998"/>
            <a:chExt cx="2598420" cy="196913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4440" y="3544998"/>
              <a:ext cx="2598419" cy="196883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74920" y="3560064"/>
              <a:ext cx="2487295" cy="1872614"/>
            </a:xfrm>
            <a:custGeom>
              <a:avLst/>
              <a:gdLst/>
              <a:ahLst/>
              <a:cxnLst/>
              <a:rect l="l" t="t" r="r" b="b"/>
              <a:pathLst>
                <a:path w="2487295" h="1872614">
                  <a:moveTo>
                    <a:pt x="2486786" y="0"/>
                  </a:moveTo>
                  <a:lnTo>
                    <a:pt x="637158" y="0"/>
                  </a:lnTo>
                  <a:lnTo>
                    <a:pt x="589660" y="1777"/>
                  </a:lnTo>
                  <a:lnTo>
                    <a:pt x="543051" y="6857"/>
                  </a:lnTo>
                  <a:lnTo>
                    <a:pt x="497458" y="15366"/>
                  </a:lnTo>
                  <a:lnTo>
                    <a:pt x="453135" y="26924"/>
                  </a:lnTo>
                  <a:lnTo>
                    <a:pt x="410082" y="41655"/>
                  </a:lnTo>
                  <a:lnTo>
                    <a:pt x="368553" y="59181"/>
                  </a:lnTo>
                  <a:lnTo>
                    <a:pt x="328549" y="79628"/>
                  </a:lnTo>
                  <a:lnTo>
                    <a:pt x="290194" y="102615"/>
                  </a:lnTo>
                  <a:lnTo>
                    <a:pt x="253745" y="128269"/>
                  </a:lnTo>
                  <a:lnTo>
                    <a:pt x="219075" y="156336"/>
                  </a:lnTo>
                  <a:lnTo>
                    <a:pt x="186562" y="186689"/>
                  </a:lnTo>
                  <a:lnTo>
                    <a:pt x="156337" y="219201"/>
                  </a:lnTo>
                  <a:lnTo>
                    <a:pt x="128269" y="253745"/>
                  </a:lnTo>
                  <a:lnTo>
                    <a:pt x="102615" y="290194"/>
                  </a:lnTo>
                  <a:lnTo>
                    <a:pt x="79628" y="328548"/>
                  </a:lnTo>
                  <a:lnTo>
                    <a:pt x="59181" y="368553"/>
                  </a:lnTo>
                  <a:lnTo>
                    <a:pt x="41655" y="410209"/>
                  </a:lnTo>
                  <a:lnTo>
                    <a:pt x="26924" y="453135"/>
                  </a:lnTo>
                  <a:lnTo>
                    <a:pt x="15366" y="497585"/>
                  </a:lnTo>
                  <a:lnTo>
                    <a:pt x="6857" y="543051"/>
                  </a:lnTo>
                  <a:lnTo>
                    <a:pt x="1777" y="589660"/>
                  </a:lnTo>
                  <a:lnTo>
                    <a:pt x="0" y="637285"/>
                  </a:lnTo>
                  <a:lnTo>
                    <a:pt x="0" y="1872487"/>
                  </a:lnTo>
                  <a:lnTo>
                    <a:pt x="1849627" y="1872487"/>
                  </a:lnTo>
                  <a:lnTo>
                    <a:pt x="1897126" y="1870709"/>
                  </a:lnTo>
                  <a:lnTo>
                    <a:pt x="1943734" y="1865629"/>
                  </a:lnTo>
                  <a:lnTo>
                    <a:pt x="1989327" y="1857120"/>
                  </a:lnTo>
                  <a:lnTo>
                    <a:pt x="2033651" y="1845563"/>
                  </a:lnTo>
                  <a:lnTo>
                    <a:pt x="2076703" y="1830831"/>
                  </a:lnTo>
                  <a:lnTo>
                    <a:pt x="2118232" y="1813305"/>
                  </a:lnTo>
                  <a:lnTo>
                    <a:pt x="2158237" y="1792858"/>
                  </a:lnTo>
                  <a:lnTo>
                    <a:pt x="2196591" y="1769871"/>
                  </a:lnTo>
                  <a:lnTo>
                    <a:pt x="2233040" y="1744217"/>
                  </a:lnTo>
                  <a:lnTo>
                    <a:pt x="2267711" y="1716150"/>
                  </a:lnTo>
                  <a:lnTo>
                    <a:pt x="2300224" y="1685797"/>
                  </a:lnTo>
                  <a:lnTo>
                    <a:pt x="2330450" y="1653285"/>
                  </a:lnTo>
                  <a:lnTo>
                    <a:pt x="2358516" y="1618741"/>
                  </a:lnTo>
                  <a:lnTo>
                    <a:pt x="2384171" y="1582292"/>
                  </a:lnTo>
                  <a:lnTo>
                    <a:pt x="2407157" y="1543938"/>
                  </a:lnTo>
                  <a:lnTo>
                    <a:pt x="2427604" y="1503933"/>
                  </a:lnTo>
                  <a:lnTo>
                    <a:pt x="2445130" y="1462277"/>
                  </a:lnTo>
                  <a:lnTo>
                    <a:pt x="2459862" y="1419351"/>
                  </a:lnTo>
                  <a:lnTo>
                    <a:pt x="2471420" y="1374901"/>
                  </a:lnTo>
                  <a:lnTo>
                    <a:pt x="2479929" y="1329435"/>
                  </a:lnTo>
                  <a:lnTo>
                    <a:pt x="2485008" y="1282826"/>
                  </a:lnTo>
                  <a:lnTo>
                    <a:pt x="2486786" y="1235201"/>
                  </a:lnTo>
                  <a:lnTo>
                    <a:pt x="2486786" y="0"/>
                  </a:lnTo>
                  <a:close/>
                </a:path>
              </a:pathLst>
            </a:custGeom>
            <a:solidFill>
              <a:srgbClr val="DCA9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75682" y="3560826"/>
              <a:ext cx="2487295" cy="1872614"/>
            </a:xfrm>
            <a:custGeom>
              <a:avLst/>
              <a:gdLst/>
              <a:ahLst/>
              <a:cxnLst/>
              <a:rect l="l" t="t" r="r" b="b"/>
              <a:pathLst>
                <a:path w="2487295" h="1872614">
                  <a:moveTo>
                    <a:pt x="637158" y="0"/>
                  </a:moveTo>
                  <a:lnTo>
                    <a:pt x="2486787" y="0"/>
                  </a:lnTo>
                  <a:lnTo>
                    <a:pt x="2486787" y="1235202"/>
                  </a:lnTo>
                  <a:lnTo>
                    <a:pt x="2485009" y="1282827"/>
                  </a:lnTo>
                  <a:lnTo>
                    <a:pt x="2479928" y="1329436"/>
                  </a:lnTo>
                  <a:lnTo>
                    <a:pt x="2471419" y="1374902"/>
                  </a:lnTo>
                  <a:lnTo>
                    <a:pt x="2459863" y="1419352"/>
                  </a:lnTo>
                  <a:lnTo>
                    <a:pt x="2445131" y="1462277"/>
                  </a:lnTo>
                  <a:lnTo>
                    <a:pt x="2427604" y="1503934"/>
                  </a:lnTo>
                  <a:lnTo>
                    <a:pt x="2407158" y="1543939"/>
                  </a:lnTo>
                  <a:lnTo>
                    <a:pt x="2384170" y="1582293"/>
                  </a:lnTo>
                  <a:lnTo>
                    <a:pt x="2358516" y="1618741"/>
                  </a:lnTo>
                  <a:lnTo>
                    <a:pt x="2330449" y="1653286"/>
                  </a:lnTo>
                  <a:lnTo>
                    <a:pt x="2300223" y="1685798"/>
                  </a:lnTo>
                  <a:lnTo>
                    <a:pt x="2267712" y="1716151"/>
                  </a:lnTo>
                  <a:lnTo>
                    <a:pt x="2233041" y="1744218"/>
                  </a:lnTo>
                  <a:lnTo>
                    <a:pt x="2196591" y="1769872"/>
                  </a:lnTo>
                  <a:lnTo>
                    <a:pt x="2158238" y="1792859"/>
                  </a:lnTo>
                  <a:lnTo>
                    <a:pt x="2118233" y="1813306"/>
                  </a:lnTo>
                  <a:lnTo>
                    <a:pt x="2076703" y="1830832"/>
                  </a:lnTo>
                  <a:lnTo>
                    <a:pt x="2033650" y="1845564"/>
                  </a:lnTo>
                  <a:lnTo>
                    <a:pt x="1989327" y="1857121"/>
                  </a:lnTo>
                  <a:lnTo>
                    <a:pt x="1943735" y="1865629"/>
                  </a:lnTo>
                  <a:lnTo>
                    <a:pt x="1897125" y="1870710"/>
                  </a:lnTo>
                  <a:lnTo>
                    <a:pt x="1849627" y="1872488"/>
                  </a:lnTo>
                  <a:lnTo>
                    <a:pt x="0" y="1872488"/>
                  </a:lnTo>
                  <a:lnTo>
                    <a:pt x="0" y="637286"/>
                  </a:lnTo>
                  <a:lnTo>
                    <a:pt x="1777" y="589661"/>
                  </a:lnTo>
                  <a:lnTo>
                    <a:pt x="6857" y="543051"/>
                  </a:lnTo>
                  <a:lnTo>
                    <a:pt x="15366" y="497586"/>
                  </a:lnTo>
                  <a:lnTo>
                    <a:pt x="26923" y="453136"/>
                  </a:lnTo>
                  <a:lnTo>
                    <a:pt x="41655" y="410210"/>
                  </a:lnTo>
                  <a:lnTo>
                    <a:pt x="59181" y="368553"/>
                  </a:lnTo>
                  <a:lnTo>
                    <a:pt x="79628" y="328549"/>
                  </a:lnTo>
                  <a:lnTo>
                    <a:pt x="102615" y="290195"/>
                  </a:lnTo>
                  <a:lnTo>
                    <a:pt x="128269" y="253746"/>
                  </a:lnTo>
                  <a:lnTo>
                    <a:pt x="156337" y="219201"/>
                  </a:lnTo>
                  <a:lnTo>
                    <a:pt x="186562" y="186690"/>
                  </a:lnTo>
                  <a:lnTo>
                    <a:pt x="219075" y="156337"/>
                  </a:lnTo>
                  <a:lnTo>
                    <a:pt x="253745" y="128270"/>
                  </a:lnTo>
                  <a:lnTo>
                    <a:pt x="290194" y="102616"/>
                  </a:lnTo>
                  <a:lnTo>
                    <a:pt x="328548" y="79628"/>
                  </a:lnTo>
                  <a:lnTo>
                    <a:pt x="368553" y="59181"/>
                  </a:lnTo>
                  <a:lnTo>
                    <a:pt x="410082" y="41655"/>
                  </a:lnTo>
                  <a:lnTo>
                    <a:pt x="453135" y="26924"/>
                  </a:lnTo>
                  <a:lnTo>
                    <a:pt x="497458" y="15367"/>
                  </a:lnTo>
                  <a:lnTo>
                    <a:pt x="543051" y="6857"/>
                  </a:lnTo>
                  <a:lnTo>
                    <a:pt x="589660" y="1777"/>
                  </a:lnTo>
                  <a:lnTo>
                    <a:pt x="637158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689219" y="4261484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96956" y="3544998"/>
            <a:ext cx="2598420" cy="1969135"/>
            <a:chOff x="10696956" y="3544998"/>
            <a:chExt cx="2598420" cy="196913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6956" y="3544998"/>
              <a:ext cx="2598419" cy="19688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727436" y="3560064"/>
              <a:ext cx="2487295" cy="1872614"/>
            </a:xfrm>
            <a:custGeom>
              <a:avLst/>
              <a:gdLst/>
              <a:ahLst/>
              <a:cxnLst/>
              <a:rect l="l" t="t" r="r" b="b"/>
              <a:pathLst>
                <a:path w="2487294" h="1872614">
                  <a:moveTo>
                    <a:pt x="2486787" y="0"/>
                  </a:moveTo>
                  <a:lnTo>
                    <a:pt x="637159" y="0"/>
                  </a:lnTo>
                  <a:lnTo>
                    <a:pt x="589661" y="1777"/>
                  </a:lnTo>
                  <a:lnTo>
                    <a:pt x="543052" y="6857"/>
                  </a:lnTo>
                  <a:lnTo>
                    <a:pt x="497459" y="15366"/>
                  </a:lnTo>
                  <a:lnTo>
                    <a:pt x="453136" y="26924"/>
                  </a:lnTo>
                  <a:lnTo>
                    <a:pt x="410083" y="41655"/>
                  </a:lnTo>
                  <a:lnTo>
                    <a:pt x="368554" y="59181"/>
                  </a:lnTo>
                  <a:lnTo>
                    <a:pt x="328549" y="79628"/>
                  </a:lnTo>
                  <a:lnTo>
                    <a:pt x="290195" y="102615"/>
                  </a:lnTo>
                  <a:lnTo>
                    <a:pt x="253746" y="128269"/>
                  </a:lnTo>
                  <a:lnTo>
                    <a:pt x="219075" y="156336"/>
                  </a:lnTo>
                  <a:lnTo>
                    <a:pt x="186563" y="186689"/>
                  </a:lnTo>
                  <a:lnTo>
                    <a:pt x="156337" y="219201"/>
                  </a:lnTo>
                  <a:lnTo>
                    <a:pt x="128270" y="253745"/>
                  </a:lnTo>
                  <a:lnTo>
                    <a:pt x="102616" y="290194"/>
                  </a:lnTo>
                  <a:lnTo>
                    <a:pt x="79629" y="328548"/>
                  </a:lnTo>
                  <a:lnTo>
                    <a:pt x="59182" y="368553"/>
                  </a:lnTo>
                  <a:lnTo>
                    <a:pt x="41656" y="410209"/>
                  </a:lnTo>
                  <a:lnTo>
                    <a:pt x="26924" y="453135"/>
                  </a:lnTo>
                  <a:lnTo>
                    <a:pt x="15367" y="497585"/>
                  </a:lnTo>
                  <a:lnTo>
                    <a:pt x="6858" y="543051"/>
                  </a:lnTo>
                  <a:lnTo>
                    <a:pt x="1778" y="589660"/>
                  </a:lnTo>
                  <a:lnTo>
                    <a:pt x="0" y="637285"/>
                  </a:lnTo>
                  <a:lnTo>
                    <a:pt x="0" y="1872487"/>
                  </a:lnTo>
                  <a:lnTo>
                    <a:pt x="1849628" y="1872487"/>
                  </a:lnTo>
                  <a:lnTo>
                    <a:pt x="1897126" y="1870709"/>
                  </a:lnTo>
                  <a:lnTo>
                    <a:pt x="1943735" y="1865629"/>
                  </a:lnTo>
                  <a:lnTo>
                    <a:pt x="1989328" y="1857120"/>
                  </a:lnTo>
                  <a:lnTo>
                    <a:pt x="2033651" y="1845563"/>
                  </a:lnTo>
                  <a:lnTo>
                    <a:pt x="2076704" y="1830831"/>
                  </a:lnTo>
                  <a:lnTo>
                    <a:pt x="2118233" y="1813305"/>
                  </a:lnTo>
                  <a:lnTo>
                    <a:pt x="2158238" y="1792858"/>
                  </a:lnTo>
                  <a:lnTo>
                    <a:pt x="2196592" y="1769871"/>
                  </a:lnTo>
                  <a:lnTo>
                    <a:pt x="2233041" y="1744217"/>
                  </a:lnTo>
                  <a:lnTo>
                    <a:pt x="2267712" y="1716150"/>
                  </a:lnTo>
                  <a:lnTo>
                    <a:pt x="2300224" y="1685797"/>
                  </a:lnTo>
                  <a:lnTo>
                    <a:pt x="2330450" y="1653285"/>
                  </a:lnTo>
                  <a:lnTo>
                    <a:pt x="2358517" y="1618741"/>
                  </a:lnTo>
                  <a:lnTo>
                    <a:pt x="2384171" y="1582292"/>
                  </a:lnTo>
                  <a:lnTo>
                    <a:pt x="2407158" y="1543938"/>
                  </a:lnTo>
                  <a:lnTo>
                    <a:pt x="2427604" y="1503933"/>
                  </a:lnTo>
                  <a:lnTo>
                    <a:pt x="2445131" y="1462277"/>
                  </a:lnTo>
                  <a:lnTo>
                    <a:pt x="2459862" y="1419351"/>
                  </a:lnTo>
                  <a:lnTo>
                    <a:pt x="2471420" y="1374901"/>
                  </a:lnTo>
                  <a:lnTo>
                    <a:pt x="2479929" y="1329435"/>
                  </a:lnTo>
                  <a:lnTo>
                    <a:pt x="2485008" y="1282826"/>
                  </a:lnTo>
                  <a:lnTo>
                    <a:pt x="2486787" y="1235201"/>
                  </a:lnTo>
                  <a:lnTo>
                    <a:pt x="2486787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728198" y="3560826"/>
              <a:ext cx="2487295" cy="1872614"/>
            </a:xfrm>
            <a:custGeom>
              <a:avLst/>
              <a:gdLst/>
              <a:ahLst/>
              <a:cxnLst/>
              <a:rect l="l" t="t" r="r" b="b"/>
              <a:pathLst>
                <a:path w="2487294" h="1872614">
                  <a:moveTo>
                    <a:pt x="637158" y="0"/>
                  </a:moveTo>
                  <a:lnTo>
                    <a:pt x="2486786" y="0"/>
                  </a:lnTo>
                  <a:lnTo>
                    <a:pt x="2486786" y="1235202"/>
                  </a:lnTo>
                  <a:lnTo>
                    <a:pt x="2485009" y="1282827"/>
                  </a:lnTo>
                  <a:lnTo>
                    <a:pt x="2479929" y="1329436"/>
                  </a:lnTo>
                  <a:lnTo>
                    <a:pt x="2471419" y="1374902"/>
                  </a:lnTo>
                  <a:lnTo>
                    <a:pt x="2459863" y="1419352"/>
                  </a:lnTo>
                  <a:lnTo>
                    <a:pt x="2445130" y="1462277"/>
                  </a:lnTo>
                  <a:lnTo>
                    <a:pt x="2427605" y="1503934"/>
                  </a:lnTo>
                  <a:lnTo>
                    <a:pt x="2407157" y="1543939"/>
                  </a:lnTo>
                  <a:lnTo>
                    <a:pt x="2384171" y="1582293"/>
                  </a:lnTo>
                  <a:lnTo>
                    <a:pt x="2358517" y="1618741"/>
                  </a:lnTo>
                  <a:lnTo>
                    <a:pt x="2330450" y="1653286"/>
                  </a:lnTo>
                  <a:lnTo>
                    <a:pt x="2300223" y="1685798"/>
                  </a:lnTo>
                  <a:lnTo>
                    <a:pt x="2267711" y="1716151"/>
                  </a:lnTo>
                  <a:lnTo>
                    <a:pt x="2233041" y="1744218"/>
                  </a:lnTo>
                  <a:lnTo>
                    <a:pt x="2196592" y="1769872"/>
                  </a:lnTo>
                  <a:lnTo>
                    <a:pt x="2158237" y="1792859"/>
                  </a:lnTo>
                  <a:lnTo>
                    <a:pt x="2118232" y="1813306"/>
                  </a:lnTo>
                  <a:lnTo>
                    <a:pt x="2076703" y="1830832"/>
                  </a:lnTo>
                  <a:lnTo>
                    <a:pt x="2033651" y="1845564"/>
                  </a:lnTo>
                  <a:lnTo>
                    <a:pt x="1989327" y="1857121"/>
                  </a:lnTo>
                  <a:lnTo>
                    <a:pt x="1943734" y="1865629"/>
                  </a:lnTo>
                  <a:lnTo>
                    <a:pt x="1897126" y="1870710"/>
                  </a:lnTo>
                  <a:lnTo>
                    <a:pt x="1849627" y="1872488"/>
                  </a:lnTo>
                  <a:lnTo>
                    <a:pt x="0" y="1872488"/>
                  </a:lnTo>
                  <a:lnTo>
                    <a:pt x="0" y="637286"/>
                  </a:lnTo>
                  <a:lnTo>
                    <a:pt x="1777" y="589661"/>
                  </a:lnTo>
                  <a:lnTo>
                    <a:pt x="6857" y="543051"/>
                  </a:lnTo>
                  <a:lnTo>
                    <a:pt x="15367" y="497586"/>
                  </a:lnTo>
                  <a:lnTo>
                    <a:pt x="26924" y="453136"/>
                  </a:lnTo>
                  <a:lnTo>
                    <a:pt x="41655" y="410210"/>
                  </a:lnTo>
                  <a:lnTo>
                    <a:pt x="59181" y="368553"/>
                  </a:lnTo>
                  <a:lnTo>
                    <a:pt x="79628" y="328549"/>
                  </a:lnTo>
                  <a:lnTo>
                    <a:pt x="102616" y="290195"/>
                  </a:lnTo>
                  <a:lnTo>
                    <a:pt x="128270" y="253746"/>
                  </a:lnTo>
                  <a:lnTo>
                    <a:pt x="156336" y="219201"/>
                  </a:lnTo>
                  <a:lnTo>
                    <a:pt x="186562" y="186690"/>
                  </a:lnTo>
                  <a:lnTo>
                    <a:pt x="219075" y="156337"/>
                  </a:lnTo>
                  <a:lnTo>
                    <a:pt x="253746" y="128270"/>
                  </a:lnTo>
                  <a:lnTo>
                    <a:pt x="290195" y="102616"/>
                  </a:lnTo>
                  <a:lnTo>
                    <a:pt x="328549" y="79628"/>
                  </a:lnTo>
                  <a:lnTo>
                    <a:pt x="368553" y="59181"/>
                  </a:lnTo>
                  <a:lnTo>
                    <a:pt x="410082" y="41655"/>
                  </a:lnTo>
                  <a:lnTo>
                    <a:pt x="453135" y="26924"/>
                  </a:lnTo>
                  <a:lnTo>
                    <a:pt x="497458" y="15367"/>
                  </a:lnTo>
                  <a:lnTo>
                    <a:pt x="543051" y="6857"/>
                  </a:lnTo>
                  <a:lnTo>
                    <a:pt x="589660" y="1777"/>
                  </a:lnTo>
                  <a:lnTo>
                    <a:pt x="637158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1127105" y="3895725"/>
            <a:ext cx="16992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accessed?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685519" y="3544998"/>
            <a:ext cx="2597150" cy="1969135"/>
            <a:chOff x="13685519" y="3544998"/>
            <a:chExt cx="2597150" cy="196913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5519" y="3544998"/>
              <a:ext cx="2596896" cy="19688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717523" y="3560064"/>
              <a:ext cx="2484120" cy="1872614"/>
            </a:xfrm>
            <a:custGeom>
              <a:avLst/>
              <a:gdLst/>
              <a:ahLst/>
              <a:cxnLst/>
              <a:rect l="l" t="t" r="r" b="b"/>
              <a:pathLst>
                <a:path w="2484119" h="1872614">
                  <a:moveTo>
                    <a:pt x="2484120" y="0"/>
                  </a:moveTo>
                  <a:lnTo>
                    <a:pt x="636905" y="0"/>
                  </a:lnTo>
                  <a:lnTo>
                    <a:pt x="589407" y="1777"/>
                  </a:lnTo>
                  <a:lnTo>
                    <a:pt x="542798" y="6857"/>
                  </a:lnTo>
                  <a:lnTo>
                    <a:pt x="497205" y="15366"/>
                  </a:lnTo>
                  <a:lnTo>
                    <a:pt x="452882" y="26924"/>
                  </a:lnTo>
                  <a:lnTo>
                    <a:pt x="409956" y="41655"/>
                  </a:lnTo>
                  <a:lnTo>
                    <a:pt x="368427" y="59181"/>
                  </a:lnTo>
                  <a:lnTo>
                    <a:pt x="328422" y="79628"/>
                  </a:lnTo>
                  <a:lnTo>
                    <a:pt x="290068" y="102615"/>
                  </a:lnTo>
                  <a:lnTo>
                    <a:pt x="253619" y="128269"/>
                  </a:lnTo>
                  <a:lnTo>
                    <a:pt x="219075" y="156336"/>
                  </a:lnTo>
                  <a:lnTo>
                    <a:pt x="186563" y="186689"/>
                  </a:lnTo>
                  <a:lnTo>
                    <a:pt x="156210" y="219201"/>
                  </a:lnTo>
                  <a:lnTo>
                    <a:pt x="128143" y="253745"/>
                  </a:lnTo>
                  <a:lnTo>
                    <a:pt x="102616" y="290194"/>
                  </a:lnTo>
                  <a:lnTo>
                    <a:pt x="79502" y="328548"/>
                  </a:lnTo>
                  <a:lnTo>
                    <a:pt x="59182" y="368553"/>
                  </a:lnTo>
                  <a:lnTo>
                    <a:pt x="41656" y="410209"/>
                  </a:lnTo>
                  <a:lnTo>
                    <a:pt x="26924" y="453135"/>
                  </a:lnTo>
                  <a:lnTo>
                    <a:pt x="15367" y="497585"/>
                  </a:lnTo>
                  <a:lnTo>
                    <a:pt x="6858" y="543051"/>
                  </a:lnTo>
                  <a:lnTo>
                    <a:pt x="1778" y="589660"/>
                  </a:lnTo>
                  <a:lnTo>
                    <a:pt x="0" y="637285"/>
                  </a:lnTo>
                  <a:lnTo>
                    <a:pt x="0" y="1872487"/>
                  </a:lnTo>
                  <a:lnTo>
                    <a:pt x="1847215" y="1872487"/>
                  </a:lnTo>
                  <a:lnTo>
                    <a:pt x="1894713" y="1870709"/>
                  </a:lnTo>
                  <a:lnTo>
                    <a:pt x="1941322" y="1865629"/>
                  </a:lnTo>
                  <a:lnTo>
                    <a:pt x="1986915" y="1857120"/>
                  </a:lnTo>
                  <a:lnTo>
                    <a:pt x="2031111" y="1845563"/>
                  </a:lnTo>
                  <a:lnTo>
                    <a:pt x="2074164" y="1830831"/>
                  </a:lnTo>
                  <a:lnTo>
                    <a:pt x="2115693" y="1813305"/>
                  </a:lnTo>
                  <a:lnTo>
                    <a:pt x="2155698" y="1792858"/>
                  </a:lnTo>
                  <a:lnTo>
                    <a:pt x="2194052" y="1769871"/>
                  </a:lnTo>
                  <a:lnTo>
                    <a:pt x="2230501" y="1744217"/>
                  </a:lnTo>
                  <a:lnTo>
                    <a:pt x="2265045" y="1716150"/>
                  </a:lnTo>
                  <a:lnTo>
                    <a:pt x="2297557" y="1685797"/>
                  </a:lnTo>
                  <a:lnTo>
                    <a:pt x="2327910" y="1653285"/>
                  </a:lnTo>
                  <a:lnTo>
                    <a:pt x="2355977" y="1618741"/>
                  </a:lnTo>
                  <a:lnTo>
                    <a:pt x="2381504" y="1582292"/>
                  </a:lnTo>
                  <a:lnTo>
                    <a:pt x="2404618" y="1543938"/>
                  </a:lnTo>
                  <a:lnTo>
                    <a:pt x="2424938" y="1503933"/>
                  </a:lnTo>
                  <a:lnTo>
                    <a:pt x="2442464" y="1462277"/>
                  </a:lnTo>
                  <a:lnTo>
                    <a:pt x="2457196" y="1419351"/>
                  </a:lnTo>
                  <a:lnTo>
                    <a:pt x="2468753" y="1374901"/>
                  </a:lnTo>
                  <a:lnTo>
                    <a:pt x="2477262" y="1329435"/>
                  </a:lnTo>
                  <a:lnTo>
                    <a:pt x="2482342" y="1282826"/>
                  </a:lnTo>
                  <a:lnTo>
                    <a:pt x="2484120" y="1235201"/>
                  </a:lnTo>
                  <a:lnTo>
                    <a:pt x="24841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718285" y="3560826"/>
              <a:ext cx="2484120" cy="1872614"/>
            </a:xfrm>
            <a:custGeom>
              <a:avLst/>
              <a:gdLst/>
              <a:ahLst/>
              <a:cxnLst/>
              <a:rect l="l" t="t" r="r" b="b"/>
              <a:pathLst>
                <a:path w="2484119" h="1872614">
                  <a:moveTo>
                    <a:pt x="636904" y="0"/>
                  </a:moveTo>
                  <a:lnTo>
                    <a:pt x="2484119" y="0"/>
                  </a:lnTo>
                  <a:lnTo>
                    <a:pt x="2484119" y="1235202"/>
                  </a:lnTo>
                  <a:lnTo>
                    <a:pt x="2482342" y="1282827"/>
                  </a:lnTo>
                  <a:lnTo>
                    <a:pt x="2477261" y="1329436"/>
                  </a:lnTo>
                  <a:lnTo>
                    <a:pt x="2468752" y="1374902"/>
                  </a:lnTo>
                  <a:lnTo>
                    <a:pt x="2457196" y="1419352"/>
                  </a:lnTo>
                  <a:lnTo>
                    <a:pt x="2442463" y="1462277"/>
                  </a:lnTo>
                  <a:lnTo>
                    <a:pt x="2424937" y="1503934"/>
                  </a:lnTo>
                  <a:lnTo>
                    <a:pt x="2404617" y="1543939"/>
                  </a:lnTo>
                  <a:lnTo>
                    <a:pt x="2381504" y="1582293"/>
                  </a:lnTo>
                  <a:lnTo>
                    <a:pt x="2355977" y="1618741"/>
                  </a:lnTo>
                  <a:lnTo>
                    <a:pt x="2327909" y="1653286"/>
                  </a:lnTo>
                  <a:lnTo>
                    <a:pt x="2297556" y="1685798"/>
                  </a:lnTo>
                  <a:lnTo>
                    <a:pt x="2265044" y="1716151"/>
                  </a:lnTo>
                  <a:lnTo>
                    <a:pt x="2230500" y="1744218"/>
                  </a:lnTo>
                  <a:lnTo>
                    <a:pt x="2194052" y="1769872"/>
                  </a:lnTo>
                  <a:lnTo>
                    <a:pt x="2155698" y="1792859"/>
                  </a:lnTo>
                  <a:lnTo>
                    <a:pt x="2115692" y="1813306"/>
                  </a:lnTo>
                  <a:lnTo>
                    <a:pt x="2074163" y="1830832"/>
                  </a:lnTo>
                  <a:lnTo>
                    <a:pt x="2031110" y="1845564"/>
                  </a:lnTo>
                  <a:lnTo>
                    <a:pt x="1986915" y="1857121"/>
                  </a:lnTo>
                  <a:lnTo>
                    <a:pt x="1941321" y="1865629"/>
                  </a:lnTo>
                  <a:lnTo>
                    <a:pt x="1894712" y="1870710"/>
                  </a:lnTo>
                  <a:lnTo>
                    <a:pt x="1847215" y="1872488"/>
                  </a:lnTo>
                  <a:lnTo>
                    <a:pt x="0" y="1872488"/>
                  </a:lnTo>
                  <a:lnTo>
                    <a:pt x="0" y="637286"/>
                  </a:lnTo>
                  <a:lnTo>
                    <a:pt x="1777" y="589661"/>
                  </a:lnTo>
                  <a:lnTo>
                    <a:pt x="6857" y="543051"/>
                  </a:lnTo>
                  <a:lnTo>
                    <a:pt x="15367" y="497586"/>
                  </a:lnTo>
                  <a:lnTo>
                    <a:pt x="26923" y="453136"/>
                  </a:lnTo>
                  <a:lnTo>
                    <a:pt x="41655" y="410210"/>
                  </a:lnTo>
                  <a:lnTo>
                    <a:pt x="59181" y="368553"/>
                  </a:lnTo>
                  <a:lnTo>
                    <a:pt x="79501" y="328549"/>
                  </a:lnTo>
                  <a:lnTo>
                    <a:pt x="102615" y="290195"/>
                  </a:lnTo>
                  <a:lnTo>
                    <a:pt x="128142" y="253746"/>
                  </a:lnTo>
                  <a:lnTo>
                    <a:pt x="156209" y="219201"/>
                  </a:lnTo>
                  <a:lnTo>
                    <a:pt x="186562" y="186690"/>
                  </a:lnTo>
                  <a:lnTo>
                    <a:pt x="219075" y="156337"/>
                  </a:lnTo>
                  <a:lnTo>
                    <a:pt x="253619" y="128270"/>
                  </a:lnTo>
                  <a:lnTo>
                    <a:pt x="290067" y="102616"/>
                  </a:lnTo>
                  <a:lnTo>
                    <a:pt x="328421" y="79628"/>
                  </a:lnTo>
                  <a:lnTo>
                    <a:pt x="368426" y="59181"/>
                  </a:lnTo>
                  <a:lnTo>
                    <a:pt x="409955" y="41655"/>
                  </a:lnTo>
                  <a:lnTo>
                    <a:pt x="452881" y="26924"/>
                  </a:lnTo>
                  <a:lnTo>
                    <a:pt x="497204" y="15367"/>
                  </a:lnTo>
                  <a:lnTo>
                    <a:pt x="542798" y="6857"/>
                  </a:lnTo>
                  <a:lnTo>
                    <a:pt x="589406" y="1777"/>
                  </a:lnTo>
                  <a:lnTo>
                    <a:pt x="636904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4012671" y="4078604"/>
            <a:ext cx="18770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895" marR="5080" indent="-5448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Eg: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read,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write,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62100" y="6893202"/>
            <a:ext cx="6440805" cy="1824355"/>
            <a:chOff x="1562100" y="6893202"/>
            <a:chExt cx="6440805" cy="182435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2100" y="6893202"/>
              <a:ext cx="6440424" cy="18240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83435" y="6908291"/>
              <a:ext cx="6337935" cy="1727835"/>
            </a:xfrm>
            <a:custGeom>
              <a:avLst/>
              <a:gdLst/>
              <a:ahLst/>
              <a:cxnLst/>
              <a:rect l="l" t="t" r="r" b="b"/>
              <a:pathLst>
                <a:path w="6337934" h="1727834">
                  <a:moveTo>
                    <a:pt x="6050025" y="0"/>
                  </a:moveTo>
                  <a:lnTo>
                    <a:pt x="287781" y="0"/>
                  </a:lnTo>
                  <a:lnTo>
                    <a:pt x="241172" y="3809"/>
                  </a:lnTo>
                  <a:lnTo>
                    <a:pt x="196850" y="14731"/>
                  </a:lnTo>
                  <a:lnTo>
                    <a:pt x="155575" y="32130"/>
                  </a:lnTo>
                  <a:lnTo>
                    <a:pt x="117856" y="55625"/>
                  </a:lnTo>
                  <a:lnTo>
                    <a:pt x="84327" y="84327"/>
                  </a:lnTo>
                  <a:lnTo>
                    <a:pt x="55499" y="117855"/>
                  </a:lnTo>
                  <a:lnTo>
                    <a:pt x="32130" y="155701"/>
                  </a:lnTo>
                  <a:lnTo>
                    <a:pt x="14731" y="196976"/>
                  </a:lnTo>
                  <a:lnTo>
                    <a:pt x="3809" y="241299"/>
                  </a:lnTo>
                  <a:lnTo>
                    <a:pt x="0" y="287908"/>
                  </a:lnTo>
                  <a:lnTo>
                    <a:pt x="0" y="1439798"/>
                  </a:lnTo>
                  <a:lnTo>
                    <a:pt x="3809" y="1486407"/>
                  </a:lnTo>
                  <a:lnTo>
                    <a:pt x="14731" y="1530730"/>
                  </a:lnTo>
                  <a:lnTo>
                    <a:pt x="32130" y="1572005"/>
                  </a:lnTo>
                  <a:lnTo>
                    <a:pt x="55499" y="1609851"/>
                  </a:lnTo>
                  <a:lnTo>
                    <a:pt x="84327" y="1643379"/>
                  </a:lnTo>
                  <a:lnTo>
                    <a:pt x="117856" y="1672081"/>
                  </a:lnTo>
                  <a:lnTo>
                    <a:pt x="155575" y="1695576"/>
                  </a:lnTo>
                  <a:lnTo>
                    <a:pt x="196850" y="1712975"/>
                  </a:lnTo>
                  <a:lnTo>
                    <a:pt x="241172" y="1723897"/>
                  </a:lnTo>
                  <a:lnTo>
                    <a:pt x="287781" y="1727707"/>
                  </a:lnTo>
                  <a:lnTo>
                    <a:pt x="6050025" y="1727707"/>
                  </a:lnTo>
                  <a:lnTo>
                    <a:pt x="6096635" y="1723897"/>
                  </a:lnTo>
                  <a:lnTo>
                    <a:pt x="6140958" y="1712975"/>
                  </a:lnTo>
                  <a:lnTo>
                    <a:pt x="6182233" y="1695576"/>
                  </a:lnTo>
                  <a:lnTo>
                    <a:pt x="6219952" y="1672081"/>
                  </a:lnTo>
                  <a:lnTo>
                    <a:pt x="6253480" y="1643379"/>
                  </a:lnTo>
                  <a:lnTo>
                    <a:pt x="6282309" y="1609851"/>
                  </a:lnTo>
                  <a:lnTo>
                    <a:pt x="6305677" y="1572005"/>
                  </a:lnTo>
                  <a:lnTo>
                    <a:pt x="6323075" y="1530730"/>
                  </a:lnTo>
                  <a:lnTo>
                    <a:pt x="6333997" y="1486407"/>
                  </a:lnTo>
                  <a:lnTo>
                    <a:pt x="6337808" y="1439798"/>
                  </a:lnTo>
                  <a:lnTo>
                    <a:pt x="6337808" y="287908"/>
                  </a:lnTo>
                  <a:lnTo>
                    <a:pt x="6333997" y="241299"/>
                  </a:lnTo>
                  <a:lnTo>
                    <a:pt x="6323075" y="196976"/>
                  </a:lnTo>
                  <a:lnTo>
                    <a:pt x="6305677" y="155701"/>
                  </a:lnTo>
                  <a:lnTo>
                    <a:pt x="6282309" y="117855"/>
                  </a:lnTo>
                  <a:lnTo>
                    <a:pt x="6253480" y="84327"/>
                  </a:lnTo>
                  <a:lnTo>
                    <a:pt x="6219952" y="55625"/>
                  </a:lnTo>
                  <a:lnTo>
                    <a:pt x="6182233" y="32130"/>
                  </a:lnTo>
                  <a:lnTo>
                    <a:pt x="6140958" y="14731"/>
                  </a:lnTo>
                  <a:lnTo>
                    <a:pt x="6096635" y="3809"/>
                  </a:lnTo>
                  <a:lnTo>
                    <a:pt x="6050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84198" y="6909053"/>
              <a:ext cx="6337935" cy="1727835"/>
            </a:xfrm>
            <a:custGeom>
              <a:avLst/>
              <a:gdLst/>
              <a:ahLst/>
              <a:cxnLst/>
              <a:rect l="l" t="t" r="r" b="b"/>
              <a:pathLst>
                <a:path w="6337934" h="1727834">
                  <a:moveTo>
                    <a:pt x="0" y="287909"/>
                  </a:moveTo>
                  <a:lnTo>
                    <a:pt x="3810" y="241300"/>
                  </a:lnTo>
                  <a:lnTo>
                    <a:pt x="14732" y="196977"/>
                  </a:lnTo>
                  <a:lnTo>
                    <a:pt x="32131" y="155702"/>
                  </a:lnTo>
                  <a:lnTo>
                    <a:pt x="55499" y="117856"/>
                  </a:lnTo>
                  <a:lnTo>
                    <a:pt x="84328" y="84328"/>
                  </a:lnTo>
                  <a:lnTo>
                    <a:pt x="117856" y="55625"/>
                  </a:lnTo>
                  <a:lnTo>
                    <a:pt x="155575" y="32131"/>
                  </a:lnTo>
                  <a:lnTo>
                    <a:pt x="196850" y="14732"/>
                  </a:lnTo>
                  <a:lnTo>
                    <a:pt x="241172" y="3810"/>
                  </a:lnTo>
                  <a:lnTo>
                    <a:pt x="287782" y="0"/>
                  </a:lnTo>
                  <a:lnTo>
                    <a:pt x="6050026" y="0"/>
                  </a:lnTo>
                  <a:lnTo>
                    <a:pt x="6096634" y="3810"/>
                  </a:lnTo>
                  <a:lnTo>
                    <a:pt x="6140958" y="14732"/>
                  </a:lnTo>
                  <a:lnTo>
                    <a:pt x="6182233" y="32131"/>
                  </a:lnTo>
                  <a:lnTo>
                    <a:pt x="6219952" y="55625"/>
                  </a:lnTo>
                  <a:lnTo>
                    <a:pt x="6253480" y="84328"/>
                  </a:lnTo>
                  <a:lnTo>
                    <a:pt x="6282308" y="117856"/>
                  </a:lnTo>
                  <a:lnTo>
                    <a:pt x="6305677" y="155702"/>
                  </a:lnTo>
                  <a:lnTo>
                    <a:pt x="6323076" y="196977"/>
                  </a:lnTo>
                  <a:lnTo>
                    <a:pt x="6333998" y="241300"/>
                  </a:lnTo>
                  <a:lnTo>
                    <a:pt x="6337808" y="287909"/>
                  </a:lnTo>
                  <a:lnTo>
                    <a:pt x="6337808" y="1439799"/>
                  </a:lnTo>
                  <a:lnTo>
                    <a:pt x="6333998" y="1486408"/>
                  </a:lnTo>
                  <a:lnTo>
                    <a:pt x="6323076" y="1530731"/>
                  </a:lnTo>
                  <a:lnTo>
                    <a:pt x="6305677" y="1572006"/>
                  </a:lnTo>
                  <a:lnTo>
                    <a:pt x="6282308" y="1609852"/>
                  </a:lnTo>
                  <a:lnTo>
                    <a:pt x="6253480" y="1643380"/>
                  </a:lnTo>
                  <a:lnTo>
                    <a:pt x="6219952" y="1672082"/>
                  </a:lnTo>
                  <a:lnTo>
                    <a:pt x="6182233" y="1695577"/>
                  </a:lnTo>
                  <a:lnTo>
                    <a:pt x="6140958" y="1712976"/>
                  </a:lnTo>
                  <a:lnTo>
                    <a:pt x="6096634" y="1723898"/>
                  </a:lnTo>
                  <a:lnTo>
                    <a:pt x="6050026" y="1727708"/>
                  </a:lnTo>
                  <a:lnTo>
                    <a:pt x="287782" y="1727708"/>
                  </a:lnTo>
                  <a:lnTo>
                    <a:pt x="241172" y="1723898"/>
                  </a:lnTo>
                  <a:lnTo>
                    <a:pt x="196850" y="1712976"/>
                  </a:lnTo>
                  <a:lnTo>
                    <a:pt x="155575" y="1695577"/>
                  </a:lnTo>
                  <a:lnTo>
                    <a:pt x="117856" y="1672082"/>
                  </a:lnTo>
                  <a:lnTo>
                    <a:pt x="84328" y="1643380"/>
                  </a:lnTo>
                  <a:lnTo>
                    <a:pt x="55499" y="1609852"/>
                  </a:lnTo>
                  <a:lnTo>
                    <a:pt x="32131" y="1572006"/>
                  </a:lnTo>
                  <a:lnTo>
                    <a:pt x="14732" y="1530731"/>
                  </a:lnTo>
                  <a:lnTo>
                    <a:pt x="3810" y="1486408"/>
                  </a:lnTo>
                  <a:lnTo>
                    <a:pt x="0" y="1439799"/>
                  </a:lnTo>
                  <a:lnTo>
                    <a:pt x="0" y="287909"/>
                  </a:lnTo>
                  <a:close/>
                </a:path>
              </a:pathLst>
            </a:custGeom>
            <a:ln w="28956">
              <a:solidFill>
                <a:srgbClr val="F460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867026" y="7172020"/>
            <a:ext cx="577215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Authentication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process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validating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credentials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gain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access. 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confirms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users’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identity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grant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46435" y="6893202"/>
            <a:ext cx="6440805" cy="1824355"/>
            <a:chOff x="10346435" y="6893202"/>
            <a:chExt cx="6440805" cy="182435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46435" y="6893202"/>
              <a:ext cx="6440424" cy="18240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369295" y="6908291"/>
              <a:ext cx="6336665" cy="1727835"/>
            </a:xfrm>
            <a:custGeom>
              <a:avLst/>
              <a:gdLst/>
              <a:ahLst/>
              <a:cxnLst/>
              <a:rect l="l" t="t" r="r" b="b"/>
              <a:pathLst>
                <a:path w="6336665" h="1727834">
                  <a:moveTo>
                    <a:pt x="6048502" y="0"/>
                  </a:moveTo>
                  <a:lnTo>
                    <a:pt x="287781" y="0"/>
                  </a:lnTo>
                  <a:lnTo>
                    <a:pt x="241046" y="3809"/>
                  </a:lnTo>
                  <a:lnTo>
                    <a:pt x="196850" y="14731"/>
                  </a:lnTo>
                  <a:lnTo>
                    <a:pt x="155575" y="32130"/>
                  </a:lnTo>
                  <a:lnTo>
                    <a:pt x="117855" y="55625"/>
                  </a:lnTo>
                  <a:lnTo>
                    <a:pt x="84327" y="84327"/>
                  </a:lnTo>
                  <a:lnTo>
                    <a:pt x="55499" y="117855"/>
                  </a:lnTo>
                  <a:lnTo>
                    <a:pt x="32130" y="155701"/>
                  </a:lnTo>
                  <a:lnTo>
                    <a:pt x="14731" y="196976"/>
                  </a:lnTo>
                  <a:lnTo>
                    <a:pt x="3809" y="241299"/>
                  </a:lnTo>
                  <a:lnTo>
                    <a:pt x="0" y="287908"/>
                  </a:lnTo>
                  <a:lnTo>
                    <a:pt x="0" y="1439798"/>
                  </a:lnTo>
                  <a:lnTo>
                    <a:pt x="3809" y="1486407"/>
                  </a:lnTo>
                  <a:lnTo>
                    <a:pt x="14731" y="1530730"/>
                  </a:lnTo>
                  <a:lnTo>
                    <a:pt x="32130" y="1572005"/>
                  </a:lnTo>
                  <a:lnTo>
                    <a:pt x="55499" y="1609851"/>
                  </a:lnTo>
                  <a:lnTo>
                    <a:pt x="84327" y="1643379"/>
                  </a:lnTo>
                  <a:lnTo>
                    <a:pt x="117855" y="1672081"/>
                  </a:lnTo>
                  <a:lnTo>
                    <a:pt x="155575" y="1695576"/>
                  </a:lnTo>
                  <a:lnTo>
                    <a:pt x="196850" y="1712975"/>
                  </a:lnTo>
                  <a:lnTo>
                    <a:pt x="241046" y="1723897"/>
                  </a:lnTo>
                  <a:lnTo>
                    <a:pt x="287781" y="1727707"/>
                  </a:lnTo>
                  <a:lnTo>
                    <a:pt x="6048502" y="1727707"/>
                  </a:lnTo>
                  <a:lnTo>
                    <a:pt x="6095238" y="1723897"/>
                  </a:lnTo>
                  <a:lnTo>
                    <a:pt x="6139434" y="1712975"/>
                  </a:lnTo>
                  <a:lnTo>
                    <a:pt x="6180709" y="1695576"/>
                  </a:lnTo>
                  <a:lnTo>
                    <a:pt x="6218427" y="1672081"/>
                  </a:lnTo>
                  <a:lnTo>
                    <a:pt x="6251956" y="1643379"/>
                  </a:lnTo>
                  <a:lnTo>
                    <a:pt x="6280784" y="1609851"/>
                  </a:lnTo>
                  <a:lnTo>
                    <a:pt x="6304152" y="1572005"/>
                  </a:lnTo>
                  <a:lnTo>
                    <a:pt x="6321552" y="1530730"/>
                  </a:lnTo>
                  <a:lnTo>
                    <a:pt x="6332473" y="1486407"/>
                  </a:lnTo>
                  <a:lnTo>
                    <a:pt x="6336284" y="1439798"/>
                  </a:lnTo>
                  <a:lnTo>
                    <a:pt x="6336284" y="287908"/>
                  </a:lnTo>
                  <a:lnTo>
                    <a:pt x="6332473" y="241299"/>
                  </a:lnTo>
                  <a:lnTo>
                    <a:pt x="6321552" y="196976"/>
                  </a:lnTo>
                  <a:lnTo>
                    <a:pt x="6304152" y="155701"/>
                  </a:lnTo>
                  <a:lnTo>
                    <a:pt x="6280784" y="117855"/>
                  </a:lnTo>
                  <a:lnTo>
                    <a:pt x="6251956" y="84327"/>
                  </a:lnTo>
                  <a:lnTo>
                    <a:pt x="6218427" y="55625"/>
                  </a:lnTo>
                  <a:lnTo>
                    <a:pt x="6180709" y="32130"/>
                  </a:lnTo>
                  <a:lnTo>
                    <a:pt x="6139434" y="14731"/>
                  </a:lnTo>
                  <a:lnTo>
                    <a:pt x="6095238" y="3809"/>
                  </a:lnTo>
                  <a:lnTo>
                    <a:pt x="6048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370057" y="6909053"/>
              <a:ext cx="6336665" cy="1727835"/>
            </a:xfrm>
            <a:custGeom>
              <a:avLst/>
              <a:gdLst/>
              <a:ahLst/>
              <a:cxnLst/>
              <a:rect l="l" t="t" r="r" b="b"/>
              <a:pathLst>
                <a:path w="6336665" h="1727834">
                  <a:moveTo>
                    <a:pt x="0" y="287909"/>
                  </a:moveTo>
                  <a:lnTo>
                    <a:pt x="3810" y="241300"/>
                  </a:lnTo>
                  <a:lnTo>
                    <a:pt x="14732" y="196977"/>
                  </a:lnTo>
                  <a:lnTo>
                    <a:pt x="32131" y="155702"/>
                  </a:lnTo>
                  <a:lnTo>
                    <a:pt x="55499" y="117856"/>
                  </a:lnTo>
                  <a:lnTo>
                    <a:pt x="84327" y="84328"/>
                  </a:lnTo>
                  <a:lnTo>
                    <a:pt x="117856" y="55625"/>
                  </a:lnTo>
                  <a:lnTo>
                    <a:pt x="155575" y="32131"/>
                  </a:lnTo>
                  <a:lnTo>
                    <a:pt x="196850" y="14732"/>
                  </a:lnTo>
                  <a:lnTo>
                    <a:pt x="241046" y="3810"/>
                  </a:lnTo>
                  <a:lnTo>
                    <a:pt x="287782" y="0"/>
                  </a:lnTo>
                  <a:lnTo>
                    <a:pt x="6048502" y="0"/>
                  </a:lnTo>
                  <a:lnTo>
                    <a:pt x="6095238" y="3810"/>
                  </a:lnTo>
                  <a:lnTo>
                    <a:pt x="6139434" y="14732"/>
                  </a:lnTo>
                  <a:lnTo>
                    <a:pt x="6180709" y="32131"/>
                  </a:lnTo>
                  <a:lnTo>
                    <a:pt x="6218428" y="55625"/>
                  </a:lnTo>
                  <a:lnTo>
                    <a:pt x="6251956" y="84328"/>
                  </a:lnTo>
                  <a:lnTo>
                    <a:pt x="6280784" y="117856"/>
                  </a:lnTo>
                  <a:lnTo>
                    <a:pt x="6304153" y="155702"/>
                  </a:lnTo>
                  <a:lnTo>
                    <a:pt x="6321552" y="196977"/>
                  </a:lnTo>
                  <a:lnTo>
                    <a:pt x="6332474" y="241300"/>
                  </a:lnTo>
                  <a:lnTo>
                    <a:pt x="6336284" y="287909"/>
                  </a:lnTo>
                  <a:lnTo>
                    <a:pt x="6336284" y="1439799"/>
                  </a:lnTo>
                  <a:lnTo>
                    <a:pt x="6332474" y="1486408"/>
                  </a:lnTo>
                  <a:lnTo>
                    <a:pt x="6321552" y="1530731"/>
                  </a:lnTo>
                  <a:lnTo>
                    <a:pt x="6304153" y="1572006"/>
                  </a:lnTo>
                  <a:lnTo>
                    <a:pt x="6280784" y="1609852"/>
                  </a:lnTo>
                  <a:lnTo>
                    <a:pt x="6251956" y="1643380"/>
                  </a:lnTo>
                  <a:lnTo>
                    <a:pt x="6218428" y="1672082"/>
                  </a:lnTo>
                  <a:lnTo>
                    <a:pt x="6180709" y="1695577"/>
                  </a:lnTo>
                  <a:lnTo>
                    <a:pt x="6139434" y="1712976"/>
                  </a:lnTo>
                  <a:lnTo>
                    <a:pt x="6095238" y="1723898"/>
                  </a:lnTo>
                  <a:lnTo>
                    <a:pt x="6048502" y="1727708"/>
                  </a:lnTo>
                  <a:lnTo>
                    <a:pt x="287782" y="1727708"/>
                  </a:lnTo>
                  <a:lnTo>
                    <a:pt x="241046" y="1723898"/>
                  </a:lnTo>
                  <a:lnTo>
                    <a:pt x="196850" y="1712976"/>
                  </a:lnTo>
                  <a:lnTo>
                    <a:pt x="155575" y="1695577"/>
                  </a:lnTo>
                  <a:lnTo>
                    <a:pt x="117856" y="1672082"/>
                  </a:lnTo>
                  <a:lnTo>
                    <a:pt x="84327" y="1643380"/>
                  </a:lnTo>
                  <a:lnTo>
                    <a:pt x="55499" y="1609852"/>
                  </a:lnTo>
                  <a:lnTo>
                    <a:pt x="32131" y="1572006"/>
                  </a:lnTo>
                  <a:lnTo>
                    <a:pt x="14732" y="1530731"/>
                  </a:lnTo>
                  <a:lnTo>
                    <a:pt x="3810" y="1486408"/>
                  </a:lnTo>
                  <a:lnTo>
                    <a:pt x="0" y="1439799"/>
                  </a:lnTo>
                  <a:lnTo>
                    <a:pt x="0" y="287909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0733913" y="6989444"/>
            <a:ext cx="561721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Authorization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process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 determine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whether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authenticated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resource.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done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successful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authentication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3553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How</a:t>
            </a:r>
            <a:r>
              <a:rPr dirty="0" sz="5600" spc="-45"/>
              <a:t> </a:t>
            </a:r>
            <a:r>
              <a:rPr dirty="0" sz="5600" spc="-10"/>
              <a:t>Authentication</a:t>
            </a:r>
            <a:r>
              <a:rPr dirty="0" sz="5600" spc="-125"/>
              <a:t> </a:t>
            </a:r>
            <a:r>
              <a:rPr dirty="0" sz="5600" spc="-5"/>
              <a:t>Works?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97156" y="6446520"/>
            <a:ext cx="2382520" cy="2787650"/>
            <a:chOff x="12297156" y="6446520"/>
            <a:chExt cx="2382520" cy="2787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5924" y="6518148"/>
              <a:ext cx="2333243" cy="27157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7156" y="6446520"/>
              <a:ext cx="2334767" cy="272643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52016" y="4054030"/>
            <a:ext cx="4848225" cy="2961005"/>
            <a:chOff x="1652016" y="4054030"/>
            <a:chExt cx="4848225" cy="29610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6" y="4054030"/>
              <a:ext cx="4847844" cy="29609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82496" y="4069079"/>
              <a:ext cx="4736465" cy="2865120"/>
            </a:xfrm>
            <a:custGeom>
              <a:avLst/>
              <a:gdLst/>
              <a:ahLst/>
              <a:cxnLst/>
              <a:rect l="l" t="t" r="r" b="b"/>
              <a:pathLst>
                <a:path w="4736465" h="2865120">
                  <a:moveTo>
                    <a:pt x="4259072" y="0"/>
                  </a:moveTo>
                  <a:lnTo>
                    <a:pt x="477393" y="0"/>
                  </a:lnTo>
                  <a:lnTo>
                    <a:pt x="428625" y="2412"/>
                  </a:lnTo>
                  <a:lnTo>
                    <a:pt x="381254" y="9652"/>
                  </a:lnTo>
                  <a:lnTo>
                    <a:pt x="335406" y="21462"/>
                  </a:lnTo>
                  <a:lnTo>
                    <a:pt x="291592" y="37592"/>
                  </a:lnTo>
                  <a:lnTo>
                    <a:pt x="249936" y="57658"/>
                  </a:lnTo>
                  <a:lnTo>
                    <a:pt x="210566" y="81534"/>
                  </a:lnTo>
                  <a:lnTo>
                    <a:pt x="173736" y="109093"/>
                  </a:lnTo>
                  <a:lnTo>
                    <a:pt x="139827" y="139827"/>
                  </a:lnTo>
                  <a:lnTo>
                    <a:pt x="109093" y="173736"/>
                  </a:lnTo>
                  <a:lnTo>
                    <a:pt x="81534" y="210566"/>
                  </a:lnTo>
                  <a:lnTo>
                    <a:pt x="57658" y="249936"/>
                  </a:lnTo>
                  <a:lnTo>
                    <a:pt x="37465" y="291592"/>
                  </a:lnTo>
                  <a:lnTo>
                    <a:pt x="21462" y="335534"/>
                  </a:lnTo>
                  <a:lnTo>
                    <a:pt x="9652" y="381254"/>
                  </a:lnTo>
                  <a:lnTo>
                    <a:pt x="2412" y="428625"/>
                  </a:lnTo>
                  <a:lnTo>
                    <a:pt x="0" y="477520"/>
                  </a:lnTo>
                  <a:lnTo>
                    <a:pt x="0" y="2387346"/>
                  </a:lnTo>
                  <a:lnTo>
                    <a:pt x="2412" y="2436241"/>
                  </a:lnTo>
                  <a:lnTo>
                    <a:pt x="9652" y="2483612"/>
                  </a:lnTo>
                  <a:lnTo>
                    <a:pt x="21462" y="2529332"/>
                  </a:lnTo>
                  <a:lnTo>
                    <a:pt x="37465" y="2573274"/>
                  </a:lnTo>
                  <a:lnTo>
                    <a:pt x="57658" y="2614930"/>
                  </a:lnTo>
                  <a:lnTo>
                    <a:pt x="81534" y="2654300"/>
                  </a:lnTo>
                  <a:lnTo>
                    <a:pt x="109093" y="2691130"/>
                  </a:lnTo>
                  <a:lnTo>
                    <a:pt x="139827" y="2725039"/>
                  </a:lnTo>
                  <a:lnTo>
                    <a:pt x="173736" y="2755773"/>
                  </a:lnTo>
                  <a:lnTo>
                    <a:pt x="210566" y="2783332"/>
                  </a:lnTo>
                  <a:lnTo>
                    <a:pt x="249936" y="2807208"/>
                  </a:lnTo>
                  <a:lnTo>
                    <a:pt x="291592" y="2827274"/>
                  </a:lnTo>
                  <a:lnTo>
                    <a:pt x="335406" y="2843403"/>
                  </a:lnTo>
                  <a:lnTo>
                    <a:pt x="381254" y="2855214"/>
                  </a:lnTo>
                  <a:lnTo>
                    <a:pt x="428625" y="2862453"/>
                  </a:lnTo>
                  <a:lnTo>
                    <a:pt x="477393" y="2864866"/>
                  </a:lnTo>
                  <a:lnTo>
                    <a:pt x="4259072" y="2864866"/>
                  </a:lnTo>
                  <a:lnTo>
                    <a:pt x="4307840" y="2862453"/>
                  </a:lnTo>
                  <a:lnTo>
                    <a:pt x="4355211" y="2855214"/>
                  </a:lnTo>
                  <a:lnTo>
                    <a:pt x="4401058" y="2843403"/>
                  </a:lnTo>
                  <a:lnTo>
                    <a:pt x="4444873" y="2827274"/>
                  </a:lnTo>
                  <a:lnTo>
                    <a:pt x="4486529" y="2807208"/>
                  </a:lnTo>
                  <a:lnTo>
                    <a:pt x="4525899" y="2783332"/>
                  </a:lnTo>
                  <a:lnTo>
                    <a:pt x="4562729" y="2755773"/>
                  </a:lnTo>
                  <a:lnTo>
                    <a:pt x="4596638" y="2725039"/>
                  </a:lnTo>
                  <a:lnTo>
                    <a:pt x="4627372" y="2691130"/>
                  </a:lnTo>
                  <a:lnTo>
                    <a:pt x="4654931" y="2654300"/>
                  </a:lnTo>
                  <a:lnTo>
                    <a:pt x="4678807" y="2614930"/>
                  </a:lnTo>
                  <a:lnTo>
                    <a:pt x="4699000" y="2573274"/>
                  </a:lnTo>
                  <a:lnTo>
                    <a:pt x="4715002" y="2529332"/>
                  </a:lnTo>
                  <a:lnTo>
                    <a:pt x="4726813" y="2483612"/>
                  </a:lnTo>
                  <a:lnTo>
                    <a:pt x="4734052" y="2436241"/>
                  </a:lnTo>
                  <a:lnTo>
                    <a:pt x="4736465" y="2387346"/>
                  </a:lnTo>
                  <a:lnTo>
                    <a:pt x="4736465" y="477520"/>
                  </a:lnTo>
                  <a:lnTo>
                    <a:pt x="4734052" y="428625"/>
                  </a:lnTo>
                  <a:lnTo>
                    <a:pt x="4726813" y="381254"/>
                  </a:lnTo>
                  <a:lnTo>
                    <a:pt x="4715002" y="335534"/>
                  </a:lnTo>
                  <a:lnTo>
                    <a:pt x="4699000" y="291592"/>
                  </a:lnTo>
                  <a:lnTo>
                    <a:pt x="4678807" y="249936"/>
                  </a:lnTo>
                  <a:lnTo>
                    <a:pt x="4654931" y="210566"/>
                  </a:lnTo>
                  <a:lnTo>
                    <a:pt x="4627372" y="173736"/>
                  </a:lnTo>
                  <a:lnTo>
                    <a:pt x="4596638" y="139827"/>
                  </a:lnTo>
                  <a:lnTo>
                    <a:pt x="4562729" y="109093"/>
                  </a:lnTo>
                  <a:lnTo>
                    <a:pt x="4525899" y="81534"/>
                  </a:lnTo>
                  <a:lnTo>
                    <a:pt x="4486529" y="57658"/>
                  </a:lnTo>
                  <a:lnTo>
                    <a:pt x="4444873" y="37592"/>
                  </a:lnTo>
                  <a:lnTo>
                    <a:pt x="4401058" y="21462"/>
                  </a:lnTo>
                  <a:lnTo>
                    <a:pt x="4355211" y="9652"/>
                  </a:lnTo>
                  <a:lnTo>
                    <a:pt x="4307840" y="2412"/>
                  </a:lnTo>
                  <a:lnTo>
                    <a:pt x="425907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83258" y="4069841"/>
              <a:ext cx="4736465" cy="2865120"/>
            </a:xfrm>
            <a:custGeom>
              <a:avLst/>
              <a:gdLst/>
              <a:ahLst/>
              <a:cxnLst/>
              <a:rect l="l" t="t" r="r" b="b"/>
              <a:pathLst>
                <a:path w="4736465" h="2865120">
                  <a:moveTo>
                    <a:pt x="0" y="477520"/>
                  </a:moveTo>
                  <a:lnTo>
                    <a:pt x="2412" y="428625"/>
                  </a:lnTo>
                  <a:lnTo>
                    <a:pt x="9652" y="381254"/>
                  </a:lnTo>
                  <a:lnTo>
                    <a:pt x="21462" y="335534"/>
                  </a:lnTo>
                  <a:lnTo>
                    <a:pt x="37465" y="291592"/>
                  </a:lnTo>
                  <a:lnTo>
                    <a:pt x="57658" y="249936"/>
                  </a:lnTo>
                  <a:lnTo>
                    <a:pt x="81534" y="210566"/>
                  </a:lnTo>
                  <a:lnTo>
                    <a:pt x="109093" y="173736"/>
                  </a:lnTo>
                  <a:lnTo>
                    <a:pt x="139827" y="139827"/>
                  </a:lnTo>
                  <a:lnTo>
                    <a:pt x="173736" y="109093"/>
                  </a:lnTo>
                  <a:lnTo>
                    <a:pt x="210566" y="81534"/>
                  </a:lnTo>
                  <a:lnTo>
                    <a:pt x="249936" y="57658"/>
                  </a:lnTo>
                  <a:lnTo>
                    <a:pt x="291592" y="37592"/>
                  </a:lnTo>
                  <a:lnTo>
                    <a:pt x="335406" y="21462"/>
                  </a:lnTo>
                  <a:lnTo>
                    <a:pt x="381254" y="9652"/>
                  </a:lnTo>
                  <a:lnTo>
                    <a:pt x="428625" y="2412"/>
                  </a:lnTo>
                  <a:lnTo>
                    <a:pt x="477393" y="0"/>
                  </a:lnTo>
                  <a:lnTo>
                    <a:pt x="4259072" y="0"/>
                  </a:lnTo>
                  <a:lnTo>
                    <a:pt x="4307840" y="2412"/>
                  </a:lnTo>
                  <a:lnTo>
                    <a:pt x="4355211" y="9652"/>
                  </a:lnTo>
                  <a:lnTo>
                    <a:pt x="4401058" y="21462"/>
                  </a:lnTo>
                  <a:lnTo>
                    <a:pt x="4444873" y="37592"/>
                  </a:lnTo>
                  <a:lnTo>
                    <a:pt x="4486529" y="57658"/>
                  </a:lnTo>
                  <a:lnTo>
                    <a:pt x="4525899" y="81534"/>
                  </a:lnTo>
                  <a:lnTo>
                    <a:pt x="4562729" y="109093"/>
                  </a:lnTo>
                  <a:lnTo>
                    <a:pt x="4596638" y="139827"/>
                  </a:lnTo>
                  <a:lnTo>
                    <a:pt x="4627372" y="173736"/>
                  </a:lnTo>
                  <a:lnTo>
                    <a:pt x="4654931" y="210566"/>
                  </a:lnTo>
                  <a:lnTo>
                    <a:pt x="4678807" y="249936"/>
                  </a:lnTo>
                  <a:lnTo>
                    <a:pt x="4699000" y="291592"/>
                  </a:lnTo>
                  <a:lnTo>
                    <a:pt x="4715002" y="335534"/>
                  </a:lnTo>
                  <a:lnTo>
                    <a:pt x="4726813" y="381254"/>
                  </a:lnTo>
                  <a:lnTo>
                    <a:pt x="4734052" y="428625"/>
                  </a:lnTo>
                  <a:lnTo>
                    <a:pt x="4736465" y="477520"/>
                  </a:lnTo>
                  <a:lnTo>
                    <a:pt x="4736465" y="2387346"/>
                  </a:lnTo>
                  <a:lnTo>
                    <a:pt x="4734052" y="2436241"/>
                  </a:lnTo>
                  <a:lnTo>
                    <a:pt x="4726813" y="2483612"/>
                  </a:lnTo>
                  <a:lnTo>
                    <a:pt x="4715002" y="2529332"/>
                  </a:lnTo>
                  <a:lnTo>
                    <a:pt x="4699000" y="2573274"/>
                  </a:lnTo>
                  <a:lnTo>
                    <a:pt x="4678807" y="2614930"/>
                  </a:lnTo>
                  <a:lnTo>
                    <a:pt x="4654931" y="2654300"/>
                  </a:lnTo>
                  <a:lnTo>
                    <a:pt x="4627372" y="2691130"/>
                  </a:lnTo>
                  <a:lnTo>
                    <a:pt x="4596638" y="2725039"/>
                  </a:lnTo>
                  <a:lnTo>
                    <a:pt x="4562729" y="2755773"/>
                  </a:lnTo>
                  <a:lnTo>
                    <a:pt x="4525899" y="2783332"/>
                  </a:lnTo>
                  <a:lnTo>
                    <a:pt x="4486529" y="2807208"/>
                  </a:lnTo>
                  <a:lnTo>
                    <a:pt x="4444873" y="2827274"/>
                  </a:lnTo>
                  <a:lnTo>
                    <a:pt x="4401058" y="2843403"/>
                  </a:lnTo>
                  <a:lnTo>
                    <a:pt x="4355211" y="2855214"/>
                  </a:lnTo>
                  <a:lnTo>
                    <a:pt x="4307840" y="2862453"/>
                  </a:lnTo>
                  <a:lnTo>
                    <a:pt x="4259072" y="2864866"/>
                  </a:lnTo>
                  <a:lnTo>
                    <a:pt x="477393" y="2864866"/>
                  </a:lnTo>
                  <a:lnTo>
                    <a:pt x="428625" y="2862453"/>
                  </a:lnTo>
                  <a:lnTo>
                    <a:pt x="381254" y="2855214"/>
                  </a:lnTo>
                  <a:lnTo>
                    <a:pt x="335406" y="2843403"/>
                  </a:lnTo>
                  <a:lnTo>
                    <a:pt x="291592" y="2827274"/>
                  </a:lnTo>
                  <a:lnTo>
                    <a:pt x="249936" y="2807208"/>
                  </a:lnTo>
                  <a:lnTo>
                    <a:pt x="210566" y="2783332"/>
                  </a:lnTo>
                  <a:lnTo>
                    <a:pt x="173736" y="2755773"/>
                  </a:lnTo>
                  <a:lnTo>
                    <a:pt x="139827" y="2725039"/>
                  </a:lnTo>
                  <a:lnTo>
                    <a:pt x="109093" y="2691130"/>
                  </a:lnTo>
                  <a:lnTo>
                    <a:pt x="81534" y="2654300"/>
                  </a:lnTo>
                  <a:lnTo>
                    <a:pt x="57658" y="2614930"/>
                  </a:lnTo>
                  <a:lnTo>
                    <a:pt x="37465" y="2573274"/>
                  </a:lnTo>
                  <a:lnTo>
                    <a:pt x="21462" y="2529332"/>
                  </a:lnTo>
                  <a:lnTo>
                    <a:pt x="9652" y="2483612"/>
                  </a:lnTo>
                  <a:lnTo>
                    <a:pt x="2412" y="2436241"/>
                  </a:lnTo>
                  <a:lnTo>
                    <a:pt x="0" y="2387346"/>
                  </a:lnTo>
                  <a:lnTo>
                    <a:pt x="0" y="4775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76017" y="4901565"/>
            <a:ext cx="37217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sends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authorization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authe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tup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8459" y="4162044"/>
            <a:ext cx="3023615" cy="8412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26268" y="3105911"/>
            <a:ext cx="3035808" cy="8595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45068" y="5716523"/>
            <a:ext cx="3063239" cy="24185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96643" y="3008376"/>
            <a:ext cx="2895600" cy="24795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73923" y="2202179"/>
            <a:ext cx="2526792" cy="31302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548364" y="2443733"/>
            <a:ext cx="980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2023-04-27T07:11:35Z</dcterms:created>
  <dcterms:modified xsi:type="dcterms:W3CDTF">2023-04-27T07:11:35Z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