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361" y="599312"/>
            <a:ext cx="16413276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586" y="3885387"/>
            <a:ext cx="13212826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341" y="2001774"/>
            <a:ext cx="15863316" cy="6312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2.png"/><Relationship Id="rId5" Type="http://schemas.openxmlformats.org/officeDocument/2006/relationships/image" Target="../media/image93.jp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jp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7.png"/><Relationship Id="rId7" Type="http://schemas.openxmlformats.org/officeDocument/2006/relationships/image" Target="../media/image96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jp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7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1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75.png"/><Relationship Id="rId4" Type="http://schemas.openxmlformats.org/officeDocument/2006/relationships/image" Target="../media/image160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jpg"/><Relationship Id="rId5" Type="http://schemas.openxmlformats.org/officeDocument/2006/relationships/image" Target="../media/image198.png"/><Relationship Id="rId6" Type="http://schemas.openxmlformats.org/officeDocument/2006/relationships/image" Target="../media/image199.jpg"/><Relationship Id="rId7" Type="http://schemas.openxmlformats.org/officeDocument/2006/relationships/image" Target="../media/image200.png"/><Relationship Id="rId8" Type="http://schemas.openxmlformats.org/officeDocument/2006/relationships/image" Target="../media/image201.jpg"/><Relationship Id="rId9" Type="http://schemas.openxmlformats.org/officeDocument/2006/relationships/image" Target="../media/image202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3.jpg"/><Relationship Id="rId3" Type="http://schemas.openxmlformats.org/officeDocument/2006/relationships/image" Target="../media/image204.png"/><Relationship Id="rId4" Type="http://schemas.openxmlformats.org/officeDocument/2006/relationships/image" Target="../media/image2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5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7381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Working</a:t>
            </a:r>
            <a:r>
              <a:rPr dirty="0" sz="5600" spc="-110"/>
              <a:t> </a:t>
            </a:r>
            <a:r>
              <a:rPr dirty="0" sz="5600"/>
              <a:t>of</a:t>
            </a:r>
            <a:r>
              <a:rPr dirty="0" sz="5600" spc="-5"/>
              <a:t> </a:t>
            </a:r>
            <a:r>
              <a:rPr dirty="0" sz="5600"/>
              <a:t>an</a:t>
            </a:r>
            <a:r>
              <a:rPr dirty="0" sz="5600" spc="-45"/>
              <a:t> </a:t>
            </a:r>
            <a:r>
              <a:rPr dirty="0" sz="5600"/>
              <a:t>Angular</a:t>
            </a:r>
            <a:r>
              <a:rPr dirty="0" sz="5600" spc="-95"/>
              <a:t> </a:t>
            </a:r>
            <a:r>
              <a:rPr dirty="0" sz="5600" spc="-5"/>
              <a:t>Application</a:t>
            </a:r>
            <a:r>
              <a:rPr dirty="0" sz="5600" spc="-120"/>
              <a:t> </a:t>
            </a:r>
            <a:r>
              <a:rPr dirty="0" sz="5600"/>
              <a:t>(Contd.)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5184" y="3560064"/>
            <a:ext cx="10712196" cy="56753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9160" y="5622145"/>
            <a:ext cx="4947285" cy="1285240"/>
            <a:chOff x="899160" y="5622145"/>
            <a:chExt cx="4947285" cy="12852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5622145"/>
              <a:ext cx="4946904" cy="12846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4212" y="5641848"/>
              <a:ext cx="4826635" cy="1179195"/>
            </a:xfrm>
            <a:custGeom>
              <a:avLst/>
              <a:gdLst/>
              <a:ahLst/>
              <a:cxnLst/>
              <a:rect l="l" t="t" r="r" b="b"/>
              <a:pathLst>
                <a:path w="4826635" h="1179195">
                  <a:moveTo>
                    <a:pt x="4629785" y="0"/>
                  </a:moveTo>
                  <a:lnTo>
                    <a:pt x="196392" y="0"/>
                  </a:lnTo>
                  <a:lnTo>
                    <a:pt x="151358" y="5206"/>
                  </a:lnTo>
                  <a:lnTo>
                    <a:pt x="110020" y="19938"/>
                  </a:lnTo>
                  <a:lnTo>
                    <a:pt x="73558" y="43179"/>
                  </a:lnTo>
                  <a:lnTo>
                    <a:pt x="43141" y="73532"/>
                  </a:lnTo>
                  <a:lnTo>
                    <a:pt x="19964" y="110109"/>
                  </a:lnTo>
                  <a:lnTo>
                    <a:pt x="5181" y="151384"/>
                  </a:lnTo>
                  <a:lnTo>
                    <a:pt x="0" y="196468"/>
                  </a:lnTo>
                  <a:lnTo>
                    <a:pt x="0" y="982599"/>
                  </a:lnTo>
                  <a:lnTo>
                    <a:pt x="5181" y="1027684"/>
                  </a:lnTo>
                  <a:lnTo>
                    <a:pt x="19964" y="1068959"/>
                  </a:lnTo>
                  <a:lnTo>
                    <a:pt x="43141" y="1105535"/>
                  </a:lnTo>
                  <a:lnTo>
                    <a:pt x="73558" y="1135888"/>
                  </a:lnTo>
                  <a:lnTo>
                    <a:pt x="110020" y="1159128"/>
                  </a:lnTo>
                  <a:lnTo>
                    <a:pt x="151358" y="1173861"/>
                  </a:lnTo>
                  <a:lnTo>
                    <a:pt x="196392" y="1179067"/>
                  </a:lnTo>
                  <a:lnTo>
                    <a:pt x="4629785" y="1179067"/>
                  </a:lnTo>
                  <a:lnTo>
                    <a:pt x="4674743" y="1173861"/>
                  </a:lnTo>
                  <a:lnTo>
                    <a:pt x="4716145" y="1159128"/>
                  </a:lnTo>
                  <a:lnTo>
                    <a:pt x="4752594" y="1135888"/>
                  </a:lnTo>
                  <a:lnTo>
                    <a:pt x="4782947" y="1105535"/>
                  </a:lnTo>
                  <a:lnTo>
                    <a:pt x="4806188" y="1068959"/>
                  </a:lnTo>
                  <a:lnTo>
                    <a:pt x="4820920" y="1027684"/>
                  </a:lnTo>
                  <a:lnTo>
                    <a:pt x="4826127" y="982599"/>
                  </a:lnTo>
                  <a:lnTo>
                    <a:pt x="4826127" y="196468"/>
                  </a:lnTo>
                  <a:lnTo>
                    <a:pt x="4820920" y="151384"/>
                  </a:lnTo>
                  <a:lnTo>
                    <a:pt x="4806188" y="110109"/>
                  </a:lnTo>
                  <a:lnTo>
                    <a:pt x="4782947" y="73532"/>
                  </a:lnTo>
                  <a:lnTo>
                    <a:pt x="4752594" y="43179"/>
                  </a:lnTo>
                  <a:lnTo>
                    <a:pt x="4716145" y="19938"/>
                  </a:lnTo>
                  <a:lnTo>
                    <a:pt x="4674743" y="5206"/>
                  </a:lnTo>
                  <a:lnTo>
                    <a:pt x="4629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4974" y="5642610"/>
              <a:ext cx="4826635" cy="1179195"/>
            </a:xfrm>
            <a:custGeom>
              <a:avLst/>
              <a:gdLst/>
              <a:ahLst/>
              <a:cxnLst/>
              <a:rect l="l" t="t" r="r" b="b"/>
              <a:pathLst>
                <a:path w="4826635" h="1179195">
                  <a:moveTo>
                    <a:pt x="0" y="196468"/>
                  </a:moveTo>
                  <a:lnTo>
                    <a:pt x="5181" y="151384"/>
                  </a:lnTo>
                  <a:lnTo>
                    <a:pt x="19964" y="110109"/>
                  </a:lnTo>
                  <a:lnTo>
                    <a:pt x="43141" y="73532"/>
                  </a:lnTo>
                  <a:lnTo>
                    <a:pt x="73558" y="43179"/>
                  </a:lnTo>
                  <a:lnTo>
                    <a:pt x="110020" y="19938"/>
                  </a:lnTo>
                  <a:lnTo>
                    <a:pt x="151358" y="5206"/>
                  </a:lnTo>
                  <a:lnTo>
                    <a:pt x="196392" y="0"/>
                  </a:lnTo>
                  <a:lnTo>
                    <a:pt x="4629785" y="0"/>
                  </a:lnTo>
                  <a:lnTo>
                    <a:pt x="4674743" y="5206"/>
                  </a:lnTo>
                  <a:lnTo>
                    <a:pt x="4716145" y="19938"/>
                  </a:lnTo>
                  <a:lnTo>
                    <a:pt x="4752594" y="43179"/>
                  </a:lnTo>
                  <a:lnTo>
                    <a:pt x="4782947" y="73532"/>
                  </a:lnTo>
                  <a:lnTo>
                    <a:pt x="4806188" y="110109"/>
                  </a:lnTo>
                  <a:lnTo>
                    <a:pt x="4820920" y="151384"/>
                  </a:lnTo>
                  <a:lnTo>
                    <a:pt x="4826127" y="196468"/>
                  </a:lnTo>
                  <a:lnTo>
                    <a:pt x="4826127" y="982599"/>
                  </a:lnTo>
                  <a:lnTo>
                    <a:pt x="4820920" y="1027684"/>
                  </a:lnTo>
                  <a:lnTo>
                    <a:pt x="4806188" y="1068959"/>
                  </a:lnTo>
                  <a:lnTo>
                    <a:pt x="4782947" y="1105535"/>
                  </a:lnTo>
                  <a:lnTo>
                    <a:pt x="4752594" y="1135888"/>
                  </a:lnTo>
                  <a:lnTo>
                    <a:pt x="4716145" y="1159128"/>
                  </a:lnTo>
                  <a:lnTo>
                    <a:pt x="4674743" y="1173861"/>
                  </a:lnTo>
                  <a:lnTo>
                    <a:pt x="4629785" y="1179067"/>
                  </a:lnTo>
                  <a:lnTo>
                    <a:pt x="196392" y="1179067"/>
                  </a:lnTo>
                  <a:lnTo>
                    <a:pt x="151358" y="1173861"/>
                  </a:lnTo>
                  <a:lnTo>
                    <a:pt x="110020" y="1159128"/>
                  </a:lnTo>
                  <a:lnTo>
                    <a:pt x="73558" y="1135888"/>
                  </a:lnTo>
                  <a:lnTo>
                    <a:pt x="43141" y="1105535"/>
                  </a:lnTo>
                  <a:lnTo>
                    <a:pt x="19964" y="1068959"/>
                  </a:lnTo>
                  <a:lnTo>
                    <a:pt x="5181" y="1027684"/>
                  </a:lnTo>
                  <a:lnTo>
                    <a:pt x="0" y="982599"/>
                  </a:lnTo>
                  <a:lnTo>
                    <a:pt x="0" y="196468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27861" y="5814440"/>
            <a:ext cx="4392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know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exists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until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specify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2267" y="2019354"/>
            <a:ext cx="15584805" cy="855344"/>
            <a:chOff x="1382267" y="2019354"/>
            <a:chExt cx="15584805" cy="85534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267" y="2019354"/>
              <a:ext cx="15584423" cy="8549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05127" y="2034540"/>
              <a:ext cx="15480665" cy="758825"/>
            </a:xfrm>
            <a:custGeom>
              <a:avLst/>
              <a:gdLst/>
              <a:ahLst/>
              <a:cxnLst/>
              <a:rect l="l" t="t" r="r" b="b"/>
              <a:pathLst>
                <a:path w="15480665" h="758825">
                  <a:moveTo>
                    <a:pt x="15354045" y="0"/>
                  </a:moveTo>
                  <a:lnTo>
                    <a:pt x="126237" y="0"/>
                  </a:lnTo>
                  <a:lnTo>
                    <a:pt x="77088" y="9905"/>
                  </a:lnTo>
                  <a:lnTo>
                    <a:pt x="36956" y="37083"/>
                  </a:lnTo>
                  <a:lnTo>
                    <a:pt x="9906" y="77215"/>
                  </a:lnTo>
                  <a:lnTo>
                    <a:pt x="0" y="126491"/>
                  </a:lnTo>
                  <a:lnTo>
                    <a:pt x="0" y="632332"/>
                  </a:lnTo>
                  <a:lnTo>
                    <a:pt x="9906" y="681608"/>
                  </a:lnTo>
                  <a:lnTo>
                    <a:pt x="36956" y="721740"/>
                  </a:lnTo>
                  <a:lnTo>
                    <a:pt x="77088" y="748918"/>
                  </a:lnTo>
                  <a:lnTo>
                    <a:pt x="126237" y="758825"/>
                  </a:lnTo>
                  <a:lnTo>
                    <a:pt x="15354045" y="758825"/>
                  </a:lnTo>
                  <a:lnTo>
                    <a:pt x="15403194" y="748918"/>
                  </a:lnTo>
                  <a:lnTo>
                    <a:pt x="15443327" y="721740"/>
                  </a:lnTo>
                  <a:lnTo>
                    <a:pt x="15470377" y="681608"/>
                  </a:lnTo>
                  <a:lnTo>
                    <a:pt x="15480283" y="632332"/>
                  </a:lnTo>
                  <a:lnTo>
                    <a:pt x="15480283" y="126491"/>
                  </a:lnTo>
                  <a:lnTo>
                    <a:pt x="15470377" y="77215"/>
                  </a:lnTo>
                  <a:lnTo>
                    <a:pt x="15443327" y="37083"/>
                  </a:lnTo>
                  <a:lnTo>
                    <a:pt x="15403194" y="9905"/>
                  </a:lnTo>
                  <a:lnTo>
                    <a:pt x="1535404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5889" y="2035302"/>
              <a:ext cx="15480665" cy="758825"/>
            </a:xfrm>
            <a:custGeom>
              <a:avLst/>
              <a:gdLst/>
              <a:ahLst/>
              <a:cxnLst/>
              <a:rect l="l" t="t" r="r" b="b"/>
              <a:pathLst>
                <a:path w="15480665" h="758825">
                  <a:moveTo>
                    <a:pt x="0" y="126492"/>
                  </a:moveTo>
                  <a:lnTo>
                    <a:pt x="9906" y="77216"/>
                  </a:lnTo>
                  <a:lnTo>
                    <a:pt x="36956" y="37083"/>
                  </a:lnTo>
                  <a:lnTo>
                    <a:pt x="77088" y="9905"/>
                  </a:lnTo>
                  <a:lnTo>
                    <a:pt x="126237" y="0"/>
                  </a:lnTo>
                  <a:lnTo>
                    <a:pt x="15354046" y="0"/>
                  </a:lnTo>
                  <a:lnTo>
                    <a:pt x="15403194" y="9905"/>
                  </a:lnTo>
                  <a:lnTo>
                    <a:pt x="15443327" y="37083"/>
                  </a:lnTo>
                  <a:lnTo>
                    <a:pt x="15470377" y="77216"/>
                  </a:lnTo>
                  <a:lnTo>
                    <a:pt x="15480283" y="126492"/>
                  </a:lnTo>
                  <a:lnTo>
                    <a:pt x="15480283" y="632332"/>
                  </a:lnTo>
                  <a:lnTo>
                    <a:pt x="15470377" y="681608"/>
                  </a:lnTo>
                  <a:lnTo>
                    <a:pt x="15443327" y="721741"/>
                  </a:lnTo>
                  <a:lnTo>
                    <a:pt x="15403194" y="748919"/>
                  </a:lnTo>
                  <a:lnTo>
                    <a:pt x="15354046" y="758825"/>
                  </a:lnTo>
                  <a:lnTo>
                    <a:pt x="126237" y="758825"/>
                  </a:lnTo>
                  <a:lnTo>
                    <a:pt x="77088" y="748919"/>
                  </a:lnTo>
                  <a:lnTo>
                    <a:pt x="36956" y="721741"/>
                  </a:lnTo>
                  <a:lnTo>
                    <a:pt x="9906" y="681608"/>
                  </a:lnTo>
                  <a:lnTo>
                    <a:pt x="0" y="632332"/>
                  </a:lnTo>
                  <a:lnTo>
                    <a:pt x="0" y="12649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758442" y="2178811"/>
            <a:ext cx="14683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app.module.ts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lists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services. All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declared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@NgModule</a:t>
            </a:r>
            <a:r>
              <a:rPr dirty="0" sz="2400" spc="-4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7381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Working</a:t>
            </a:r>
            <a:r>
              <a:rPr dirty="0" sz="5600" spc="-110"/>
              <a:t> </a:t>
            </a:r>
            <a:r>
              <a:rPr dirty="0" sz="5600"/>
              <a:t>of</a:t>
            </a:r>
            <a:r>
              <a:rPr dirty="0" sz="5600" spc="-5"/>
              <a:t> </a:t>
            </a:r>
            <a:r>
              <a:rPr dirty="0" sz="5600"/>
              <a:t>an</a:t>
            </a:r>
            <a:r>
              <a:rPr dirty="0" sz="5600" spc="-45"/>
              <a:t> </a:t>
            </a:r>
            <a:r>
              <a:rPr dirty="0" sz="5600"/>
              <a:t>Angular</a:t>
            </a:r>
            <a:r>
              <a:rPr dirty="0" sz="5600" spc="-95"/>
              <a:t> </a:t>
            </a:r>
            <a:r>
              <a:rPr dirty="0" sz="5600" spc="-5"/>
              <a:t>Application</a:t>
            </a:r>
            <a:r>
              <a:rPr dirty="0" sz="5600" spc="-120"/>
              <a:t> </a:t>
            </a:r>
            <a:r>
              <a:rPr dirty="0" sz="5600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05255" y="6669177"/>
            <a:ext cx="4053840" cy="1668780"/>
            <a:chOff x="905255" y="6669177"/>
            <a:chExt cx="4053840" cy="1668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255" y="6669177"/>
              <a:ext cx="4053840" cy="16686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6684263"/>
              <a:ext cx="3945254" cy="1574165"/>
            </a:xfrm>
            <a:custGeom>
              <a:avLst/>
              <a:gdLst/>
              <a:ahLst/>
              <a:cxnLst/>
              <a:rect l="l" t="t" r="r" b="b"/>
              <a:pathLst>
                <a:path w="3945254" h="1574165">
                  <a:moveTo>
                    <a:pt x="3682618" y="0"/>
                  </a:moveTo>
                  <a:lnTo>
                    <a:pt x="262458" y="0"/>
                  </a:lnTo>
                  <a:lnTo>
                    <a:pt x="215277" y="4191"/>
                  </a:lnTo>
                  <a:lnTo>
                    <a:pt x="170878" y="16383"/>
                  </a:lnTo>
                  <a:lnTo>
                    <a:pt x="129984" y="35814"/>
                  </a:lnTo>
                  <a:lnTo>
                    <a:pt x="93357" y="61722"/>
                  </a:lnTo>
                  <a:lnTo>
                    <a:pt x="61721" y="93345"/>
                  </a:lnTo>
                  <a:lnTo>
                    <a:pt x="35826" y="129921"/>
                  </a:lnTo>
                  <a:lnTo>
                    <a:pt x="16421" y="170815"/>
                  </a:lnTo>
                  <a:lnTo>
                    <a:pt x="4229" y="215138"/>
                  </a:lnTo>
                  <a:lnTo>
                    <a:pt x="0" y="262255"/>
                  </a:lnTo>
                  <a:lnTo>
                    <a:pt x="0" y="1311529"/>
                  </a:lnTo>
                  <a:lnTo>
                    <a:pt x="4229" y="1358646"/>
                  </a:lnTo>
                  <a:lnTo>
                    <a:pt x="16421" y="1402969"/>
                  </a:lnTo>
                  <a:lnTo>
                    <a:pt x="35826" y="1443863"/>
                  </a:lnTo>
                  <a:lnTo>
                    <a:pt x="61721" y="1480439"/>
                  </a:lnTo>
                  <a:lnTo>
                    <a:pt x="93357" y="1512062"/>
                  </a:lnTo>
                  <a:lnTo>
                    <a:pt x="129984" y="1537970"/>
                  </a:lnTo>
                  <a:lnTo>
                    <a:pt x="170878" y="1557401"/>
                  </a:lnTo>
                  <a:lnTo>
                    <a:pt x="215277" y="1569593"/>
                  </a:lnTo>
                  <a:lnTo>
                    <a:pt x="262458" y="1573784"/>
                  </a:lnTo>
                  <a:lnTo>
                    <a:pt x="3682618" y="1573784"/>
                  </a:lnTo>
                  <a:lnTo>
                    <a:pt x="3729863" y="1569593"/>
                  </a:lnTo>
                  <a:lnTo>
                    <a:pt x="3774313" y="1557401"/>
                  </a:lnTo>
                  <a:lnTo>
                    <a:pt x="3815079" y="1537970"/>
                  </a:lnTo>
                  <a:lnTo>
                    <a:pt x="3851783" y="1512062"/>
                  </a:lnTo>
                  <a:lnTo>
                    <a:pt x="3883405" y="1480439"/>
                  </a:lnTo>
                  <a:lnTo>
                    <a:pt x="3909314" y="1443863"/>
                  </a:lnTo>
                  <a:lnTo>
                    <a:pt x="3928745" y="1402969"/>
                  </a:lnTo>
                  <a:lnTo>
                    <a:pt x="3940937" y="1358646"/>
                  </a:lnTo>
                  <a:lnTo>
                    <a:pt x="3945128" y="1311529"/>
                  </a:lnTo>
                  <a:lnTo>
                    <a:pt x="3945128" y="262255"/>
                  </a:lnTo>
                  <a:lnTo>
                    <a:pt x="3940937" y="215138"/>
                  </a:lnTo>
                  <a:lnTo>
                    <a:pt x="3928745" y="170815"/>
                  </a:lnTo>
                  <a:lnTo>
                    <a:pt x="3909314" y="129921"/>
                  </a:lnTo>
                  <a:lnTo>
                    <a:pt x="3883405" y="93345"/>
                  </a:lnTo>
                  <a:lnTo>
                    <a:pt x="3851783" y="61722"/>
                  </a:lnTo>
                  <a:lnTo>
                    <a:pt x="3815079" y="35814"/>
                  </a:lnTo>
                  <a:lnTo>
                    <a:pt x="3774313" y="16383"/>
                  </a:lnTo>
                  <a:lnTo>
                    <a:pt x="3729863" y="4191"/>
                  </a:lnTo>
                  <a:lnTo>
                    <a:pt x="3682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6685025"/>
              <a:ext cx="3945254" cy="1574165"/>
            </a:xfrm>
            <a:custGeom>
              <a:avLst/>
              <a:gdLst/>
              <a:ahLst/>
              <a:cxnLst/>
              <a:rect l="l" t="t" r="r" b="b"/>
              <a:pathLst>
                <a:path w="3945254" h="1574165">
                  <a:moveTo>
                    <a:pt x="0" y="262254"/>
                  </a:moveTo>
                  <a:lnTo>
                    <a:pt x="4229" y="215137"/>
                  </a:lnTo>
                  <a:lnTo>
                    <a:pt x="16421" y="170814"/>
                  </a:lnTo>
                  <a:lnTo>
                    <a:pt x="35826" y="129921"/>
                  </a:lnTo>
                  <a:lnTo>
                    <a:pt x="61721" y="93345"/>
                  </a:lnTo>
                  <a:lnTo>
                    <a:pt x="93357" y="61722"/>
                  </a:lnTo>
                  <a:lnTo>
                    <a:pt x="129984" y="35813"/>
                  </a:lnTo>
                  <a:lnTo>
                    <a:pt x="170878" y="16383"/>
                  </a:lnTo>
                  <a:lnTo>
                    <a:pt x="215277" y="4190"/>
                  </a:lnTo>
                  <a:lnTo>
                    <a:pt x="262458" y="0"/>
                  </a:lnTo>
                  <a:lnTo>
                    <a:pt x="3682618" y="0"/>
                  </a:lnTo>
                  <a:lnTo>
                    <a:pt x="3729863" y="4190"/>
                  </a:lnTo>
                  <a:lnTo>
                    <a:pt x="3774313" y="16383"/>
                  </a:lnTo>
                  <a:lnTo>
                    <a:pt x="3815079" y="35813"/>
                  </a:lnTo>
                  <a:lnTo>
                    <a:pt x="3851783" y="61722"/>
                  </a:lnTo>
                  <a:lnTo>
                    <a:pt x="3883405" y="93345"/>
                  </a:lnTo>
                  <a:lnTo>
                    <a:pt x="3909314" y="129921"/>
                  </a:lnTo>
                  <a:lnTo>
                    <a:pt x="3928745" y="170814"/>
                  </a:lnTo>
                  <a:lnTo>
                    <a:pt x="3940937" y="215137"/>
                  </a:lnTo>
                  <a:lnTo>
                    <a:pt x="3945128" y="262254"/>
                  </a:lnTo>
                  <a:lnTo>
                    <a:pt x="3945128" y="1311529"/>
                  </a:lnTo>
                  <a:lnTo>
                    <a:pt x="3940937" y="1358646"/>
                  </a:lnTo>
                  <a:lnTo>
                    <a:pt x="3928745" y="1402969"/>
                  </a:lnTo>
                  <a:lnTo>
                    <a:pt x="3909314" y="1443863"/>
                  </a:lnTo>
                  <a:lnTo>
                    <a:pt x="3883405" y="1480439"/>
                  </a:lnTo>
                  <a:lnTo>
                    <a:pt x="3851783" y="1512062"/>
                  </a:lnTo>
                  <a:lnTo>
                    <a:pt x="3815079" y="1537970"/>
                  </a:lnTo>
                  <a:lnTo>
                    <a:pt x="3774313" y="1557401"/>
                  </a:lnTo>
                  <a:lnTo>
                    <a:pt x="3729863" y="1569593"/>
                  </a:lnTo>
                  <a:lnTo>
                    <a:pt x="3682618" y="1573784"/>
                  </a:lnTo>
                  <a:lnTo>
                    <a:pt x="262458" y="1573784"/>
                  </a:lnTo>
                  <a:lnTo>
                    <a:pt x="215277" y="1569593"/>
                  </a:lnTo>
                  <a:lnTo>
                    <a:pt x="170878" y="1557401"/>
                  </a:lnTo>
                  <a:lnTo>
                    <a:pt x="129984" y="1537970"/>
                  </a:lnTo>
                  <a:lnTo>
                    <a:pt x="93357" y="1512062"/>
                  </a:lnTo>
                  <a:lnTo>
                    <a:pt x="61721" y="1480439"/>
                  </a:lnTo>
                  <a:lnTo>
                    <a:pt x="35826" y="1443863"/>
                  </a:lnTo>
                  <a:lnTo>
                    <a:pt x="16421" y="1402969"/>
                  </a:lnTo>
                  <a:lnTo>
                    <a:pt x="4229" y="1358646"/>
                  </a:lnTo>
                  <a:lnTo>
                    <a:pt x="0" y="1311529"/>
                  </a:lnTo>
                  <a:lnTo>
                    <a:pt x="0" y="262254"/>
                  </a:lnTo>
                  <a:close/>
                </a:path>
              </a:pathLst>
            </a:custGeom>
            <a:ln w="25908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58569" y="6870268"/>
            <a:ext cx="3303904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an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app.component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root </a:t>
            </a:r>
            <a:r>
              <a:rPr dirty="0" sz="2400" spc="-5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1620" y="5641847"/>
            <a:ext cx="12014200" cy="3822700"/>
            <a:chOff x="5341620" y="5641847"/>
            <a:chExt cx="12014200" cy="38227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0716" y="5641847"/>
              <a:ext cx="7054595" cy="3654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0861" y="8682354"/>
              <a:ext cx="151765" cy="1414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1620" y="5797295"/>
              <a:ext cx="3820668" cy="36667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94548" y="8327135"/>
              <a:ext cx="2779395" cy="440690"/>
            </a:xfrm>
            <a:custGeom>
              <a:avLst/>
              <a:gdLst/>
              <a:ahLst/>
              <a:cxnLst/>
              <a:rect l="l" t="t" r="r" b="b"/>
              <a:pathLst>
                <a:path w="2779395" h="440690">
                  <a:moveTo>
                    <a:pt x="4191" y="0"/>
                  </a:moveTo>
                  <a:lnTo>
                    <a:pt x="0" y="28193"/>
                  </a:lnTo>
                  <a:lnTo>
                    <a:pt x="2774696" y="440181"/>
                  </a:lnTo>
                  <a:lnTo>
                    <a:pt x="2778886" y="411733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1459" y="1973579"/>
            <a:ext cx="5097779" cy="338632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90600" y="2583282"/>
            <a:ext cx="10153015" cy="1463040"/>
            <a:chOff x="990600" y="2583282"/>
            <a:chExt cx="10153015" cy="146304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600" y="2583282"/>
              <a:ext cx="10152888" cy="14629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50620" y="2651759"/>
              <a:ext cx="9837420" cy="1323975"/>
            </a:xfrm>
            <a:custGeom>
              <a:avLst/>
              <a:gdLst/>
              <a:ahLst/>
              <a:cxnLst/>
              <a:rect l="l" t="t" r="r" b="b"/>
              <a:pathLst>
                <a:path w="9837420" h="1323975">
                  <a:moveTo>
                    <a:pt x="9616694" y="0"/>
                  </a:moveTo>
                  <a:lnTo>
                    <a:pt x="220472" y="0"/>
                  </a:lnTo>
                  <a:lnTo>
                    <a:pt x="176022" y="4445"/>
                  </a:lnTo>
                  <a:lnTo>
                    <a:pt x="134620" y="17272"/>
                  </a:lnTo>
                  <a:lnTo>
                    <a:pt x="97218" y="37719"/>
                  </a:lnTo>
                  <a:lnTo>
                    <a:pt x="64579" y="64643"/>
                  </a:lnTo>
                  <a:lnTo>
                    <a:pt x="37655" y="97282"/>
                  </a:lnTo>
                  <a:lnTo>
                    <a:pt x="17322" y="134747"/>
                  </a:lnTo>
                  <a:lnTo>
                    <a:pt x="4483" y="176149"/>
                  </a:lnTo>
                  <a:lnTo>
                    <a:pt x="0" y="220599"/>
                  </a:lnTo>
                  <a:lnTo>
                    <a:pt x="0" y="1103249"/>
                  </a:lnTo>
                  <a:lnTo>
                    <a:pt x="4483" y="1147699"/>
                  </a:lnTo>
                  <a:lnTo>
                    <a:pt x="17322" y="1189101"/>
                  </a:lnTo>
                  <a:lnTo>
                    <a:pt x="37655" y="1226566"/>
                  </a:lnTo>
                  <a:lnTo>
                    <a:pt x="64579" y="1259205"/>
                  </a:lnTo>
                  <a:lnTo>
                    <a:pt x="97218" y="1286129"/>
                  </a:lnTo>
                  <a:lnTo>
                    <a:pt x="134620" y="1306576"/>
                  </a:lnTo>
                  <a:lnTo>
                    <a:pt x="176022" y="1319403"/>
                  </a:lnTo>
                  <a:lnTo>
                    <a:pt x="220472" y="1323848"/>
                  </a:lnTo>
                  <a:lnTo>
                    <a:pt x="9616694" y="1323848"/>
                  </a:lnTo>
                  <a:lnTo>
                    <a:pt x="9661144" y="1319403"/>
                  </a:lnTo>
                  <a:lnTo>
                    <a:pt x="9702546" y="1306576"/>
                  </a:lnTo>
                  <a:lnTo>
                    <a:pt x="9740011" y="1286129"/>
                  </a:lnTo>
                  <a:lnTo>
                    <a:pt x="9772650" y="1259205"/>
                  </a:lnTo>
                  <a:lnTo>
                    <a:pt x="9799574" y="1226566"/>
                  </a:lnTo>
                  <a:lnTo>
                    <a:pt x="9819894" y="1189101"/>
                  </a:lnTo>
                  <a:lnTo>
                    <a:pt x="9832721" y="1147699"/>
                  </a:lnTo>
                  <a:lnTo>
                    <a:pt x="9837166" y="1103249"/>
                  </a:lnTo>
                  <a:lnTo>
                    <a:pt x="9837166" y="220599"/>
                  </a:lnTo>
                  <a:lnTo>
                    <a:pt x="9832721" y="176149"/>
                  </a:lnTo>
                  <a:lnTo>
                    <a:pt x="9819894" y="134747"/>
                  </a:lnTo>
                  <a:lnTo>
                    <a:pt x="9799574" y="97282"/>
                  </a:lnTo>
                  <a:lnTo>
                    <a:pt x="9772650" y="64643"/>
                  </a:lnTo>
                  <a:lnTo>
                    <a:pt x="9740011" y="37719"/>
                  </a:lnTo>
                  <a:lnTo>
                    <a:pt x="9702546" y="17272"/>
                  </a:lnTo>
                  <a:lnTo>
                    <a:pt x="9661144" y="4445"/>
                  </a:lnTo>
                  <a:lnTo>
                    <a:pt x="9616694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51381" y="2652521"/>
              <a:ext cx="9837420" cy="1323975"/>
            </a:xfrm>
            <a:custGeom>
              <a:avLst/>
              <a:gdLst/>
              <a:ahLst/>
              <a:cxnLst/>
              <a:rect l="l" t="t" r="r" b="b"/>
              <a:pathLst>
                <a:path w="9837420" h="1323975">
                  <a:moveTo>
                    <a:pt x="0" y="220599"/>
                  </a:moveTo>
                  <a:lnTo>
                    <a:pt x="4483" y="176149"/>
                  </a:lnTo>
                  <a:lnTo>
                    <a:pt x="17322" y="134747"/>
                  </a:lnTo>
                  <a:lnTo>
                    <a:pt x="37655" y="97281"/>
                  </a:lnTo>
                  <a:lnTo>
                    <a:pt x="64579" y="64643"/>
                  </a:lnTo>
                  <a:lnTo>
                    <a:pt x="97218" y="37719"/>
                  </a:lnTo>
                  <a:lnTo>
                    <a:pt x="134620" y="17272"/>
                  </a:lnTo>
                  <a:lnTo>
                    <a:pt x="176022" y="4445"/>
                  </a:lnTo>
                  <a:lnTo>
                    <a:pt x="220472" y="0"/>
                  </a:lnTo>
                  <a:lnTo>
                    <a:pt x="9616694" y="0"/>
                  </a:lnTo>
                  <a:lnTo>
                    <a:pt x="9661144" y="4445"/>
                  </a:lnTo>
                  <a:lnTo>
                    <a:pt x="9702546" y="17272"/>
                  </a:lnTo>
                  <a:lnTo>
                    <a:pt x="9740011" y="37719"/>
                  </a:lnTo>
                  <a:lnTo>
                    <a:pt x="9772650" y="64643"/>
                  </a:lnTo>
                  <a:lnTo>
                    <a:pt x="9799574" y="97281"/>
                  </a:lnTo>
                  <a:lnTo>
                    <a:pt x="9819894" y="134747"/>
                  </a:lnTo>
                  <a:lnTo>
                    <a:pt x="9832721" y="176149"/>
                  </a:lnTo>
                  <a:lnTo>
                    <a:pt x="9837166" y="220599"/>
                  </a:lnTo>
                  <a:lnTo>
                    <a:pt x="9837166" y="1103249"/>
                  </a:lnTo>
                  <a:lnTo>
                    <a:pt x="9832721" y="1147699"/>
                  </a:lnTo>
                  <a:lnTo>
                    <a:pt x="9819894" y="1189101"/>
                  </a:lnTo>
                  <a:lnTo>
                    <a:pt x="9799574" y="1226565"/>
                  </a:lnTo>
                  <a:lnTo>
                    <a:pt x="9772650" y="1259204"/>
                  </a:lnTo>
                  <a:lnTo>
                    <a:pt x="9740011" y="1286128"/>
                  </a:lnTo>
                  <a:lnTo>
                    <a:pt x="9702546" y="1306576"/>
                  </a:lnTo>
                  <a:lnTo>
                    <a:pt x="9661144" y="1319402"/>
                  </a:lnTo>
                  <a:lnTo>
                    <a:pt x="9616694" y="1323848"/>
                  </a:lnTo>
                  <a:lnTo>
                    <a:pt x="220472" y="1323848"/>
                  </a:lnTo>
                  <a:lnTo>
                    <a:pt x="176022" y="1319402"/>
                  </a:lnTo>
                  <a:lnTo>
                    <a:pt x="134620" y="1306576"/>
                  </a:lnTo>
                  <a:lnTo>
                    <a:pt x="97218" y="1286128"/>
                  </a:lnTo>
                  <a:lnTo>
                    <a:pt x="64579" y="1259204"/>
                  </a:lnTo>
                  <a:lnTo>
                    <a:pt x="37655" y="1226565"/>
                  </a:lnTo>
                  <a:lnTo>
                    <a:pt x="17322" y="1189101"/>
                  </a:lnTo>
                  <a:lnTo>
                    <a:pt x="4483" y="1147699"/>
                  </a:lnTo>
                  <a:lnTo>
                    <a:pt x="0" y="1103249"/>
                  </a:lnTo>
                  <a:lnTo>
                    <a:pt x="0" y="22059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439036" y="2896057"/>
            <a:ext cx="91801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app.component.ts</a:t>
            </a:r>
            <a:r>
              <a:rPr dirty="0" sz="2400" spc="-3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@Component</a:t>
            </a:r>
            <a:r>
              <a:rPr dirty="0" sz="2400" spc="3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decorator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 algn="ctr" marL="425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hold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template,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styling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9084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Bootstrapping</a:t>
            </a:r>
            <a:r>
              <a:rPr dirty="0" sz="5600" spc="-114"/>
              <a:t> </a:t>
            </a:r>
            <a:r>
              <a:rPr dirty="0" sz="5600"/>
              <a:t>an</a:t>
            </a:r>
            <a:r>
              <a:rPr dirty="0" sz="5600" spc="-40"/>
              <a:t> </a:t>
            </a:r>
            <a:r>
              <a:rPr dirty="0" sz="5600" spc="-5"/>
              <a:t>Angular</a:t>
            </a:r>
            <a:r>
              <a:rPr dirty="0" sz="5600" spc="-114"/>
              <a:t> </a:t>
            </a:r>
            <a:r>
              <a:rPr dirty="0" sz="5600"/>
              <a:t>App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1676400" y="2310383"/>
            <a:ext cx="3352800" cy="1246505"/>
          </a:xfrm>
          <a:custGeom>
            <a:avLst/>
            <a:gdLst/>
            <a:ahLst/>
            <a:cxnLst/>
            <a:rect l="l" t="t" r="r" b="b"/>
            <a:pathLst>
              <a:path w="3352800" h="1246504">
                <a:moveTo>
                  <a:pt x="3145028" y="0"/>
                </a:moveTo>
                <a:lnTo>
                  <a:pt x="207772" y="0"/>
                </a:lnTo>
                <a:lnTo>
                  <a:pt x="160147" y="5461"/>
                </a:lnTo>
                <a:lnTo>
                  <a:pt x="116331" y="21082"/>
                </a:lnTo>
                <a:lnTo>
                  <a:pt x="77850" y="45593"/>
                </a:lnTo>
                <a:lnTo>
                  <a:pt x="45593" y="77724"/>
                </a:lnTo>
                <a:lnTo>
                  <a:pt x="21081" y="116332"/>
                </a:lnTo>
                <a:lnTo>
                  <a:pt x="5461" y="160020"/>
                </a:lnTo>
                <a:lnTo>
                  <a:pt x="0" y="207645"/>
                </a:lnTo>
                <a:lnTo>
                  <a:pt x="0" y="1038479"/>
                </a:lnTo>
                <a:lnTo>
                  <a:pt x="5461" y="1086104"/>
                </a:lnTo>
                <a:lnTo>
                  <a:pt x="21081" y="1129792"/>
                </a:lnTo>
                <a:lnTo>
                  <a:pt x="45593" y="1168400"/>
                </a:lnTo>
                <a:lnTo>
                  <a:pt x="77850" y="1200531"/>
                </a:lnTo>
                <a:lnTo>
                  <a:pt x="116331" y="1225042"/>
                </a:lnTo>
                <a:lnTo>
                  <a:pt x="160147" y="1240663"/>
                </a:lnTo>
                <a:lnTo>
                  <a:pt x="207772" y="1246124"/>
                </a:lnTo>
                <a:lnTo>
                  <a:pt x="3145028" y="1246124"/>
                </a:lnTo>
                <a:lnTo>
                  <a:pt x="3192653" y="1240663"/>
                </a:lnTo>
                <a:lnTo>
                  <a:pt x="3236467" y="1225042"/>
                </a:lnTo>
                <a:lnTo>
                  <a:pt x="3274949" y="1200531"/>
                </a:lnTo>
                <a:lnTo>
                  <a:pt x="3307207" y="1168400"/>
                </a:lnTo>
                <a:lnTo>
                  <a:pt x="3331717" y="1129792"/>
                </a:lnTo>
                <a:lnTo>
                  <a:pt x="3347339" y="1086104"/>
                </a:lnTo>
                <a:lnTo>
                  <a:pt x="3352800" y="1038479"/>
                </a:lnTo>
                <a:lnTo>
                  <a:pt x="3352800" y="207645"/>
                </a:lnTo>
                <a:lnTo>
                  <a:pt x="3347339" y="160020"/>
                </a:lnTo>
                <a:lnTo>
                  <a:pt x="3331717" y="116332"/>
                </a:lnTo>
                <a:lnTo>
                  <a:pt x="3307207" y="77724"/>
                </a:lnTo>
                <a:lnTo>
                  <a:pt x="3274949" y="45593"/>
                </a:lnTo>
                <a:lnTo>
                  <a:pt x="3236467" y="21082"/>
                </a:lnTo>
                <a:lnTo>
                  <a:pt x="3192653" y="5461"/>
                </a:lnTo>
                <a:lnTo>
                  <a:pt x="3145028" y="0"/>
                </a:lnTo>
                <a:close/>
              </a:path>
            </a:pathLst>
          </a:custGeom>
          <a:solidFill>
            <a:srgbClr val="2F3B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32658" y="2626613"/>
            <a:ext cx="12268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200" spc="-16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7600" y="2310383"/>
            <a:ext cx="3352800" cy="1246505"/>
          </a:xfrm>
          <a:custGeom>
            <a:avLst/>
            <a:gdLst/>
            <a:ahLst/>
            <a:cxnLst/>
            <a:rect l="l" t="t" r="r" b="b"/>
            <a:pathLst>
              <a:path w="3352800" h="1246504">
                <a:moveTo>
                  <a:pt x="3145028" y="0"/>
                </a:moveTo>
                <a:lnTo>
                  <a:pt x="207772" y="0"/>
                </a:lnTo>
                <a:lnTo>
                  <a:pt x="160147" y="5461"/>
                </a:lnTo>
                <a:lnTo>
                  <a:pt x="116331" y="21082"/>
                </a:lnTo>
                <a:lnTo>
                  <a:pt x="77850" y="45593"/>
                </a:lnTo>
                <a:lnTo>
                  <a:pt x="45593" y="77724"/>
                </a:lnTo>
                <a:lnTo>
                  <a:pt x="21081" y="116332"/>
                </a:lnTo>
                <a:lnTo>
                  <a:pt x="5460" y="160020"/>
                </a:lnTo>
                <a:lnTo>
                  <a:pt x="0" y="207645"/>
                </a:lnTo>
                <a:lnTo>
                  <a:pt x="0" y="1038479"/>
                </a:lnTo>
                <a:lnTo>
                  <a:pt x="5460" y="1086104"/>
                </a:lnTo>
                <a:lnTo>
                  <a:pt x="21081" y="1129792"/>
                </a:lnTo>
                <a:lnTo>
                  <a:pt x="45593" y="1168400"/>
                </a:lnTo>
                <a:lnTo>
                  <a:pt x="77850" y="1200531"/>
                </a:lnTo>
                <a:lnTo>
                  <a:pt x="116331" y="1225042"/>
                </a:lnTo>
                <a:lnTo>
                  <a:pt x="160147" y="1240663"/>
                </a:lnTo>
                <a:lnTo>
                  <a:pt x="207772" y="1246124"/>
                </a:lnTo>
                <a:lnTo>
                  <a:pt x="3145028" y="1246124"/>
                </a:lnTo>
                <a:lnTo>
                  <a:pt x="3192653" y="1240663"/>
                </a:lnTo>
                <a:lnTo>
                  <a:pt x="3236468" y="1225042"/>
                </a:lnTo>
                <a:lnTo>
                  <a:pt x="3274949" y="1200531"/>
                </a:lnTo>
                <a:lnTo>
                  <a:pt x="3307206" y="1168400"/>
                </a:lnTo>
                <a:lnTo>
                  <a:pt x="3331718" y="1129792"/>
                </a:lnTo>
                <a:lnTo>
                  <a:pt x="3347339" y="1086104"/>
                </a:lnTo>
                <a:lnTo>
                  <a:pt x="3352800" y="1038479"/>
                </a:lnTo>
                <a:lnTo>
                  <a:pt x="3352800" y="207645"/>
                </a:lnTo>
                <a:lnTo>
                  <a:pt x="3347339" y="160020"/>
                </a:lnTo>
                <a:lnTo>
                  <a:pt x="3331718" y="116332"/>
                </a:lnTo>
                <a:lnTo>
                  <a:pt x="3307206" y="77724"/>
                </a:lnTo>
                <a:lnTo>
                  <a:pt x="3274949" y="45593"/>
                </a:lnTo>
                <a:lnTo>
                  <a:pt x="3236468" y="21082"/>
                </a:lnTo>
                <a:lnTo>
                  <a:pt x="3192653" y="5461"/>
                </a:lnTo>
                <a:lnTo>
                  <a:pt x="3145028" y="0"/>
                </a:lnTo>
                <a:close/>
              </a:path>
            </a:pathLst>
          </a:custGeom>
          <a:solidFill>
            <a:srgbClr val="095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58988" y="2626613"/>
            <a:ext cx="19716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AppModule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58800" y="2310383"/>
            <a:ext cx="3352800" cy="1246505"/>
          </a:xfrm>
          <a:custGeom>
            <a:avLst/>
            <a:gdLst/>
            <a:ahLst/>
            <a:cxnLst/>
            <a:rect l="l" t="t" r="r" b="b"/>
            <a:pathLst>
              <a:path w="3352800" h="1246504">
                <a:moveTo>
                  <a:pt x="3145028" y="0"/>
                </a:moveTo>
                <a:lnTo>
                  <a:pt x="207771" y="0"/>
                </a:lnTo>
                <a:lnTo>
                  <a:pt x="160146" y="5461"/>
                </a:lnTo>
                <a:lnTo>
                  <a:pt x="116332" y="21082"/>
                </a:lnTo>
                <a:lnTo>
                  <a:pt x="77851" y="45593"/>
                </a:lnTo>
                <a:lnTo>
                  <a:pt x="45592" y="77724"/>
                </a:lnTo>
                <a:lnTo>
                  <a:pt x="21082" y="116332"/>
                </a:lnTo>
                <a:lnTo>
                  <a:pt x="5461" y="160020"/>
                </a:lnTo>
                <a:lnTo>
                  <a:pt x="0" y="207645"/>
                </a:lnTo>
                <a:lnTo>
                  <a:pt x="0" y="1038479"/>
                </a:lnTo>
                <a:lnTo>
                  <a:pt x="5461" y="1086104"/>
                </a:lnTo>
                <a:lnTo>
                  <a:pt x="21082" y="1129792"/>
                </a:lnTo>
                <a:lnTo>
                  <a:pt x="45592" y="1168400"/>
                </a:lnTo>
                <a:lnTo>
                  <a:pt x="77851" y="1200531"/>
                </a:lnTo>
                <a:lnTo>
                  <a:pt x="116332" y="1225042"/>
                </a:lnTo>
                <a:lnTo>
                  <a:pt x="160146" y="1240663"/>
                </a:lnTo>
                <a:lnTo>
                  <a:pt x="207771" y="1246124"/>
                </a:lnTo>
                <a:lnTo>
                  <a:pt x="3145028" y="1246124"/>
                </a:lnTo>
                <a:lnTo>
                  <a:pt x="3192653" y="1240663"/>
                </a:lnTo>
                <a:lnTo>
                  <a:pt x="3236467" y="1225042"/>
                </a:lnTo>
                <a:lnTo>
                  <a:pt x="3274948" y="1200531"/>
                </a:lnTo>
                <a:lnTo>
                  <a:pt x="3307207" y="1168400"/>
                </a:lnTo>
                <a:lnTo>
                  <a:pt x="3331717" y="1129792"/>
                </a:lnTo>
                <a:lnTo>
                  <a:pt x="3347338" y="1086104"/>
                </a:lnTo>
                <a:lnTo>
                  <a:pt x="3352800" y="1038479"/>
                </a:lnTo>
                <a:lnTo>
                  <a:pt x="3352800" y="207645"/>
                </a:lnTo>
                <a:lnTo>
                  <a:pt x="3347338" y="160020"/>
                </a:lnTo>
                <a:lnTo>
                  <a:pt x="3331717" y="116332"/>
                </a:lnTo>
                <a:lnTo>
                  <a:pt x="3307207" y="77724"/>
                </a:lnTo>
                <a:lnTo>
                  <a:pt x="3274948" y="45593"/>
                </a:lnTo>
                <a:lnTo>
                  <a:pt x="3236467" y="21082"/>
                </a:lnTo>
                <a:lnTo>
                  <a:pt x="3192653" y="5461"/>
                </a:lnTo>
                <a:lnTo>
                  <a:pt x="3145028" y="0"/>
                </a:lnTo>
                <a:close/>
              </a:path>
            </a:pathLst>
          </a:custGeom>
          <a:solidFill>
            <a:srgbClr val="0E7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620368" y="2626613"/>
            <a:ext cx="26282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AppComponent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4000" y="2891027"/>
            <a:ext cx="1826260" cy="665480"/>
            <a:chOff x="5334000" y="2891027"/>
            <a:chExt cx="1826260" cy="665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026" y="2891027"/>
              <a:ext cx="85725" cy="868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34000" y="2919856"/>
              <a:ext cx="1740535" cy="29209"/>
            </a:xfrm>
            <a:custGeom>
              <a:avLst/>
              <a:gdLst/>
              <a:ahLst/>
              <a:cxnLst/>
              <a:rect l="l" t="t" r="r" b="b"/>
              <a:pathLst>
                <a:path w="1740534" h="29210">
                  <a:moveTo>
                    <a:pt x="1740027" y="126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740027" y="29083"/>
                  </a:lnTo>
                  <a:lnTo>
                    <a:pt x="1740027" y="126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93308" y="3003803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276351" y="0"/>
                  </a:moveTo>
                  <a:lnTo>
                    <a:pt x="226694" y="4445"/>
                  </a:lnTo>
                  <a:lnTo>
                    <a:pt x="179958" y="17272"/>
                  </a:lnTo>
                  <a:lnTo>
                    <a:pt x="136905" y="37719"/>
                  </a:lnTo>
                  <a:lnTo>
                    <a:pt x="98297" y="65024"/>
                  </a:lnTo>
                  <a:lnTo>
                    <a:pt x="65024" y="98298"/>
                  </a:lnTo>
                  <a:lnTo>
                    <a:pt x="37718" y="136905"/>
                  </a:lnTo>
                  <a:lnTo>
                    <a:pt x="17271" y="179959"/>
                  </a:lnTo>
                  <a:lnTo>
                    <a:pt x="4444" y="226695"/>
                  </a:lnTo>
                  <a:lnTo>
                    <a:pt x="0" y="276351"/>
                  </a:lnTo>
                  <a:lnTo>
                    <a:pt x="4444" y="326009"/>
                  </a:lnTo>
                  <a:lnTo>
                    <a:pt x="17271" y="372745"/>
                  </a:lnTo>
                  <a:lnTo>
                    <a:pt x="37718" y="415798"/>
                  </a:lnTo>
                  <a:lnTo>
                    <a:pt x="65024" y="454405"/>
                  </a:lnTo>
                  <a:lnTo>
                    <a:pt x="98297" y="487679"/>
                  </a:lnTo>
                  <a:lnTo>
                    <a:pt x="136905" y="514985"/>
                  </a:lnTo>
                  <a:lnTo>
                    <a:pt x="179958" y="535431"/>
                  </a:lnTo>
                  <a:lnTo>
                    <a:pt x="226694" y="548259"/>
                  </a:lnTo>
                  <a:lnTo>
                    <a:pt x="276351" y="552703"/>
                  </a:lnTo>
                  <a:lnTo>
                    <a:pt x="326008" y="548259"/>
                  </a:lnTo>
                  <a:lnTo>
                    <a:pt x="372744" y="535431"/>
                  </a:lnTo>
                  <a:lnTo>
                    <a:pt x="415797" y="514985"/>
                  </a:lnTo>
                  <a:lnTo>
                    <a:pt x="454405" y="487679"/>
                  </a:lnTo>
                  <a:lnTo>
                    <a:pt x="487679" y="454405"/>
                  </a:lnTo>
                  <a:lnTo>
                    <a:pt x="514984" y="415798"/>
                  </a:lnTo>
                  <a:lnTo>
                    <a:pt x="535431" y="372745"/>
                  </a:lnTo>
                  <a:lnTo>
                    <a:pt x="548258" y="326009"/>
                  </a:lnTo>
                  <a:lnTo>
                    <a:pt x="552703" y="276351"/>
                  </a:lnTo>
                  <a:lnTo>
                    <a:pt x="548258" y="226695"/>
                  </a:lnTo>
                  <a:lnTo>
                    <a:pt x="535431" y="179959"/>
                  </a:lnTo>
                  <a:lnTo>
                    <a:pt x="514984" y="136905"/>
                  </a:lnTo>
                  <a:lnTo>
                    <a:pt x="487679" y="98298"/>
                  </a:lnTo>
                  <a:lnTo>
                    <a:pt x="454405" y="65024"/>
                  </a:lnTo>
                  <a:lnTo>
                    <a:pt x="415797" y="37719"/>
                  </a:lnTo>
                  <a:lnTo>
                    <a:pt x="372744" y="17272"/>
                  </a:lnTo>
                  <a:lnTo>
                    <a:pt x="326008" y="4445"/>
                  </a:lnTo>
                  <a:lnTo>
                    <a:pt x="276351" y="0"/>
                  </a:lnTo>
                  <a:close/>
                </a:path>
              </a:pathLst>
            </a:custGeom>
            <a:solidFill>
              <a:srgbClr val="2F3B3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1125200" y="2891027"/>
            <a:ext cx="1826260" cy="86995"/>
            <a:chOff x="11125200" y="2891027"/>
            <a:chExt cx="1826260" cy="8699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5226" y="2891027"/>
              <a:ext cx="85725" cy="868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125200" y="2919856"/>
              <a:ext cx="1740535" cy="29209"/>
            </a:xfrm>
            <a:custGeom>
              <a:avLst/>
              <a:gdLst/>
              <a:ahLst/>
              <a:cxnLst/>
              <a:rect l="l" t="t" r="r" b="b"/>
              <a:pathLst>
                <a:path w="1740534" h="29210">
                  <a:moveTo>
                    <a:pt x="1740027" y="126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740027" y="29083"/>
                  </a:lnTo>
                  <a:lnTo>
                    <a:pt x="1740027" y="126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61838" y="2373578"/>
            <a:ext cx="13487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095479"/>
                </a:solidFill>
                <a:latin typeface="Calibri"/>
                <a:cs typeface="Calibri"/>
              </a:rPr>
              <a:t>bootstraps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98173" y="2304415"/>
            <a:ext cx="1351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095479"/>
                </a:solidFill>
                <a:latin typeface="Calibri"/>
                <a:cs typeface="Calibri"/>
              </a:rPr>
              <a:t>b</a:t>
            </a:r>
            <a:r>
              <a:rPr dirty="0" sz="2400" i="1">
                <a:solidFill>
                  <a:srgbClr val="095479"/>
                </a:solidFill>
                <a:latin typeface="Calibri"/>
                <a:cs typeface="Calibri"/>
              </a:rPr>
              <a:t>o</a:t>
            </a:r>
            <a:r>
              <a:rPr dirty="0" sz="2400" spc="-5" i="1">
                <a:solidFill>
                  <a:srgbClr val="095479"/>
                </a:solidFill>
                <a:latin typeface="Calibri"/>
                <a:cs typeface="Calibri"/>
              </a:rPr>
              <a:t>ot</a:t>
            </a:r>
            <a:r>
              <a:rPr dirty="0" sz="2400" spc="-20" i="1">
                <a:solidFill>
                  <a:srgbClr val="095479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095479"/>
                </a:solidFill>
                <a:latin typeface="Calibri"/>
                <a:cs typeface="Calibri"/>
              </a:rPr>
              <a:t>tra</a:t>
            </a:r>
            <a:r>
              <a:rPr dirty="0" sz="2400" spc="-15" i="1">
                <a:solidFill>
                  <a:srgbClr val="095479"/>
                </a:solidFill>
                <a:latin typeface="Calibri"/>
                <a:cs typeface="Calibri"/>
              </a:rPr>
              <a:t>p</a:t>
            </a:r>
            <a:r>
              <a:rPr dirty="0" sz="2400" i="1">
                <a:solidFill>
                  <a:srgbClr val="095479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8915" y="3036824"/>
            <a:ext cx="222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63756" y="3052572"/>
            <a:ext cx="553085" cy="553085"/>
          </a:xfrm>
          <a:custGeom>
            <a:avLst/>
            <a:gdLst/>
            <a:ahLst/>
            <a:cxnLst/>
            <a:rect l="l" t="t" r="r" b="b"/>
            <a:pathLst>
              <a:path w="553084" h="553085">
                <a:moveTo>
                  <a:pt x="276351" y="0"/>
                </a:moveTo>
                <a:lnTo>
                  <a:pt x="226695" y="4445"/>
                </a:lnTo>
                <a:lnTo>
                  <a:pt x="179959" y="17272"/>
                </a:lnTo>
                <a:lnTo>
                  <a:pt x="136905" y="37719"/>
                </a:lnTo>
                <a:lnTo>
                  <a:pt x="98298" y="65024"/>
                </a:lnTo>
                <a:lnTo>
                  <a:pt x="65024" y="98298"/>
                </a:lnTo>
                <a:lnTo>
                  <a:pt x="37719" y="136905"/>
                </a:lnTo>
                <a:lnTo>
                  <a:pt x="17272" y="179958"/>
                </a:lnTo>
                <a:lnTo>
                  <a:pt x="4445" y="226695"/>
                </a:lnTo>
                <a:lnTo>
                  <a:pt x="0" y="276351"/>
                </a:lnTo>
                <a:lnTo>
                  <a:pt x="4445" y="326008"/>
                </a:lnTo>
                <a:lnTo>
                  <a:pt x="17272" y="372745"/>
                </a:lnTo>
                <a:lnTo>
                  <a:pt x="37719" y="415798"/>
                </a:lnTo>
                <a:lnTo>
                  <a:pt x="65024" y="454405"/>
                </a:lnTo>
                <a:lnTo>
                  <a:pt x="98298" y="487679"/>
                </a:lnTo>
                <a:lnTo>
                  <a:pt x="136905" y="514984"/>
                </a:lnTo>
                <a:lnTo>
                  <a:pt x="179959" y="535431"/>
                </a:lnTo>
                <a:lnTo>
                  <a:pt x="226695" y="548258"/>
                </a:lnTo>
                <a:lnTo>
                  <a:pt x="276351" y="552703"/>
                </a:lnTo>
                <a:lnTo>
                  <a:pt x="326009" y="548258"/>
                </a:lnTo>
                <a:lnTo>
                  <a:pt x="372745" y="535431"/>
                </a:lnTo>
                <a:lnTo>
                  <a:pt x="415798" y="514984"/>
                </a:lnTo>
                <a:lnTo>
                  <a:pt x="454405" y="487679"/>
                </a:lnTo>
                <a:lnTo>
                  <a:pt x="487679" y="454405"/>
                </a:lnTo>
                <a:lnTo>
                  <a:pt x="514985" y="415798"/>
                </a:lnTo>
                <a:lnTo>
                  <a:pt x="535432" y="372745"/>
                </a:lnTo>
                <a:lnTo>
                  <a:pt x="548259" y="326008"/>
                </a:lnTo>
                <a:lnTo>
                  <a:pt x="552703" y="276351"/>
                </a:lnTo>
                <a:lnTo>
                  <a:pt x="548259" y="226695"/>
                </a:lnTo>
                <a:lnTo>
                  <a:pt x="535432" y="179958"/>
                </a:lnTo>
                <a:lnTo>
                  <a:pt x="514985" y="136905"/>
                </a:lnTo>
                <a:lnTo>
                  <a:pt x="487679" y="98298"/>
                </a:lnTo>
                <a:lnTo>
                  <a:pt x="454405" y="65024"/>
                </a:lnTo>
                <a:lnTo>
                  <a:pt x="415798" y="37719"/>
                </a:lnTo>
                <a:lnTo>
                  <a:pt x="372745" y="17272"/>
                </a:lnTo>
                <a:lnTo>
                  <a:pt x="326009" y="4445"/>
                </a:lnTo>
                <a:lnTo>
                  <a:pt x="276351" y="0"/>
                </a:lnTo>
                <a:close/>
              </a:path>
            </a:pathLst>
          </a:custGeom>
          <a:solidFill>
            <a:srgbClr val="2F3B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929364" y="3085338"/>
            <a:ext cx="222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48400" y="4229100"/>
            <a:ext cx="0" cy="4419600"/>
          </a:xfrm>
          <a:custGeom>
            <a:avLst/>
            <a:gdLst/>
            <a:ahLst/>
            <a:cxnLst/>
            <a:rect l="l" t="t" r="r" b="b"/>
            <a:pathLst>
              <a:path w="0"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12192">
            <a:solidFill>
              <a:srgbClr val="5F5F5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39600" y="4229100"/>
            <a:ext cx="0" cy="4419600"/>
          </a:xfrm>
          <a:custGeom>
            <a:avLst/>
            <a:gdLst/>
            <a:ahLst/>
            <a:cxnLst/>
            <a:rect l="l" t="t" r="r" b="b"/>
            <a:pathLst>
              <a:path w="0"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12192">
            <a:solidFill>
              <a:srgbClr val="5F5F5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21791" y="4361459"/>
            <a:ext cx="5031105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marR="482600" indent="-57213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583565" algn="l"/>
                <a:tab pos="584835" algn="l"/>
              </a:tabLst>
            </a:pP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8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main</a:t>
            </a: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800" spc="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file </a:t>
            </a:r>
            <a:r>
              <a:rPr dirty="0" sz="2800" spc="-6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8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8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execution </a:t>
            </a: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begins</a:t>
            </a:r>
            <a:endParaRPr sz="2800">
              <a:latin typeface="Calibri"/>
              <a:cs typeface="Calibri"/>
            </a:endParaRPr>
          </a:p>
          <a:p>
            <a:pPr marL="584200" marR="5080" indent="-572135">
              <a:lnSpc>
                <a:spcPct val="150000"/>
              </a:lnSpc>
              <a:buFont typeface="Wingdings"/>
              <a:buChar char=""/>
              <a:tabLst>
                <a:tab pos="583565" algn="l"/>
                <a:tab pos="584835" algn="l"/>
              </a:tabLst>
            </a:pP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Initializes</a:t>
            </a:r>
            <a:r>
              <a:rPr dirty="0" sz="28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platform</a:t>
            </a:r>
            <a:r>
              <a:rPr dirty="0" sz="28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browser </a:t>
            </a:r>
            <a:r>
              <a:rPr dirty="0" sz="2800" spc="-6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app will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run</a:t>
            </a:r>
            <a:r>
              <a:rPr dirty="0" sz="28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8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bootstrap</a:t>
            </a:r>
            <a:r>
              <a:rPr dirty="0" sz="2800" spc="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AppModule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0517" y="4492701"/>
            <a:ext cx="5343525" cy="245491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84200" algn="l"/>
                <a:tab pos="584835" algn="l"/>
              </a:tabLst>
            </a:pP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Root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r>
              <a:rPr dirty="0" sz="28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8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1165"/>
              </a:spcBef>
              <a:buFont typeface="Wingdings"/>
              <a:buChar char=""/>
              <a:tabLst>
                <a:tab pos="584200" algn="l"/>
                <a:tab pos="584835" algn="l"/>
              </a:tabLst>
            </a:pPr>
            <a:r>
              <a:rPr dirty="0" sz="2800" spc="-30">
                <a:solidFill>
                  <a:srgbClr val="5F5F5F"/>
                </a:solidFill>
                <a:latin typeface="Calibri"/>
                <a:cs typeface="Calibri"/>
              </a:rPr>
              <a:t>Bootstraps</a:t>
            </a:r>
            <a:r>
              <a:rPr dirty="0" sz="28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AppComponent</a:t>
            </a:r>
            <a:r>
              <a:rPr dirty="0" sz="2800" spc="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584200" marR="5080">
              <a:lnSpc>
                <a:spcPct val="150000"/>
              </a:lnSpc>
            </a:pP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inserts</a:t>
            </a:r>
            <a:r>
              <a:rPr dirty="0" sz="2800" spc="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8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index.html</a:t>
            </a:r>
            <a:r>
              <a:rPr dirty="0" sz="2800" spc="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host </a:t>
            </a:r>
            <a:r>
              <a:rPr dirty="0" sz="2800" spc="-6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page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11633" y="4361693"/>
            <a:ext cx="5002530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200" marR="92710" indent="-571500">
              <a:lnSpc>
                <a:spcPct val="150000"/>
              </a:lnSpc>
              <a:spcBef>
                <a:spcPts val="95"/>
              </a:spcBef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Root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under</a:t>
            </a:r>
            <a:r>
              <a:rPr dirty="0" sz="28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dirty="0" sz="2800" spc="-6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5F5F5F"/>
                </a:solidFill>
                <a:latin typeface="Calibri"/>
                <a:cs typeface="Calibri"/>
              </a:rPr>
              <a:t>nested</a:t>
            </a:r>
            <a:endParaRPr sz="2800">
              <a:latin typeface="Calibri"/>
              <a:cs typeface="Calibri"/>
            </a:endParaRPr>
          </a:p>
          <a:p>
            <a:pPr marL="584200" marR="5080" indent="-571500">
              <a:lnSpc>
                <a:spcPct val="150000"/>
              </a:lnSpc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dirty="0" sz="2800" spc="-45">
                <a:solidFill>
                  <a:srgbClr val="5F5F5F"/>
                </a:solidFill>
                <a:latin typeface="Calibri"/>
                <a:cs typeface="Calibri"/>
              </a:rPr>
              <a:t>First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8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inserted </a:t>
            </a:r>
            <a:r>
              <a:rPr dirty="0" sz="2800" spc="-6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8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8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77343" y="9741204"/>
            <a:ext cx="513842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©,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dirty="0" sz="1650" spc="-6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5736" y="1700783"/>
            <a:ext cx="16421100" cy="29209"/>
            <a:chOff x="935736" y="1700783"/>
            <a:chExt cx="16421100" cy="29209"/>
          </a:xfrm>
        </p:grpSpPr>
        <p:sp>
          <p:nvSpPr>
            <p:cNvPr id="8" name="object 8"/>
            <p:cNvSpPr/>
            <p:nvPr/>
          </p:nvSpPr>
          <p:spPr>
            <a:xfrm>
              <a:off x="935736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6421100" y="28955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5736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6421100" y="28955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046988" y="9441178"/>
            <a:ext cx="2303145" cy="845819"/>
            <a:chOff x="1046988" y="9441178"/>
            <a:chExt cx="2303145" cy="84581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1309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Why</a:t>
            </a:r>
            <a:r>
              <a:rPr dirty="0" sz="5600" spc="-50"/>
              <a:t> </a:t>
            </a:r>
            <a:r>
              <a:rPr dirty="0" sz="5600"/>
              <a:t>are</a:t>
            </a:r>
            <a:r>
              <a:rPr dirty="0" sz="5600" spc="-30"/>
              <a:t> </a:t>
            </a:r>
            <a:r>
              <a:rPr dirty="0" sz="5600" spc="-5"/>
              <a:t>Angular</a:t>
            </a:r>
            <a:r>
              <a:rPr dirty="0" sz="5600" spc="-114"/>
              <a:t> </a:t>
            </a:r>
            <a:r>
              <a:rPr dirty="0" sz="5600"/>
              <a:t>Apps</a:t>
            </a:r>
            <a:r>
              <a:rPr dirty="0" sz="5600" spc="-65"/>
              <a:t> </a:t>
            </a:r>
            <a:r>
              <a:rPr dirty="0" sz="5600" spc="-5"/>
              <a:t>Bootstrapped?</a:t>
            </a:r>
            <a:endParaRPr sz="5600"/>
          </a:p>
        </p:txBody>
      </p:sp>
      <p:sp>
        <p:nvSpPr>
          <p:cNvPr id="16" name="object 16"/>
          <p:cNvSpPr txBox="1"/>
          <p:nvPr/>
        </p:nvSpPr>
        <p:spPr>
          <a:xfrm>
            <a:off x="3888485" y="2343150"/>
            <a:ext cx="10514330" cy="523240"/>
          </a:xfrm>
          <a:prstGeom prst="rect">
            <a:avLst/>
          </a:prstGeom>
          <a:ln w="19811">
            <a:solidFill>
              <a:srgbClr val="0C77A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3335"/>
              </a:lnSpc>
            </a:pPr>
            <a:r>
              <a:rPr dirty="0" sz="2800" spc="-5" b="1">
                <a:solidFill>
                  <a:srgbClr val="0D5170"/>
                </a:solidFill>
                <a:latin typeface="Calibri"/>
                <a:cs typeface="Calibri"/>
              </a:rPr>
              <a:t>Angular</a:t>
            </a:r>
            <a:r>
              <a:rPr dirty="0" sz="2800" spc="30" b="1">
                <a:solidFill>
                  <a:srgbClr val="0D517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D5170"/>
                </a:solidFill>
                <a:latin typeface="Calibri"/>
                <a:cs typeface="Calibri"/>
              </a:rPr>
              <a:t>is</a:t>
            </a:r>
            <a:r>
              <a:rPr dirty="0" sz="2800" spc="5">
                <a:solidFill>
                  <a:srgbClr val="0D5170"/>
                </a:solidFill>
                <a:latin typeface="Calibri"/>
                <a:cs typeface="Calibri"/>
              </a:rPr>
              <a:t> </a:t>
            </a:r>
            <a:r>
              <a:rPr dirty="0" sz="2800" spc="-40" b="1">
                <a:solidFill>
                  <a:srgbClr val="FF2D2D"/>
                </a:solidFill>
                <a:latin typeface="Calibri"/>
                <a:cs typeface="Calibri"/>
              </a:rPr>
              <a:t>NOT</a:t>
            </a:r>
            <a:r>
              <a:rPr dirty="0" sz="2800" b="1">
                <a:solidFill>
                  <a:srgbClr val="FF2D2D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D5170"/>
                </a:solidFill>
                <a:latin typeface="Calibri"/>
                <a:cs typeface="Calibri"/>
              </a:rPr>
              <a:t>a </a:t>
            </a:r>
            <a:r>
              <a:rPr dirty="0" sz="2800" spc="-20" b="1">
                <a:solidFill>
                  <a:srgbClr val="0D5170"/>
                </a:solidFill>
                <a:latin typeface="Calibri"/>
                <a:cs typeface="Calibri"/>
              </a:rPr>
              <a:t>FRAMEWORK</a:t>
            </a:r>
            <a:r>
              <a:rPr dirty="0" sz="2800" spc="55" b="1">
                <a:solidFill>
                  <a:srgbClr val="0D5170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0D5170"/>
                </a:solidFill>
                <a:latin typeface="Calibri"/>
                <a:cs typeface="Calibri"/>
              </a:rPr>
              <a:t>for</a:t>
            </a:r>
            <a:r>
              <a:rPr dirty="0" sz="2800" spc="-20">
                <a:solidFill>
                  <a:srgbClr val="0D517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D5170"/>
                </a:solidFill>
                <a:latin typeface="Calibri"/>
                <a:cs typeface="Calibri"/>
              </a:rPr>
              <a:t>creating</a:t>
            </a:r>
            <a:r>
              <a:rPr dirty="0" sz="2800" spc="-40">
                <a:solidFill>
                  <a:srgbClr val="0D5170"/>
                </a:solidFill>
                <a:latin typeface="Calibri"/>
                <a:cs typeface="Calibri"/>
              </a:rPr>
              <a:t> </a:t>
            </a:r>
            <a:r>
              <a:rPr dirty="0" sz="2800" spc="-70" b="1">
                <a:solidFill>
                  <a:srgbClr val="FF2D2D"/>
                </a:solidFill>
                <a:latin typeface="Calibri"/>
                <a:cs typeface="Calibri"/>
              </a:rPr>
              <a:t>WEB-ONLY</a:t>
            </a:r>
            <a:r>
              <a:rPr dirty="0" sz="2800" spc="5" b="1">
                <a:solidFill>
                  <a:srgbClr val="FF2D2D"/>
                </a:solidFill>
                <a:latin typeface="Calibri"/>
                <a:cs typeface="Calibri"/>
              </a:rPr>
              <a:t> </a:t>
            </a:r>
            <a:r>
              <a:rPr dirty="0" sz="2800" spc="-45" b="1">
                <a:solidFill>
                  <a:srgbClr val="FF2D2D"/>
                </a:solidFill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9228" y="3771900"/>
            <a:ext cx="10887710" cy="4281170"/>
          </a:xfrm>
          <a:custGeom>
            <a:avLst/>
            <a:gdLst/>
            <a:ahLst/>
            <a:cxnLst/>
            <a:rect l="l" t="t" r="r" b="b"/>
            <a:pathLst>
              <a:path w="10887710" h="4281170">
                <a:moveTo>
                  <a:pt x="10887202" y="0"/>
                </a:moveTo>
                <a:lnTo>
                  <a:pt x="0" y="0"/>
                </a:lnTo>
                <a:lnTo>
                  <a:pt x="0" y="4280662"/>
                </a:lnTo>
                <a:lnTo>
                  <a:pt x="10887202" y="4280662"/>
                </a:lnTo>
                <a:lnTo>
                  <a:pt x="10887202" y="0"/>
                </a:lnTo>
                <a:close/>
              </a:path>
            </a:pathLst>
          </a:custGeom>
          <a:solidFill>
            <a:srgbClr val="C5E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21557" y="3759835"/>
            <a:ext cx="10539730" cy="3805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0865" marR="5080" indent="-57086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70865" algn="l"/>
                <a:tab pos="571500" algn="l"/>
              </a:tabLst>
            </a:pPr>
            <a:r>
              <a:rPr dirty="0" sz="2800" spc="-25">
                <a:solidFill>
                  <a:srgbClr val="333333"/>
                </a:solidFill>
                <a:latin typeface="Calibri"/>
                <a:cs typeface="Calibri"/>
              </a:rPr>
              <a:t>Bootstrapping</a:t>
            </a:r>
            <a:r>
              <a:rPr dirty="0" sz="28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an Angular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app</a:t>
            </a:r>
            <a:r>
              <a:rPr dirty="0" sz="28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333333"/>
                </a:solidFill>
                <a:latin typeface="Calibri"/>
                <a:cs typeface="Calibri"/>
              </a:rPr>
              <a:t>allows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us</a:t>
            </a:r>
            <a:r>
              <a:rPr dirty="0" sz="28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28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333333"/>
                </a:solidFill>
                <a:latin typeface="Calibri"/>
                <a:cs typeface="Calibri"/>
              </a:rPr>
              <a:t>create</a:t>
            </a:r>
            <a:r>
              <a:rPr dirty="0" sz="28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dirty="0" sz="2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Angular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app</a:t>
            </a:r>
            <a:r>
              <a:rPr dirty="0" sz="28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dirty="0" sz="2800" spc="-6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333333"/>
                </a:solidFill>
                <a:latin typeface="Calibri"/>
                <a:cs typeface="Calibri"/>
              </a:rPr>
              <a:t>hosted</a:t>
            </a:r>
            <a:r>
              <a:rPr dirty="0" sz="28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28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333333"/>
                </a:solidFill>
                <a:latin typeface="Calibri"/>
                <a:cs typeface="Calibri"/>
              </a:rPr>
              <a:t>other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33333"/>
                </a:solidFill>
                <a:latin typeface="Calibri"/>
                <a:cs typeface="Calibri"/>
              </a:rPr>
              <a:t>environments</a:t>
            </a:r>
            <a:endParaRPr sz="2800">
              <a:latin typeface="Calibri"/>
              <a:cs typeface="Calibri"/>
            </a:endParaRPr>
          </a:p>
          <a:p>
            <a:pPr marL="570865" indent="-570865">
              <a:lnSpc>
                <a:spcPct val="100000"/>
              </a:lnSpc>
              <a:spcBef>
                <a:spcPts val="2400"/>
              </a:spcBef>
              <a:buFont typeface="Wingdings"/>
              <a:buChar char=""/>
              <a:tabLst>
                <a:tab pos="570865" algn="l"/>
                <a:tab pos="571500" algn="l"/>
              </a:tabLst>
            </a:pPr>
            <a:r>
              <a:rPr dirty="0" sz="2800" spc="-12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dirty="0" sz="2800" spc="-7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28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333333"/>
                </a:solidFill>
                <a:latin typeface="Calibri"/>
                <a:cs typeface="Calibri"/>
              </a:rPr>
              <a:t>import</a:t>
            </a:r>
            <a:r>
              <a:rPr dirty="0" sz="2800" spc="-3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33333"/>
                </a:solidFill>
                <a:latin typeface="Calibri"/>
                <a:cs typeface="Calibri"/>
              </a:rPr>
              <a:t>platform</a:t>
            </a:r>
            <a:r>
              <a:rPr dirty="0" sz="280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33333"/>
                </a:solidFill>
                <a:latin typeface="Calibri"/>
                <a:cs typeface="Calibri"/>
              </a:rPr>
              <a:t>based</a:t>
            </a:r>
            <a:r>
              <a:rPr dirty="0" sz="28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28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333333"/>
                </a:solidFill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Font typeface="Wingdings"/>
              <a:buChar char=""/>
            </a:pPr>
            <a:endParaRPr sz="2700">
              <a:latin typeface="Calibri"/>
              <a:cs typeface="Calibri"/>
            </a:endParaRPr>
          </a:p>
          <a:p>
            <a:pPr marL="570865" indent="-570865">
              <a:lnSpc>
                <a:spcPct val="100000"/>
              </a:lnSpc>
              <a:buFont typeface="Wingdings"/>
              <a:buChar char=""/>
              <a:tabLst>
                <a:tab pos="570865" algn="l"/>
                <a:tab pos="571500" algn="l"/>
              </a:tabLst>
            </a:pPr>
            <a:r>
              <a:rPr dirty="0" sz="2800" spc="-3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28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333333"/>
                </a:solidFill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alibri"/>
              <a:cs typeface="Calibri"/>
            </a:endParaRPr>
          </a:p>
          <a:p>
            <a:pPr marL="228600" marR="831215">
              <a:lnSpc>
                <a:spcPct val="100000"/>
              </a:lnSpc>
            </a:pPr>
            <a:r>
              <a:rPr dirty="0" sz="2800" spc="-20" b="1">
                <a:solidFill>
                  <a:srgbClr val="333333"/>
                </a:solidFill>
                <a:latin typeface="Calibri"/>
                <a:cs typeface="Calibri"/>
              </a:rPr>
              <a:t>@angular/platform-browser-dynamic</a:t>
            </a:r>
            <a:r>
              <a:rPr dirty="0" sz="2800" spc="150" b="1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dirty="0" sz="28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dirty="0" sz="2800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2800" spc="-20">
                <a:solidFill>
                  <a:srgbClr val="333333"/>
                </a:solidFill>
                <a:latin typeface="Calibri"/>
                <a:cs typeface="Calibri"/>
              </a:rPr>
              <a:t> running</a:t>
            </a:r>
            <a:r>
              <a:rPr dirty="0" sz="2800" spc="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28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app </a:t>
            </a:r>
            <a:r>
              <a:rPr dirty="0" sz="2800" spc="-6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dirty="0" sz="2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33333"/>
                </a:solidFill>
                <a:latin typeface="Calibri"/>
                <a:cs typeface="Calibri"/>
              </a:rPr>
              <a:t>browsers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282" y="4552264"/>
            <a:ext cx="614299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Angular</a:t>
            </a:r>
            <a:r>
              <a:rPr dirty="0" spc="-195"/>
              <a:t> </a:t>
            </a:r>
            <a:r>
              <a:rPr dirty="0" spc="-5"/>
              <a:t>Module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5543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What</a:t>
            </a:r>
            <a:r>
              <a:rPr dirty="0" sz="5600" spc="-114"/>
              <a:t> </a:t>
            </a:r>
            <a:r>
              <a:rPr dirty="0" sz="5600"/>
              <a:t>is</a:t>
            </a:r>
            <a:r>
              <a:rPr dirty="0" sz="5600" spc="-45"/>
              <a:t> </a:t>
            </a:r>
            <a:r>
              <a:rPr dirty="0" sz="5600"/>
              <a:t>a</a:t>
            </a:r>
            <a:r>
              <a:rPr dirty="0" sz="5600" spc="-70"/>
              <a:t> </a:t>
            </a:r>
            <a:r>
              <a:rPr dirty="0" sz="5600" spc="-5"/>
              <a:t>Module?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" y="1990344"/>
            <a:ext cx="16529304" cy="952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7810" y="2020951"/>
            <a:ext cx="15128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62450" marR="5080" indent="-43497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class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bundles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blocks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components,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directives,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together,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aware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81327" y="4335990"/>
            <a:ext cx="6469380" cy="3695700"/>
            <a:chOff x="1481327" y="4335990"/>
            <a:chExt cx="6469380" cy="36957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327" y="4335990"/>
              <a:ext cx="6469380" cy="36954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3331" y="4351020"/>
              <a:ext cx="6356350" cy="3599815"/>
            </a:xfrm>
            <a:custGeom>
              <a:avLst/>
              <a:gdLst/>
              <a:ahLst/>
              <a:cxnLst/>
              <a:rect l="l" t="t" r="r" b="b"/>
              <a:pathLst>
                <a:path w="6356350" h="3599815">
                  <a:moveTo>
                    <a:pt x="5756529" y="0"/>
                  </a:moveTo>
                  <a:lnTo>
                    <a:pt x="599694" y="0"/>
                  </a:lnTo>
                  <a:lnTo>
                    <a:pt x="552831" y="1777"/>
                  </a:lnTo>
                  <a:lnTo>
                    <a:pt x="506856" y="7112"/>
                  </a:lnTo>
                  <a:lnTo>
                    <a:pt x="462153" y="15875"/>
                  </a:lnTo>
                  <a:lnTo>
                    <a:pt x="418592" y="27812"/>
                  </a:lnTo>
                  <a:lnTo>
                    <a:pt x="376555" y="42925"/>
                  </a:lnTo>
                  <a:lnTo>
                    <a:pt x="335915" y="60959"/>
                  </a:lnTo>
                  <a:lnTo>
                    <a:pt x="297053" y="81914"/>
                  </a:lnTo>
                  <a:lnTo>
                    <a:pt x="259842" y="105537"/>
                  </a:lnTo>
                  <a:lnTo>
                    <a:pt x="224536" y="131825"/>
                  </a:lnTo>
                  <a:lnTo>
                    <a:pt x="191388" y="160527"/>
                  </a:lnTo>
                  <a:lnTo>
                    <a:pt x="160400" y="191515"/>
                  </a:lnTo>
                  <a:lnTo>
                    <a:pt x="131699" y="224662"/>
                  </a:lnTo>
                  <a:lnTo>
                    <a:pt x="105537" y="259968"/>
                  </a:lnTo>
                  <a:lnTo>
                    <a:pt x="81915" y="297052"/>
                  </a:lnTo>
                  <a:lnTo>
                    <a:pt x="60959" y="336041"/>
                  </a:lnTo>
                  <a:lnTo>
                    <a:pt x="42926" y="376681"/>
                  </a:lnTo>
                  <a:lnTo>
                    <a:pt x="27812" y="418845"/>
                  </a:lnTo>
                  <a:lnTo>
                    <a:pt x="15875" y="462279"/>
                  </a:lnTo>
                  <a:lnTo>
                    <a:pt x="7112" y="507110"/>
                  </a:lnTo>
                  <a:lnTo>
                    <a:pt x="1778" y="552957"/>
                  </a:lnTo>
                  <a:lnTo>
                    <a:pt x="0" y="599820"/>
                  </a:lnTo>
                  <a:lnTo>
                    <a:pt x="0" y="2999359"/>
                  </a:lnTo>
                  <a:lnTo>
                    <a:pt x="1778" y="3046348"/>
                  </a:lnTo>
                  <a:lnTo>
                    <a:pt x="7112" y="3092196"/>
                  </a:lnTo>
                  <a:lnTo>
                    <a:pt x="15875" y="3137027"/>
                  </a:lnTo>
                  <a:lnTo>
                    <a:pt x="27812" y="3180460"/>
                  </a:lnTo>
                  <a:lnTo>
                    <a:pt x="42926" y="3222624"/>
                  </a:lnTo>
                  <a:lnTo>
                    <a:pt x="60959" y="3263265"/>
                  </a:lnTo>
                  <a:lnTo>
                    <a:pt x="81915" y="3302254"/>
                  </a:lnTo>
                  <a:lnTo>
                    <a:pt x="105537" y="3339337"/>
                  </a:lnTo>
                  <a:lnTo>
                    <a:pt x="131699" y="3374643"/>
                  </a:lnTo>
                  <a:lnTo>
                    <a:pt x="160400" y="3407791"/>
                  </a:lnTo>
                  <a:lnTo>
                    <a:pt x="191388" y="3438779"/>
                  </a:lnTo>
                  <a:lnTo>
                    <a:pt x="224536" y="3467480"/>
                  </a:lnTo>
                  <a:lnTo>
                    <a:pt x="259842" y="3493769"/>
                  </a:lnTo>
                  <a:lnTo>
                    <a:pt x="297053" y="3517391"/>
                  </a:lnTo>
                  <a:lnTo>
                    <a:pt x="335915" y="3538347"/>
                  </a:lnTo>
                  <a:lnTo>
                    <a:pt x="376555" y="3556380"/>
                  </a:lnTo>
                  <a:lnTo>
                    <a:pt x="418592" y="3571493"/>
                  </a:lnTo>
                  <a:lnTo>
                    <a:pt x="462153" y="3583431"/>
                  </a:lnTo>
                  <a:lnTo>
                    <a:pt x="506856" y="3592194"/>
                  </a:lnTo>
                  <a:lnTo>
                    <a:pt x="552831" y="3597529"/>
                  </a:lnTo>
                  <a:lnTo>
                    <a:pt x="599694" y="3599306"/>
                  </a:lnTo>
                  <a:lnTo>
                    <a:pt x="5756529" y="3599306"/>
                  </a:lnTo>
                  <a:lnTo>
                    <a:pt x="5803392" y="3597529"/>
                  </a:lnTo>
                  <a:lnTo>
                    <a:pt x="5849366" y="3592194"/>
                  </a:lnTo>
                  <a:lnTo>
                    <a:pt x="5894070" y="3583431"/>
                  </a:lnTo>
                  <a:lnTo>
                    <a:pt x="5937631" y="3571493"/>
                  </a:lnTo>
                  <a:lnTo>
                    <a:pt x="5979668" y="3556380"/>
                  </a:lnTo>
                  <a:lnTo>
                    <a:pt x="6020308" y="3538347"/>
                  </a:lnTo>
                  <a:lnTo>
                    <a:pt x="6059170" y="3517391"/>
                  </a:lnTo>
                  <a:lnTo>
                    <a:pt x="6096381" y="3493769"/>
                  </a:lnTo>
                  <a:lnTo>
                    <a:pt x="6131687" y="3467480"/>
                  </a:lnTo>
                  <a:lnTo>
                    <a:pt x="6164834" y="3438779"/>
                  </a:lnTo>
                  <a:lnTo>
                    <a:pt x="6195822" y="3407791"/>
                  </a:lnTo>
                  <a:lnTo>
                    <a:pt x="6224524" y="3374643"/>
                  </a:lnTo>
                  <a:lnTo>
                    <a:pt x="6250686" y="3339337"/>
                  </a:lnTo>
                  <a:lnTo>
                    <a:pt x="6274308" y="3302254"/>
                  </a:lnTo>
                  <a:lnTo>
                    <a:pt x="6295263" y="3263265"/>
                  </a:lnTo>
                  <a:lnTo>
                    <a:pt x="6313297" y="3222624"/>
                  </a:lnTo>
                  <a:lnTo>
                    <a:pt x="6328410" y="3180460"/>
                  </a:lnTo>
                  <a:lnTo>
                    <a:pt x="6340348" y="3137027"/>
                  </a:lnTo>
                  <a:lnTo>
                    <a:pt x="6349111" y="3092196"/>
                  </a:lnTo>
                  <a:lnTo>
                    <a:pt x="6354445" y="3046348"/>
                  </a:lnTo>
                  <a:lnTo>
                    <a:pt x="6356223" y="2999359"/>
                  </a:lnTo>
                  <a:lnTo>
                    <a:pt x="6356223" y="599820"/>
                  </a:lnTo>
                  <a:lnTo>
                    <a:pt x="6354445" y="552957"/>
                  </a:lnTo>
                  <a:lnTo>
                    <a:pt x="6349111" y="507110"/>
                  </a:lnTo>
                  <a:lnTo>
                    <a:pt x="6340348" y="462279"/>
                  </a:lnTo>
                  <a:lnTo>
                    <a:pt x="6328410" y="418845"/>
                  </a:lnTo>
                  <a:lnTo>
                    <a:pt x="6313297" y="376681"/>
                  </a:lnTo>
                  <a:lnTo>
                    <a:pt x="6295263" y="336041"/>
                  </a:lnTo>
                  <a:lnTo>
                    <a:pt x="6274308" y="297052"/>
                  </a:lnTo>
                  <a:lnTo>
                    <a:pt x="6250686" y="259968"/>
                  </a:lnTo>
                  <a:lnTo>
                    <a:pt x="6224524" y="224662"/>
                  </a:lnTo>
                  <a:lnTo>
                    <a:pt x="6195822" y="191515"/>
                  </a:lnTo>
                  <a:lnTo>
                    <a:pt x="6164834" y="160527"/>
                  </a:lnTo>
                  <a:lnTo>
                    <a:pt x="6131687" y="131825"/>
                  </a:lnTo>
                  <a:lnTo>
                    <a:pt x="6096381" y="105537"/>
                  </a:lnTo>
                  <a:lnTo>
                    <a:pt x="6059170" y="81914"/>
                  </a:lnTo>
                  <a:lnTo>
                    <a:pt x="6020308" y="60959"/>
                  </a:lnTo>
                  <a:lnTo>
                    <a:pt x="5979668" y="42925"/>
                  </a:lnTo>
                  <a:lnTo>
                    <a:pt x="5937631" y="27812"/>
                  </a:lnTo>
                  <a:lnTo>
                    <a:pt x="5894070" y="15875"/>
                  </a:lnTo>
                  <a:lnTo>
                    <a:pt x="5849366" y="7112"/>
                  </a:lnTo>
                  <a:lnTo>
                    <a:pt x="5803392" y="1777"/>
                  </a:lnTo>
                  <a:lnTo>
                    <a:pt x="57565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14093" y="4351782"/>
              <a:ext cx="6356350" cy="3599815"/>
            </a:xfrm>
            <a:custGeom>
              <a:avLst/>
              <a:gdLst/>
              <a:ahLst/>
              <a:cxnLst/>
              <a:rect l="l" t="t" r="r" b="b"/>
              <a:pathLst>
                <a:path w="6356350" h="3599815">
                  <a:moveTo>
                    <a:pt x="0" y="599820"/>
                  </a:moveTo>
                  <a:lnTo>
                    <a:pt x="1778" y="552957"/>
                  </a:lnTo>
                  <a:lnTo>
                    <a:pt x="7112" y="507110"/>
                  </a:lnTo>
                  <a:lnTo>
                    <a:pt x="15875" y="462279"/>
                  </a:lnTo>
                  <a:lnTo>
                    <a:pt x="27812" y="418845"/>
                  </a:lnTo>
                  <a:lnTo>
                    <a:pt x="42925" y="376681"/>
                  </a:lnTo>
                  <a:lnTo>
                    <a:pt x="60959" y="336041"/>
                  </a:lnTo>
                  <a:lnTo>
                    <a:pt x="81915" y="297052"/>
                  </a:lnTo>
                  <a:lnTo>
                    <a:pt x="105537" y="259968"/>
                  </a:lnTo>
                  <a:lnTo>
                    <a:pt x="131699" y="224662"/>
                  </a:lnTo>
                  <a:lnTo>
                    <a:pt x="160400" y="191515"/>
                  </a:lnTo>
                  <a:lnTo>
                    <a:pt x="191388" y="160527"/>
                  </a:lnTo>
                  <a:lnTo>
                    <a:pt x="224536" y="131825"/>
                  </a:lnTo>
                  <a:lnTo>
                    <a:pt x="259842" y="105537"/>
                  </a:lnTo>
                  <a:lnTo>
                    <a:pt x="297053" y="81914"/>
                  </a:lnTo>
                  <a:lnTo>
                    <a:pt x="335914" y="60959"/>
                  </a:lnTo>
                  <a:lnTo>
                    <a:pt x="376555" y="42925"/>
                  </a:lnTo>
                  <a:lnTo>
                    <a:pt x="418592" y="27812"/>
                  </a:lnTo>
                  <a:lnTo>
                    <a:pt x="462153" y="15875"/>
                  </a:lnTo>
                  <a:lnTo>
                    <a:pt x="506856" y="7112"/>
                  </a:lnTo>
                  <a:lnTo>
                    <a:pt x="552831" y="1777"/>
                  </a:lnTo>
                  <a:lnTo>
                    <a:pt x="599694" y="0"/>
                  </a:lnTo>
                  <a:lnTo>
                    <a:pt x="5756529" y="0"/>
                  </a:lnTo>
                  <a:lnTo>
                    <a:pt x="5803391" y="1777"/>
                  </a:lnTo>
                  <a:lnTo>
                    <a:pt x="5849365" y="7112"/>
                  </a:lnTo>
                  <a:lnTo>
                    <a:pt x="5894070" y="15875"/>
                  </a:lnTo>
                  <a:lnTo>
                    <a:pt x="5937631" y="27812"/>
                  </a:lnTo>
                  <a:lnTo>
                    <a:pt x="5979667" y="42925"/>
                  </a:lnTo>
                  <a:lnTo>
                    <a:pt x="6020308" y="60959"/>
                  </a:lnTo>
                  <a:lnTo>
                    <a:pt x="6059170" y="81914"/>
                  </a:lnTo>
                  <a:lnTo>
                    <a:pt x="6096381" y="105537"/>
                  </a:lnTo>
                  <a:lnTo>
                    <a:pt x="6131686" y="131825"/>
                  </a:lnTo>
                  <a:lnTo>
                    <a:pt x="6164833" y="160527"/>
                  </a:lnTo>
                  <a:lnTo>
                    <a:pt x="6195822" y="191515"/>
                  </a:lnTo>
                  <a:lnTo>
                    <a:pt x="6224524" y="224662"/>
                  </a:lnTo>
                  <a:lnTo>
                    <a:pt x="6250685" y="259968"/>
                  </a:lnTo>
                  <a:lnTo>
                    <a:pt x="6274308" y="297052"/>
                  </a:lnTo>
                  <a:lnTo>
                    <a:pt x="6295262" y="336041"/>
                  </a:lnTo>
                  <a:lnTo>
                    <a:pt x="6313297" y="376681"/>
                  </a:lnTo>
                  <a:lnTo>
                    <a:pt x="6328409" y="418845"/>
                  </a:lnTo>
                  <a:lnTo>
                    <a:pt x="6340348" y="462279"/>
                  </a:lnTo>
                  <a:lnTo>
                    <a:pt x="6349110" y="507110"/>
                  </a:lnTo>
                  <a:lnTo>
                    <a:pt x="6354445" y="552957"/>
                  </a:lnTo>
                  <a:lnTo>
                    <a:pt x="6356223" y="599820"/>
                  </a:lnTo>
                  <a:lnTo>
                    <a:pt x="6356223" y="2999359"/>
                  </a:lnTo>
                  <a:lnTo>
                    <a:pt x="6354445" y="3046348"/>
                  </a:lnTo>
                  <a:lnTo>
                    <a:pt x="6349110" y="3092195"/>
                  </a:lnTo>
                  <a:lnTo>
                    <a:pt x="6340348" y="3137026"/>
                  </a:lnTo>
                  <a:lnTo>
                    <a:pt x="6328409" y="3180460"/>
                  </a:lnTo>
                  <a:lnTo>
                    <a:pt x="6313297" y="3222624"/>
                  </a:lnTo>
                  <a:lnTo>
                    <a:pt x="6295262" y="3263265"/>
                  </a:lnTo>
                  <a:lnTo>
                    <a:pt x="6274308" y="3302254"/>
                  </a:lnTo>
                  <a:lnTo>
                    <a:pt x="6250685" y="3339337"/>
                  </a:lnTo>
                  <a:lnTo>
                    <a:pt x="6224524" y="3374643"/>
                  </a:lnTo>
                  <a:lnTo>
                    <a:pt x="6195822" y="3407791"/>
                  </a:lnTo>
                  <a:lnTo>
                    <a:pt x="6164833" y="3438779"/>
                  </a:lnTo>
                  <a:lnTo>
                    <a:pt x="6131686" y="3467480"/>
                  </a:lnTo>
                  <a:lnTo>
                    <a:pt x="6096381" y="3493769"/>
                  </a:lnTo>
                  <a:lnTo>
                    <a:pt x="6059170" y="3517391"/>
                  </a:lnTo>
                  <a:lnTo>
                    <a:pt x="6020308" y="3538347"/>
                  </a:lnTo>
                  <a:lnTo>
                    <a:pt x="5979667" y="3556380"/>
                  </a:lnTo>
                  <a:lnTo>
                    <a:pt x="5937631" y="3571493"/>
                  </a:lnTo>
                  <a:lnTo>
                    <a:pt x="5894070" y="3583431"/>
                  </a:lnTo>
                  <a:lnTo>
                    <a:pt x="5849365" y="3592194"/>
                  </a:lnTo>
                  <a:lnTo>
                    <a:pt x="5803391" y="3597529"/>
                  </a:lnTo>
                  <a:lnTo>
                    <a:pt x="5756529" y="3599306"/>
                  </a:lnTo>
                  <a:lnTo>
                    <a:pt x="599694" y="3599306"/>
                  </a:lnTo>
                  <a:lnTo>
                    <a:pt x="552831" y="3597529"/>
                  </a:lnTo>
                  <a:lnTo>
                    <a:pt x="506856" y="3592194"/>
                  </a:lnTo>
                  <a:lnTo>
                    <a:pt x="462153" y="3583431"/>
                  </a:lnTo>
                  <a:lnTo>
                    <a:pt x="418592" y="3571493"/>
                  </a:lnTo>
                  <a:lnTo>
                    <a:pt x="376555" y="3556380"/>
                  </a:lnTo>
                  <a:lnTo>
                    <a:pt x="335914" y="3538347"/>
                  </a:lnTo>
                  <a:lnTo>
                    <a:pt x="297053" y="3517391"/>
                  </a:lnTo>
                  <a:lnTo>
                    <a:pt x="259842" y="3493769"/>
                  </a:lnTo>
                  <a:lnTo>
                    <a:pt x="224536" y="3467480"/>
                  </a:lnTo>
                  <a:lnTo>
                    <a:pt x="191388" y="3438779"/>
                  </a:lnTo>
                  <a:lnTo>
                    <a:pt x="160400" y="3407791"/>
                  </a:lnTo>
                  <a:lnTo>
                    <a:pt x="131699" y="3374643"/>
                  </a:lnTo>
                  <a:lnTo>
                    <a:pt x="105537" y="3339337"/>
                  </a:lnTo>
                  <a:lnTo>
                    <a:pt x="81915" y="3302254"/>
                  </a:lnTo>
                  <a:lnTo>
                    <a:pt x="60959" y="3263265"/>
                  </a:lnTo>
                  <a:lnTo>
                    <a:pt x="42925" y="3222624"/>
                  </a:lnTo>
                  <a:lnTo>
                    <a:pt x="27812" y="3180460"/>
                  </a:lnTo>
                  <a:lnTo>
                    <a:pt x="15875" y="3137026"/>
                  </a:lnTo>
                  <a:lnTo>
                    <a:pt x="7112" y="3092195"/>
                  </a:lnTo>
                  <a:lnTo>
                    <a:pt x="1778" y="3046348"/>
                  </a:lnTo>
                  <a:lnTo>
                    <a:pt x="0" y="2999359"/>
                  </a:lnTo>
                  <a:lnTo>
                    <a:pt x="0" y="599820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5554" y="4585842"/>
            <a:ext cx="5740400" cy="304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analyses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@NgModule</a:t>
            </a:r>
            <a:r>
              <a:rPr dirty="0" sz="2400" spc="-9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r>
              <a:rPr dirty="0" sz="2400" spc="-8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Wingdings"/>
              <a:buChar char=""/>
            </a:pPr>
            <a:endParaRPr sz="2650">
              <a:latin typeface="Calibri"/>
              <a:cs typeface="Calibri"/>
            </a:endParaRPr>
          </a:p>
          <a:p>
            <a:pPr marL="355600" marR="56896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least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root </a:t>
            </a:r>
            <a:r>
              <a:rPr dirty="0" sz="2400" spc="-5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600">
              <a:latin typeface="Calibri"/>
              <a:cs typeface="Calibri"/>
            </a:endParaRPr>
          </a:p>
          <a:p>
            <a:pPr marL="355600" marR="2667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25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annot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tu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buildin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k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without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including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25256" y="4241291"/>
            <a:ext cx="8665464" cy="38191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2279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Module</a:t>
            </a:r>
            <a:r>
              <a:rPr dirty="0" sz="5600" spc="-200"/>
              <a:t> </a:t>
            </a:r>
            <a:r>
              <a:rPr dirty="0" sz="5600"/>
              <a:t>Structure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1455" y="2147316"/>
            <a:ext cx="8705088" cy="769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14973" y="2297378"/>
            <a:ext cx="62020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consists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Import,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decorator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76704" y="5218176"/>
            <a:ext cx="2287905" cy="464820"/>
          </a:xfrm>
          <a:prstGeom prst="rect">
            <a:avLst/>
          </a:prstGeom>
          <a:solidFill>
            <a:srgbClr val="0D80B8"/>
          </a:solidFill>
        </p:spPr>
        <p:txBody>
          <a:bodyPr wrap="square" lIns="0" tIns="11430" rIns="0" bIns="0" rtlCol="0" vert="horz">
            <a:spAutoFit/>
          </a:bodyPr>
          <a:lstStyle/>
          <a:p>
            <a:pPr marL="653415">
              <a:lnSpc>
                <a:spcPct val="100000"/>
              </a:lnSpc>
              <a:spcBef>
                <a:spcPts val="9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03936" y="5295799"/>
            <a:ext cx="676910" cy="450215"/>
            <a:chOff x="13203936" y="5295799"/>
            <a:chExt cx="676910" cy="4502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3936" y="5295799"/>
              <a:ext cx="676655" cy="4496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225260" y="5311190"/>
              <a:ext cx="583565" cy="353695"/>
            </a:xfrm>
            <a:custGeom>
              <a:avLst/>
              <a:gdLst/>
              <a:ahLst/>
              <a:cxnLst/>
              <a:rect l="l" t="t" r="r" b="b"/>
              <a:pathLst>
                <a:path w="583565" h="353695">
                  <a:moveTo>
                    <a:pt x="583196" y="211963"/>
                  </a:moveTo>
                  <a:lnTo>
                    <a:pt x="0" y="211963"/>
                  </a:lnTo>
                  <a:lnTo>
                    <a:pt x="0" y="353390"/>
                  </a:lnTo>
                  <a:lnTo>
                    <a:pt x="583196" y="353390"/>
                  </a:lnTo>
                  <a:lnTo>
                    <a:pt x="583196" y="211963"/>
                  </a:lnTo>
                  <a:close/>
                </a:path>
                <a:path w="583565" h="353695">
                  <a:moveTo>
                    <a:pt x="583196" y="0"/>
                  </a:moveTo>
                  <a:lnTo>
                    <a:pt x="0" y="0"/>
                  </a:lnTo>
                  <a:lnTo>
                    <a:pt x="0" y="141427"/>
                  </a:lnTo>
                  <a:lnTo>
                    <a:pt x="583196" y="141427"/>
                  </a:lnTo>
                  <a:lnTo>
                    <a:pt x="58319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26034" y="5311952"/>
              <a:ext cx="583565" cy="353695"/>
            </a:xfrm>
            <a:custGeom>
              <a:avLst/>
              <a:gdLst/>
              <a:ahLst/>
              <a:cxnLst/>
              <a:rect l="l" t="t" r="r" b="b"/>
              <a:pathLst>
                <a:path w="583565" h="353695">
                  <a:moveTo>
                    <a:pt x="0" y="141427"/>
                  </a:moveTo>
                  <a:lnTo>
                    <a:pt x="583184" y="141427"/>
                  </a:lnTo>
                  <a:lnTo>
                    <a:pt x="583184" y="0"/>
                  </a:lnTo>
                  <a:lnTo>
                    <a:pt x="0" y="0"/>
                  </a:lnTo>
                  <a:lnTo>
                    <a:pt x="0" y="141427"/>
                  </a:lnTo>
                  <a:close/>
                </a:path>
                <a:path w="583565" h="353695">
                  <a:moveTo>
                    <a:pt x="0" y="353390"/>
                  </a:moveTo>
                  <a:lnTo>
                    <a:pt x="583184" y="353390"/>
                  </a:lnTo>
                  <a:lnTo>
                    <a:pt x="583184" y="211962"/>
                  </a:lnTo>
                  <a:lnTo>
                    <a:pt x="0" y="211962"/>
                  </a:lnTo>
                  <a:lnTo>
                    <a:pt x="0" y="353390"/>
                  </a:lnTo>
                  <a:close/>
                </a:path>
              </a:pathLst>
            </a:custGeom>
            <a:ln w="28956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69364" y="5218176"/>
            <a:ext cx="2287905" cy="464820"/>
          </a:xfrm>
          <a:prstGeom prst="rect">
            <a:avLst/>
          </a:prstGeom>
          <a:solidFill>
            <a:srgbClr val="095A82"/>
          </a:solidFill>
        </p:spPr>
        <p:txBody>
          <a:bodyPr wrap="square" lIns="0" tIns="11430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9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2808" y="5251703"/>
            <a:ext cx="2289175" cy="463550"/>
          </a:xfrm>
          <a:prstGeom prst="rect">
            <a:avLst/>
          </a:prstGeom>
          <a:solidFill>
            <a:srgbClr val="F8A248"/>
          </a:solidFill>
        </p:spPr>
        <p:txBody>
          <a:bodyPr wrap="square" lIns="0" tIns="9525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75"/>
              </a:spcBef>
            </a:pP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08464" y="5251703"/>
            <a:ext cx="2287905" cy="463550"/>
          </a:xfrm>
          <a:prstGeom prst="rect">
            <a:avLst/>
          </a:prstGeom>
          <a:solidFill>
            <a:srgbClr val="F05F67"/>
          </a:solidFill>
        </p:spPr>
        <p:txBody>
          <a:bodyPr wrap="square" lIns="0" tIns="9525" rIns="0" bIns="0" rtlCol="0" vert="horz">
            <a:spAutoFit/>
          </a:bodyPr>
          <a:lstStyle/>
          <a:p>
            <a:pPr marL="728980">
              <a:lnSpc>
                <a:spcPct val="100000"/>
              </a:lnSpc>
              <a:spcBef>
                <a:spcPts val="75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91811" y="5318658"/>
            <a:ext cx="466725" cy="443865"/>
            <a:chOff x="4591811" y="5318658"/>
            <a:chExt cx="466725" cy="4438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1811" y="5318658"/>
              <a:ext cx="466343" cy="44358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22292" y="5335269"/>
              <a:ext cx="354965" cy="346710"/>
            </a:xfrm>
            <a:custGeom>
              <a:avLst/>
              <a:gdLst/>
              <a:ahLst/>
              <a:cxnLst/>
              <a:rect l="l" t="t" r="r" b="b"/>
              <a:pathLst>
                <a:path w="354964" h="346710">
                  <a:moveTo>
                    <a:pt x="354584" y="118110"/>
                  </a:moveTo>
                  <a:lnTo>
                    <a:pt x="232918" y="118110"/>
                  </a:lnTo>
                  <a:lnTo>
                    <a:pt x="232918" y="0"/>
                  </a:lnTo>
                  <a:lnTo>
                    <a:pt x="121666" y="0"/>
                  </a:lnTo>
                  <a:lnTo>
                    <a:pt x="121666" y="118110"/>
                  </a:lnTo>
                  <a:lnTo>
                    <a:pt x="0" y="118110"/>
                  </a:lnTo>
                  <a:lnTo>
                    <a:pt x="0" y="228600"/>
                  </a:lnTo>
                  <a:lnTo>
                    <a:pt x="121666" y="228600"/>
                  </a:lnTo>
                  <a:lnTo>
                    <a:pt x="121666" y="346710"/>
                  </a:lnTo>
                  <a:lnTo>
                    <a:pt x="232918" y="346710"/>
                  </a:lnTo>
                  <a:lnTo>
                    <a:pt x="232918" y="228600"/>
                  </a:lnTo>
                  <a:lnTo>
                    <a:pt x="354584" y="228600"/>
                  </a:lnTo>
                  <a:lnTo>
                    <a:pt x="354584" y="11811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23053" y="5336285"/>
              <a:ext cx="354965" cy="347345"/>
            </a:xfrm>
            <a:custGeom>
              <a:avLst/>
              <a:gdLst/>
              <a:ahLst/>
              <a:cxnLst/>
              <a:rect l="l" t="t" r="r" b="b"/>
              <a:pathLst>
                <a:path w="354964" h="347345">
                  <a:moveTo>
                    <a:pt x="0" y="118110"/>
                  </a:moveTo>
                  <a:lnTo>
                    <a:pt x="121666" y="118110"/>
                  </a:lnTo>
                  <a:lnTo>
                    <a:pt x="121666" y="0"/>
                  </a:lnTo>
                  <a:lnTo>
                    <a:pt x="232918" y="0"/>
                  </a:lnTo>
                  <a:lnTo>
                    <a:pt x="232918" y="118110"/>
                  </a:lnTo>
                  <a:lnTo>
                    <a:pt x="354584" y="118110"/>
                  </a:lnTo>
                  <a:lnTo>
                    <a:pt x="354584" y="229235"/>
                  </a:lnTo>
                  <a:lnTo>
                    <a:pt x="232918" y="229235"/>
                  </a:lnTo>
                  <a:lnTo>
                    <a:pt x="232918" y="347344"/>
                  </a:lnTo>
                  <a:lnTo>
                    <a:pt x="121666" y="347344"/>
                  </a:lnTo>
                  <a:lnTo>
                    <a:pt x="121666" y="229235"/>
                  </a:lnTo>
                  <a:lnTo>
                    <a:pt x="0" y="229235"/>
                  </a:lnTo>
                  <a:lnTo>
                    <a:pt x="0" y="118110"/>
                  </a:lnTo>
                  <a:close/>
                </a:path>
              </a:pathLst>
            </a:custGeom>
            <a:ln w="28956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601456" y="5315610"/>
            <a:ext cx="466725" cy="443865"/>
            <a:chOff x="8601456" y="5315610"/>
            <a:chExt cx="466725" cy="4438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1456" y="5315610"/>
              <a:ext cx="466344" cy="4435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31936" y="5331459"/>
              <a:ext cx="354965" cy="347980"/>
            </a:xfrm>
            <a:custGeom>
              <a:avLst/>
              <a:gdLst/>
              <a:ahLst/>
              <a:cxnLst/>
              <a:rect l="l" t="t" r="r" b="b"/>
              <a:pathLst>
                <a:path w="354965" h="347979">
                  <a:moveTo>
                    <a:pt x="354584" y="118110"/>
                  </a:moveTo>
                  <a:lnTo>
                    <a:pt x="232918" y="118110"/>
                  </a:lnTo>
                  <a:lnTo>
                    <a:pt x="232918" y="0"/>
                  </a:lnTo>
                  <a:lnTo>
                    <a:pt x="121666" y="0"/>
                  </a:lnTo>
                  <a:lnTo>
                    <a:pt x="121666" y="118110"/>
                  </a:lnTo>
                  <a:lnTo>
                    <a:pt x="0" y="118110"/>
                  </a:lnTo>
                  <a:lnTo>
                    <a:pt x="0" y="229870"/>
                  </a:lnTo>
                  <a:lnTo>
                    <a:pt x="121666" y="229870"/>
                  </a:lnTo>
                  <a:lnTo>
                    <a:pt x="121666" y="347980"/>
                  </a:lnTo>
                  <a:lnTo>
                    <a:pt x="232918" y="347980"/>
                  </a:lnTo>
                  <a:lnTo>
                    <a:pt x="232918" y="229870"/>
                  </a:lnTo>
                  <a:lnTo>
                    <a:pt x="354584" y="229870"/>
                  </a:lnTo>
                  <a:lnTo>
                    <a:pt x="354584" y="11811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32698" y="5333238"/>
              <a:ext cx="354965" cy="346075"/>
            </a:xfrm>
            <a:custGeom>
              <a:avLst/>
              <a:gdLst/>
              <a:ahLst/>
              <a:cxnLst/>
              <a:rect l="l" t="t" r="r" b="b"/>
              <a:pathLst>
                <a:path w="354965" h="346075">
                  <a:moveTo>
                    <a:pt x="0" y="117601"/>
                  </a:moveTo>
                  <a:lnTo>
                    <a:pt x="121666" y="117601"/>
                  </a:lnTo>
                  <a:lnTo>
                    <a:pt x="121666" y="0"/>
                  </a:lnTo>
                  <a:lnTo>
                    <a:pt x="232918" y="0"/>
                  </a:lnTo>
                  <a:lnTo>
                    <a:pt x="232918" y="117601"/>
                  </a:lnTo>
                  <a:lnTo>
                    <a:pt x="354583" y="117601"/>
                  </a:lnTo>
                  <a:lnTo>
                    <a:pt x="354583" y="228219"/>
                  </a:lnTo>
                  <a:lnTo>
                    <a:pt x="232918" y="228219"/>
                  </a:lnTo>
                  <a:lnTo>
                    <a:pt x="232918" y="345821"/>
                  </a:lnTo>
                  <a:lnTo>
                    <a:pt x="121666" y="345821"/>
                  </a:lnTo>
                  <a:lnTo>
                    <a:pt x="121666" y="228219"/>
                  </a:lnTo>
                  <a:lnTo>
                    <a:pt x="0" y="228219"/>
                  </a:lnTo>
                  <a:lnTo>
                    <a:pt x="0" y="117601"/>
                  </a:lnTo>
                  <a:close/>
                </a:path>
              </a:pathLst>
            </a:custGeom>
            <a:ln w="28956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760" y="5957315"/>
            <a:ext cx="3439667" cy="138379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430274" y="6049771"/>
            <a:ext cx="28378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Describes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imported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84064" y="5957315"/>
            <a:ext cx="3441191" cy="13837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189" y="6233540"/>
            <a:ext cx="2936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Describes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49511" y="5989320"/>
            <a:ext cx="3765804" cy="138531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576943" y="6083046"/>
            <a:ext cx="27203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Describes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must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exposed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external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1704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Decorator</a:t>
            </a:r>
            <a:r>
              <a:rPr dirty="0" sz="5600" spc="-135"/>
              <a:t> </a:t>
            </a:r>
            <a:r>
              <a:rPr dirty="0" sz="5600" spc="5"/>
              <a:t>and</a:t>
            </a:r>
            <a:r>
              <a:rPr dirty="0" sz="5600" spc="-90"/>
              <a:t> </a:t>
            </a:r>
            <a:r>
              <a:rPr dirty="0" sz="5600"/>
              <a:t>it’s</a:t>
            </a:r>
            <a:r>
              <a:rPr dirty="0" sz="5600" spc="-70"/>
              <a:t> </a:t>
            </a:r>
            <a:r>
              <a:rPr dirty="0" sz="5600" spc="-5"/>
              <a:t>Types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1823" y="3343655"/>
            <a:ext cx="5864352" cy="56814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83436" y="4381566"/>
            <a:ext cx="3733800" cy="844550"/>
            <a:chOff x="1583436" y="4381566"/>
            <a:chExt cx="3733800" cy="8445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436" y="4381566"/>
              <a:ext cx="3733800" cy="8442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6296" y="4398264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5" h="746760">
                  <a:moveTo>
                    <a:pt x="3505580" y="0"/>
                  </a:moveTo>
                  <a:lnTo>
                    <a:pt x="124459" y="0"/>
                  </a:lnTo>
                  <a:lnTo>
                    <a:pt x="76072" y="9778"/>
                  </a:lnTo>
                  <a:lnTo>
                    <a:pt x="36448" y="36449"/>
                  </a:lnTo>
                  <a:lnTo>
                    <a:pt x="9778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8" y="670687"/>
                  </a:lnTo>
                  <a:lnTo>
                    <a:pt x="36448" y="710311"/>
                  </a:lnTo>
                  <a:lnTo>
                    <a:pt x="76072" y="736981"/>
                  </a:lnTo>
                  <a:lnTo>
                    <a:pt x="124459" y="746760"/>
                  </a:lnTo>
                  <a:lnTo>
                    <a:pt x="3505580" y="746760"/>
                  </a:lnTo>
                  <a:lnTo>
                    <a:pt x="3553967" y="736981"/>
                  </a:lnTo>
                  <a:lnTo>
                    <a:pt x="3593591" y="710311"/>
                  </a:lnTo>
                  <a:lnTo>
                    <a:pt x="3620262" y="670687"/>
                  </a:lnTo>
                  <a:lnTo>
                    <a:pt x="3630041" y="622300"/>
                  </a:lnTo>
                  <a:lnTo>
                    <a:pt x="3630041" y="124460"/>
                  </a:lnTo>
                  <a:lnTo>
                    <a:pt x="3620262" y="76073"/>
                  </a:lnTo>
                  <a:lnTo>
                    <a:pt x="3593591" y="36449"/>
                  </a:lnTo>
                  <a:lnTo>
                    <a:pt x="3553967" y="9778"/>
                  </a:lnTo>
                  <a:lnTo>
                    <a:pt x="3505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7058" y="4399026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5" h="746760">
                  <a:moveTo>
                    <a:pt x="0" y="124460"/>
                  </a:moveTo>
                  <a:lnTo>
                    <a:pt x="9778" y="76073"/>
                  </a:lnTo>
                  <a:lnTo>
                    <a:pt x="36448" y="36449"/>
                  </a:lnTo>
                  <a:lnTo>
                    <a:pt x="76072" y="9778"/>
                  </a:lnTo>
                  <a:lnTo>
                    <a:pt x="124459" y="0"/>
                  </a:lnTo>
                  <a:lnTo>
                    <a:pt x="3505580" y="0"/>
                  </a:lnTo>
                  <a:lnTo>
                    <a:pt x="3553967" y="9778"/>
                  </a:lnTo>
                  <a:lnTo>
                    <a:pt x="3593591" y="36449"/>
                  </a:lnTo>
                  <a:lnTo>
                    <a:pt x="3620262" y="76073"/>
                  </a:lnTo>
                  <a:lnTo>
                    <a:pt x="3630041" y="124460"/>
                  </a:lnTo>
                  <a:lnTo>
                    <a:pt x="3630041" y="622300"/>
                  </a:lnTo>
                  <a:lnTo>
                    <a:pt x="3620262" y="670687"/>
                  </a:lnTo>
                  <a:lnTo>
                    <a:pt x="3593591" y="710311"/>
                  </a:lnTo>
                  <a:lnTo>
                    <a:pt x="3553967" y="736981"/>
                  </a:lnTo>
                  <a:lnTo>
                    <a:pt x="3505580" y="746760"/>
                  </a:lnTo>
                  <a:lnTo>
                    <a:pt x="124459" y="746760"/>
                  </a:lnTo>
                  <a:lnTo>
                    <a:pt x="76072" y="736981"/>
                  </a:lnTo>
                  <a:lnTo>
                    <a:pt x="36448" y="710311"/>
                  </a:lnTo>
                  <a:lnTo>
                    <a:pt x="9778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88870" y="4536440"/>
            <a:ext cx="2021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022580" y="4381566"/>
            <a:ext cx="3733800" cy="844550"/>
            <a:chOff x="13022580" y="4381566"/>
            <a:chExt cx="3733800" cy="844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2580" y="4381566"/>
              <a:ext cx="3733800" cy="8442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45440" y="4398264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4" h="746760">
                  <a:moveTo>
                    <a:pt x="3505580" y="0"/>
                  </a:moveTo>
                  <a:lnTo>
                    <a:pt x="124459" y="0"/>
                  </a:lnTo>
                  <a:lnTo>
                    <a:pt x="76073" y="9778"/>
                  </a:lnTo>
                  <a:lnTo>
                    <a:pt x="36448" y="36449"/>
                  </a:lnTo>
                  <a:lnTo>
                    <a:pt x="9778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8" y="670687"/>
                  </a:lnTo>
                  <a:lnTo>
                    <a:pt x="36448" y="710311"/>
                  </a:lnTo>
                  <a:lnTo>
                    <a:pt x="76073" y="736981"/>
                  </a:lnTo>
                  <a:lnTo>
                    <a:pt x="124459" y="746760"/>
                  </a:lnTo>
                  <a:lnTo>
                    <a:pt x="3505580" y="746760"/>
                  </a:lnTo>
                  <a:lnTo>
                    <a:pt x="3553967" y="736981"/>
                  </a:lnTo>
                  <a:lnTo>
                    <a:pt x="3593592" y="710311"/>
                  </a:lnTo>
                  <a:lnTo>
                    <a:pt x="3620261" y="670687"/>
                  </a:lnTo>
                  <a:lnTo>
                    <a:pt x="3630040" y="622300"/>
                  </a:lnTo>
                  <a:lnTo>
                    <a:pt x="3630040" y="124460"/>
                  </a:lnTo>
                  <a:lnTo>
                    <a:pt x="3620261" y="76073"/>
                  </a:lnTo>
                  <a:lnTo>
                    <a:pt x="3593592" y="36449"/>
                  </a:lnTo>
                  <a:lnTo>
                    <a:pt x="3553967" y="9778"/>
                  </a:lnTo>
                  <a:lnTo>
                    <a:pt x="3505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046202" y="4399026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4" h="746760">
                  <a:moveTo>
                    <a:pt x="0" y="124460"/>
                  </a:moveTo>
                  <a:lnTo>
                    <a:pt x="9778" y="76073"/>
                  </a:lnTo>
                  <a:lnTo>
                    <a:pt x="36449" y="36449"/>
                  </a:lnTo>
                  <a:lnTo>
                    <a:pt x="76073" y="9778"/>
                  </a:lnTo>
                  <a:lnTo>
                    <a:pt x="124459" y="0"/>
                  </a:lnTo>
                  <a:lnTo>
                    <a:pt x="3505580" y="0"/>
                  </a:lnTo>
                  <a:lnTo>
                    <a:pt x="3553967" y="9778"/>
                  </a:lnTo>
                  <a:lnTo>
                    <a:pt x="3593592" y="36449"/>
                  </a:lnTo>
                  <a:lnTo>
                    <a:pt x="3620261" y="76073"/>
                  </a:lnTo>
                  <a:lnTo>
                    <a:pt x="3630040" y="124460"/>
                  </a:lnTo>
                  <a:lnTo>
                    <a:pt x="3630040" y="622300"/>
                  </a:lnTo>
                  <a:lnTo>
                    <a:pt x="3620261" y="670687"/>
                  </a:lnTo>
                  <a:lnTo>
                    <a:pt x="3593592" y="710311"/>
                  </a:lnTo>
                  <a:lnTo>
                    <a:pt x="3553967" y="736981"/>
                  </a:lnTo>
                  <a:lnTo>
                    <a:pt x="3505580" y="746760"/>
                  </a:lnTo>
                  <a:lnTo>
                    <a:pt x="124459" y="746760"/>
                  </a:lnTo>
                  <a:lnTo>
                    <a:pt x="76073" y="736981"/>
                  </a:lnTo>
                  <a:lnTo>
                    <a:pt x="36449" y="710311"/>
                  </a:lnTo>
                  <a:lnTo>
                    <a:pt x="9778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600937" y="4536440"/>
            <a:ext cx="2477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022580" y="7144578"/>
            <a:ext cx="3733800" cy="844550"/>
            <a:chOff x="13022580" y="7144578"/>
            <a:chExt cx="3733800" cy="8445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2580" y="7144578"/>
              <a:ext cx="3733800" cy="8442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045440" y="7159752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4" h="746759">
                  <a:moveTo>
                    <a:pt x="3505580" y="0"/>
                  </a:moveTo>
                  <a:lnTo>
                    <a:pt x="124459" y="0"/>
                  </a:lnTo>
                  <a:lnTo>
                    <a:pt x="76073" y="9779"/>
                  </a:lnTo>
                  <a:lnTo>
                    <a:pt x="36448" y="36449"/>
                  </a:lnTo>
                  <a:lnTo>
                    <a:pt x="9778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8" y="670687"/>
                  </a:lnTo>
                  <a:lnTo>
                    <a:pt x="36448" y="710311"/>
                  </a:lnTo>
                  <a:lnTo>
                    <a:pt x="76073" y="736981"/>
                  </a:lnTo>
                  <a:lnTo>
                    <a:pt x="124459" y="746760"/>
                  </a:lnTo>
                  <a:lnTo>
                    <a:pt x="3505580" y="746760"/>
                  </a:lnTo>
                  <a:lnTo>
                    <a:pt x="3553967" y="736981"/>
                  </a:lnTo>
                  <a:lnTo>
                    <a:pt x="3593592" y="710311"/>
                  </a:lnTo>
                  <a:lnTo>
                    <a:pt x="3620261" y="670687"/>
                  </a:lnTo>
                  <a:lnTo>
                    <a:pt x="3630040" y="622300"/>
                  </a:lnTo>
                  <a:lnTo>
                    <a:pt x="3630040" y="124460"/>
                  </a:lnTo>
                  <a:lnTo>
                    <a:pt x="3620261" y="76073"/>
                  </a:lnTo>
                  <a:lnTo>
                    <a:pt x="3593592" y="36449"/>
                  </a:lnTo>
                  <a:lnTo>
                    <a:pt x="3553967" y="9779"/>
                  </a:lnTo>
                  <a:lnTo>
                    <a:pt x="3505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046202" y="7160514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4" h="746759">
                  <a:moveTo>
                    <a:pt x="0" y="124460"/>
                  </a:moveTo>
                  <a:lnTo>
                    <a:pt x="9778" y="76073"/>
                  </a:lnTo>
                  <a:lnTo>
                    <a:pt x="36449" y="36449"/>
                  </a:lnTo>
                  <a:lnTo>
                    <a:pt x="76073" y="9779"/>
                  </a:lnTo>
                  <a:lnTo>
                    <a:pt x="124459" y="0"/>
                  </a:lnTo>
                  <a:lnTo>
                    <a:pt x="3505580" y="0"/>
                  </a:lnTo>
                  <a:lnTo>
                    <a:pt x="3553967" y="9779"/>
                  </a:lnTo>
                  <a:lnTo>
                    <a:pt x="3593592" y="36449"/>
                  </a:lnTo>
                  <a:lnTo>
                    <a:pt x="3620261" y="76073"/>
                  </a:lnTo>
                  <a:lnTo>
                    <a:pt x="3630040" y="124460"/>
                  </a:lnTo>
                  <a:lnTo>
                    <a:pt x="3630040" y="622300"/>
                  </a:lnTo>
                  <a:lnTo>
                    <a:pt x="3620261" y="670687"/>
                  </a:lnTo>
                  <a:lnTo>
                    <a:pt x="3593592" y="710311"/>
                  </a:lnTo>
                  <a:lnTo>
                    <a:pt x="3553967" y="736981"/>
                  </a:lnTo>
                  <a:lnTo>
                    <a:pt x="3505580" y="746760"/>
                  </a:lnTo>
                  <a:lnTo>
                    <a:pt x="124459" y="746760"/>
                  </a:lnTo>
                  <a:lnTo>
                    <a:pt x="76073" y="736981"/>
                  </a:lnTo>
                  <a:lnTo>
                    <a:pt x="36449" y="710311"/>
                  </a:lnTo>
                  <a:lnTo>
                    <a:pt x="9778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642086" y="7299452"/>
            <a:ext cx="2399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83436" y="7144578"/>
            <a:ext cx="3733800" cy="844550"/>
            <a:chOff x="1583436" y="7144578"/>
            <a:chExt cx="3733800" cy="84455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436" y="7144578"/>
              <a:ext cx="3733800" cy="8442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06296" y="7159752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5" h="746759">
                  <a:moveTo>
                    <a:pt x="3505580" y="0"/>
                  </a:moveTo>
                  <a:lnTo>
                    <a:pt x="124459" y="0"/>
                  </a:lnTo>
                  <a:lnTo>
                    <a:pt x="76072" y="9779"/>
                  </a:lnTo>
                  <a:lnTo>
                    <a:pt x="36448" y="36449"/>
                  </a:lnTo>
                  <a:lnTo>
                    <a:pt x="9778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8" y="670687"/>
                  </a:lnTo>
                  <a:lnTo>
                    <a:pt x="36448" y="710311"/>
                  </a:lnTo>
                  <a:lnTo>
                    <a:pt x="76072" y="736981"/>
                  </a:lnTo>
                  <a:lnTo>
                    <a:pt x="124459" y="746760"/>
                  </a:lnTo>
                  <a:lnTo>
                    <a:pt x="3505580" y="746760"/>
                  </a:lnTo>
                  <a:lnTo>
                    <a:pt x="3553967" y="736981"/>
                  </a:lnTo>
                  <a:lnTo>
                    <a:pt x="3593591" y="710311"/>
                  </a:lnTo>
                  <a:lnTo>
                    <a:pt x="3620262" y="670687"/>
                  </a:lnTo>
                  <a:lnTo>
                    <a:pt x="3630041" y="622300"/>
                  </a:lnTo>
                  <a:lnTo>
                    <a:pt x="3630041" y="124460"/>
                  </a:lnTo>
                  <a:lnTo>
                    <a:pt x="3620262" y="76073"/>
                  </a:lnTo>
                  <a:lnTo>
                    <a:pt x="3593591" y="36449"/>
                  </a:lnTo>
                  <a:lnTo>
                    <a:pt x="3553967" y="9779"/>
                  </a:lnTo>
                  <a:lnTo>
                    <a:pt x="3505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07058" y="7160514"/>
              <a:ext cx="3630295" cy="746760"/>
            </a:xfrm>
            <a:custGeom>
              <a:avLst/>
              <a:gdLst/>
              <a:ahLst/>
              <a:cxnLst/>
              <a:rect l="l" t="t" r="r" b="b"/>
              <a:pathLst>
                <a:path w="3630295" h="746759">
                  <a:moveTo>
                    <a:pt x="0" y="124460"/>
                  </a:moveTo>
                  <a:lnTo>
                    <a:pt x="9778" y="76073"/>
                  </a:lnTo>
                  <a:lnTo>
                    <a:pt x="36448" y="36449"/>
                  </a:lnTo>
                  <a:lnTo>
                    <a:pt x="76072" y="9779"/>
                  </a:lnTo>
                  <a:lnTo>
                    <a:pt x="124459" y="0"/>
                  </a:lnTo>
                  <a:lnTo>
                    <a:pt x="3505580" y="0"/>
                  </a:lnTo>
                  <a:lnTo>
                    <a:pt x="3553967" y="9779"/>
                  </a:lnTo>
                  <a:lnTo>
                    <a:pt x="3593591" y="36449"/>
                  </a:lnTo>
                  <a:lnTo>
                    <a:pt x="3620262" y="76073"/>
                  </a:lnTo>
                  <a:lnTo>
                    <a:pt x="3630041" y="124460"/>
                  </a:lnTo>
                  <a:lnTo>
                    <a:pt x="3630041" y="622300"/>
                  </a:lnTo>
                  <a:lnTo>
                    <a:pt x="3620262" y="670687"/>
                  </a:lnTo>
                  <a:lnTo>
                    <a:pt x="3593591" y="710311"/>
                  </a:lnTo>
                  <a:lnTo>
                    <a:pt x="3553967" y="736981"/>
                  </a:lnTo>
                  <a:lnTo>
                    <a:pt x="3505580" y="746760"/>
                  </a:lnTo>
                  <a:lnTo>
                    <a:pt x="124459" y="746760"/>
                  </a:lnTo>
                  <a:lnTo>
                    <a:pt x="76072" y="736981"/>
                  </a:lnTo>
                  <a:lnTo>
                    <a:pt x="36448" y="710311"/>
                  </a:lnTo>
                  <a:lnTo>
                    <a:pt x="9778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5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050542" y="7299452"/>
            <a:ext cx="268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400" spc="-1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12875" y="2031519"/>
            <a:ext cx="16523335" cy="673735"/>
            <a:chOff x="912875" y="2031519"/>
            <a:chExt cx="16523335" cy="67373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2031519"/>
              <a:ext cx="16523208" cy="6735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34211" y="2048255"/>
              <a:ext cx="16421100" cy="575945"/>
            </a:xfrm>
            <a:custGeom>
              <a:avLst/>
              <a:gdLst/>
              <a:ahLst/>
              <a:cxnLst/>
              <a:rect l="l" t="t" r="r" b="b"/>
              <a:pathLst>
                <a:path w="16421100" h="575944">
                  <a:moveTo>
                    <a:pt x="16324834" y="0"/>
                  </a:moveTo>
                  <a:lnTo>
                    <a:pt x="96024" y="0"/>
                  </a:lnTo>
                  <a:lnTo>
                    <a:pt x="58648" y="7493"/>
                  </a:lnTo>
                  <a:lnTo>
                    <a:pt x="28130" y="28067"/>
                  </a:lnTo>
                  <a:lnTo>
                    <a:pt x="7543" y="58547"/>
                  </a:lnTo>
                  <a:lnTo>
                    <a:pt x="0" y="95885"/>
                  </a:lnTo>
                  <a:lnTo>
                    <a:pt x="0" y="479678"/>
                  </a:lnTo>
                  <a:lnTo>
                    <a:pt x="7543" y="517017"/>
                  </a:lnTo>
                  <a:lnTo>
                    <a:pt x="28130" y="547497"/>
                  </a:lnTo>
                  <a:lnTo>
                    <a:pt x="58648" y="568071"/>
                  </a:lnTo>
                  <a:lnTo>
                    <a:pt x="96024" y="575564"/>
                  </a:lnTo>
                  <a:lnTo>
                    <a:pt x="16324834" y="575564"/>
                  </a:lnTo>
                  <a:lnTo>
                    <a:pt x="16362172" y="568071"/>
                  </a:lnTo>
                  <a:lnTo>
                    <a:pt x="16392779" y="547497"/>
                  </a:lnTo>
                  <a:lnTo>
                    <a:pt x="16413353" y="517017"/>
                  </a:lnTo>
                  <a:lnTo>
                    <a:pt x="16420846" y="479678"/>
                  </a:lnTo>
                  <a:lnTo>
                    <a:pt x="16420846" y="95885"/>
                  </a:lnTo>
                  <a:lnTo>
                    <a:pt x="16413353" y="58547"/>
                  </a:lnTo>
                  <a:lnTo>
                    <a:pt x="16392779" y="28067"/>
                  </a:lnTo>
                  <a:lnTo>
                    <a:pt x="16362172" y="7493"/>
                  </a:lnTo>
                  <a:lnTo>
                    <a:pt x="16324834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34973" y="2049017"/>
              <a:ext cx="16421100" cy="575945"/>
            </a:xfrm>
            <a:custGeom>
              <a:avLst/>
              <a:gdLst/>
              <a:ahLst/>
              <a:cxnLst/>
              <a:rect l="l" t="t" r="r" b="b"/>
              <a:pathLst>
                <a:path w="16421100" h="575944">
                  <a:moveTo>
                    <a:pt x="0" y="95884"/>
                  </a:moveTo>
                  <a:lnTo>
                    <a:pt x="7543" y="58547"/>
                  </a:lnTo>
                  <a:lnTo>
                    <a:pt x="28117" y="28066"/>
                  </a:lnTo>
                  <a:lnTo>
                    <a:pt x="58648" y="7492"/>
                  </a:lnTo>
                  <a:lnTo>
                    <a:pt x="96024" y="0"/>
                  </a:lnTo>
                  <a:lnTo>
                    <a:pt x="16324834" y="0"/>
                  </a:lnTo>
                  <a:lnTo>
                    <a:pt x="16362172" y="7492"/>
                  </a:lnTo>
                  <a:lnTo>
                    <a:pt x="16392779" y="28066"/>
                  </a:lnTo>
                  <a:lnTo>
                    <a:pt x="16413352" y="58547"/>
                  </a:lnTo>
                  <a:lnTo>
                    <a:pt x="16420846" y="95884"/>
                  </a:lnTo>
                  <a:lnTo>
                    <a:pt x="16420846" y="479678"/>
                  </a:lnTo>
                  <a:lnTo>
                    <a:pt x="16413352" y="517016"/>
                  </a:lnTo>
                  <a:lnTo>
                    <a:pt x="16392779" y="547497"/>
                  </a:lnTo>
                  <a:lnTo>
                    <a:pt x="16362172" y="568071"/>
                  </a:lnTo>
                  <a:lnTo>
                    <a:pt x="16324834" y="575563"/>
                  </a:lnTo>
                  <a:lnTo>
                    <a:pt x="96024" y="575563"/>
                  </a:lnTo>
                  <a:lnTo>
                    <a:pt x="58648" y="568071"/>
                  </a:lnTo>
                  <a:lnTo>
                    <a:pt x="28117" y="547497"/>
                  </a:lnTo>
                  <a:lnTo>
                    <a:pt x="7543" y="517016"/>
                  </a:lnTo>
                  <a:lnTo>
                    <a:pt x="0" y="479678"/>
                  </a:lnTo>
                  <a:lnTo>
                    <a:pt x="0" y="95884"/>
                  </a:lnTo>
                  <a:close/>
                </a:path>
              </a:pathLst>
            </a:custGeom>
            <a:ln w="28956">
              <a:solidFill>
                <a:srgbClr val="DFE7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904492" y="2100833"/>
            <a:ext cx="14316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function,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attach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class,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method,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accessor,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property,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8983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Class</a:t>
            </a:r>
            <a:r>
              <a:rPr dirty="0" sz="5600" spc="-170"/>
              <a:t> </a:t>
            </a:r>
            <a:r>
              <a:rPr dirty="0" sz="5600" spc="-5"/>
              <a:t>Decorators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2031515"/>
            <a:ext cx="16525240" cy="802005"/>
            <a:chOff x="912875" y="2031515"/>
            <a:chExt cx="16525240" cy="802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2031515"/>
              <a:ext cx="16524731" cy="801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2046732"/>
              <a:ext cx="16421100" cy="705485"/>
            </a:xfrm>
            <a:custGeom>
              <a:avLst/>
              <a:gdLst/>
              <a:ahLst/>
              <a:cxnLst/>
              <a:rect l="l" t="t" r="r" b="b"/>
              <a:pathLst>
                <a:path w="16421100" h="705485">
                  <a:moveTo>
                    <a:pt x="16303752" y="0"/>
                  </a:moveTo>
                  <a:lnTo>
                    <a:pt x="117335" y="0"/>
                  </a:lnTo>
                  <a:lnTo>
                    <a:pt x="71666" y="9271"/>
                  </a:lnTo>
                  <a:lnTo>
                    <a:pt x="34366" y="34417"/>
                  </a:lnTo>
                  <a:lnTo>
                    <a:pt x="9220" y="71882"/>
                  </a:lnTo>
                  <a:lnTo>
                    <a:pt x="0" y="117601"/>
                  </a:lnTo>
                  <a:lnTo>
                    <a:pt x="0" y="587883"/>
                  </a:lnTo>
                  <a:lnTo>
                    <a:pt x="9220" y="633602"/>
                  </a:lnTo>
                  <a:lnTo>
                    <a:pt x="34366" y="671068"/>
                  </a:lnTo>
                  <a:lnTo>
                    <a:pt x="71666" y="696214"/>
                  </a:lnTo>
                  <a:lnTo>
                    <a:pt x="117335" y="705485"/>
                  </a:lnTo>
                  <a:lnTo>
                    <a:pt x="16303752" y="705485"/>
                  </a:lnTo>
                  <a:lnTo>
                    <a:pt x="16349471" y="696214"/>
                  </a:lnTo>
                  <a:lnTo>
                    <a:pt x="16386683" y="671068"/>
                  </a:lnTo>
                  <a:lnTo>
                    <a:pt x="16411829" y="633602"/>
                  </a:lnTo>
                  <a:lnTo>
                    <a:pt x="16421100" y="587883"/>
                  </a:lnTo>
                  <a:lnTo>
                    <a:pt x="16421100" y="117601"/>
                  </a:lnTo>
                  <a:lnTo>
                    <a:pt x="16411829" y="71882"/>
                  </a:lnTo>
                  <a:lnTo>
                    <a:pt x="16386683" y="34417"/>
                  </a:lnTo>
                  <a:lnTo>
                    <a:pt x="16349471" y="9271"/>
                  </a:lnTo>
                  <a:lnTo>
                    <a:pt x="1630375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2047494"/>
              <a:ext cx="16421100" cy="705485"/>
            </a:xfrm>
            <a:custGeom>
              <a:avLst/>
              <a:gdLst/>
              <a:ahLst/>
              <a:cxnLst/>
              <a:rect l="l" t="t" r="r" b="b"/>
              <a:pathLst>
                <a:path w="16421100" h="705485">
                  <a:moveTo>
                    <a:pt x="0" y="117601"/>
                  </a:moveTo>
                  <a:lnTo>
                    <a:pt x="9220" y="71881"/>
                  </a:lnTo>
                  <a:lnTo>
                    <a:pt x="34366" y="34416"/>
                  </a:lnTo>
                  <a:lnTo>
                    <a:pt x="71666" y="9271"/>
                  </a:lnTo>
                  <a:lnTo>
                    <a:pt x="117335" y="0"/>
                  </a:lnTo>
                  <a:lnTo>
                    <a:pt x="16303752" y="0"/>
                  </a:lnTo>
                  <a:lnTo>
                    <a:pt x="16349471" y="9271"/>
                  </a:lnTo>
                  <a:lnTo>
                    <a:pt x="16386683" y="34416"/>
                  </a:lnTo>
                  <a:lnTo>
                    <a:pt x="16411829" y="71881"/>
                  </a:lnTo>
                  <a:lnTo>
                    <a:pt x="16421100" y="117601"/>
                  </a:lnTo>
                  <a:lnTo>
                    <a:pt x="16421100" y="587882"/>
                  </a:lnTo>
                  <a:lnTo>
                    <a:pt x="16411829" y="633602"/>
                  </a:lnTo>
                  <a:lnTo>
                    <a:pt x="16386683" y="671067"/>
                  </a:lnTo>
                  <a:lnTo>
                    <a:pt x="16349471" y="696213"/>
                  </a:lnTo>
                  <a:lnTo>
                    <a:pt x="16303752" y="705484"/>
                  </a:lnTo>
                  <a:lnTo>
                    <a:pt x="117335" y="705484"/>
                  </a:lnTo>
                  <a:lnTo>
                    <a:pt x="71666" y="696213"/>
                  </a:lnTo>
                  <a:lnTo>
                    <a:pt x="34366" y="671067"/>
                  </a:lnTo>
                  <a:lnTo>
                    <a:pt x="9220" y="633602"/>
                  </a:lnTo>
                  <a:lnTo>
                    <a:pt x="0" y="587882"/>
                  </a:lnTo>
                  <a:lnTo>
                    <a:pt x="0" y="11760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00124" y="2164206"/>
            <a:ext cx="15965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decorators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applied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classes.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express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intent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component,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module,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09204" y="3627178"/>
            <a:ext cx="7757159" cy="800100"/>
            <a:chOff x="8109204" y="3627178"/>
            <a:chExt cx="7757159" cy="800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9204" y="3627178"/>
              <a:ext cx="7757159" cy="8000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30540" y="3643884"/>
              <a:ext cx="7654925" cy="702310"/>
            </a:xfrm>
            <a:custGeom>
              <a:avLst/>
              <a:gdLst/>
              <a:ahLst/>
              <a:cxnLst/>
              <a:rect l="l" t="t" r="r" b="b"/>
              <a:pathLst>
                <a:path w="7654925" h="702310">
                  <a:moveTo>
                    <a:pt x="7537831" y="0"/>
                  </a:moveTo>
                  <a:lnTo>
                    <a:pt x="117093" y="0"/>
                  </a:lnTo>
                  <a:lnTo>
                    <a:pt x="71500" y="9144"/>
                  </a:lnTo>
                  <a:lnTo>
                    <a:pt x="34289" y="34290"/>
                  </a:lnTo>
                  <a:lnTo>
                    <a:pt x="9143" y="71500"/>
                  </a:lnTo>
                  <a:lnTo>
                    <a:pt x="0" y="117094"/>
                  </a:lnTo>
                  <a:lnTo>
                    <a:pt x="0" y="585089"/>
                  </a:lnTo>
                  <a:lnTo>
                    <a:pt x="9143" y="630682"/>
                  </a:lnTo>
                  <a:lnTo>
                    <a:pt x="34289" y="667893"/>
                  </a:lnTo>
                  <a:lnTo>
                    <a:pt x="71500" y="693039"/>
                  </a:lnTo>
                  <a:lnTo>
                    <a:pt x="117093" y="702183"/>
                  </a:lnTo>
                  <a:lnTo>
                    <a:pt x="7537831" y="702183"/>
                  </a:lnTo>
                  <a:lnTo>
                    <a:pt x="7583423" y="693039"/>
                  </a:lnTo>
                  <a:lnTo>
                    <a:pt x="7620634" y="667893"/>
                  </a:lnTo>
                  <a:lnTo>
                    <a:pt x="7645654" y="630682"/>
                  </a:lnTo>
                  <a:lnTo>
                    <a:pt x="7654925" y="585089"/>
                  </a:lnTo>
                  <a:lnTo>
                    <a:pt x="7654925" y="117094"/>
                  </a:lnTo>
                  <a:lnTo>
                    <a:pt x="7645654" y="71500"/>
                  </a:lnTo>
                  <a:lnTo>
                    <a:pt x="7620634" y="34290"/>
                  </a:lnTo>
                  <a:lnTo>
                    <a:pt x="7583423" y="9144"/>
                  </a:lnTo>
                  <a:lnTo>
                    <a:pt x="7537831" y="0"/>
                  </a:lnTo>
                  <a:close/>
                </a:path>
              </a:pathLst>
            </a:custGeom>
            <a:solidFill>
              <a:srgbClr val="EB8D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31302" y="3644646"/>
              <a:ext cx="7654925" cy="702310"/>
            </a:xfrm>
            <a:custGeom>
              <a:avLst/>
              <a:gdLst/>
              <a:ahLst/>
              <a:cxnLst/>
              <a:rect l="l" t="t" r="r" b="b"/>
              <a:pathLst>
                <a:path w="7654925" h="702310">
                  <a:moveTo>
                    <a:pt x="0" y="116967"/>
                  </a:moveTo>
                  <a:lnTo>
                    <a:pt x="9144" y="71500"/>
                  </a:lnTo>
                  <a:lnTo>
                    <a:pt x="34290" y="34289"/>
                  </a:lnTo>
                  <a:lnTo>
                    <a:pt x="71500" y="9144"/>
                  </a:lnTo>
                  <a:lnTo>
                    <a:pt x="117094" y="0"/>
                  </a:lnTo>
                  <a:lnTo>
                    <a:pt x="7537831" y="0"/>
                  </a:lnTo>
                  <a:lnTo>
                    <a:pt x="7583424" y="9144"/>
                  </a:lnTo>
                  <a:lnTo>
                    <a:pt x="7620634" y="34289"/>
                  </a:lnTo>
                  <a:lnTo>
                    <a:pt x="7645654" y="71500"/>
                  </a:lnTo>
                  <a:lnTo>
                    <a:pt x="7654925" y="116967"/>
                  </a:lnTo>
                  <a:lnTo>
                    <a:pt x="7654925" y="585088"/>
                  </a:lnTo>
                  <a:lnTo>
                    <a:pt x="7645654" y="630681"/>
                  </a:lnTo>
                  <a:lnTo>
                    <a:pt x="7620634" y="667892"/>
                  </a:lnTo>
                  <a:lnTo>
                    <a:pt x="7583424" y="693038"/>
                  </a:lnTo>
                  <a:lnTo>
                    <a:pt x="7537831" y="702182"/>
                  </a:lnTo>
                  <a:lnTo>
                    <a:pt x="117094" y="702182"/>
                  </a:lnTo>
                  <a:lnTo>
                    <a:pt x="71500" y="693038"/>
                  </a:lnTo>
                  <a:lnTo>
                    <a:pt x="34290" y="667892"/>
                  </a:lnTo>
                  <a:lnTo>
                    <a:pt x="9144" y="630681"/>
                  </a:lnTo>
                  <a:lnTo>
                    <a:pt x="0" y="585088"/>
                  </a:lnTo>
                  <a:lnTo>
                    <a:pt x="0" y="11696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109204" y="4668035"/>
            <a:ext cx="7757159" cy="802005"/>
            <a:chOff x="8109204" y="4668035"/>
            <a:chExt cx="7757159" cy="8020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9204" y="4668035"/>
              <a:ext cx="7757159" cy="801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30540" y="4683252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5">
                  <a:moveTo>
                    <a:pt x="7537577" y="0"/>
                  </a:moveTo>
                  <a:lnTo>
                    <a:pt x="117348" y="0"/>
                  </a:lnTo>
                  <a:lnTo>
                    <a:pt x="71754" y="9271"/>
                  </a:lnTo>
                  <a:lnTo>
                    <a:pt x="34416" y="34417"/>
                  </a:lnTo>
                  <a:lnTo>
                    <a:pt x="9270" y="71882"/>
                  </a:lnTo>
                  <a:lnTo>
                    <a:pt x="0" y="117601"/>
                  </a:lnTo>
                  <a:lnTo>
                    <a:pt x="0" y="587883"/>
                  </a:lnTo>
                  <a:lnTo>
                    <a:pt x="9270" y="633602"/>
                  </a:lnTo>
                  <a:lnTo>
                    <a:pt x="34416" y="671068"/>
                  </a:lnTo>
                  <a:lnTo>
                    <a:pt x="71754" y="696213"/>
                  </a:lnTo>
                  <a:lnTo>
                    <a:pt x="117348" y="705485"/>
                  </a:lnTo>
                  <a:lnTo>
                    <a:pt x="7537577" y="705485"/>
                  </a:lnTo>
                  <a:lnTo>
                    <a:pt x="7583169" y="696213"/>
                  </a:lnTo>
                  <a:lnTo>
                    <a:pt x="7620508" y="671068"/>
                  </a:lnTo>
                  <a:lnTo>
                    <a:pt x="7645654" y="633602"/>
                  </a:lnTo>
                  <a:lnTo>
                    <a:pt x="7654925" y="587883"/>
                  </a:lnTo>
                  <a:lnTo>
                    <a:pt x="7654925" y="117601"/>
                  </a:lnTo>
                  <a:lnTo>
                    <a:pt x="7645654" y="71882"/>
                  </a:lnTo>
                  <a:lnTo>
                    <a:pt x="7620508" y="34417"/>
                  </a:lnTo>
                  <a:lnTo>
                    <a:pt x="7583169" y="9271"/>
                  </a:lnTo>
                  <a:lnTo>
                    <a:pt x="7537577" y="0"/>
                  </a:lnTo>
                  <a:close/>
                </a:path>
              </a:pathLst>
            </a:custGeom>
            <a:solidFill>
              <a:srgbClr val="B994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31302" y="4684014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5">
                  <a:moveTo>
                    <a:pt x="0" y="117601"/>
                  </a:moveTo>
                  <a:lnTo>
                    <a:pt x="9271" y="71882"/>
                  </a:lnTo>
                  <a:lnTo>
                    <a:pt x="34417" y="34416"/>
                  </a:lnTo>
                  <a:lnTo>
                    <a:pt x="71754" y="9271"/>
                  </a:lnTo>
                  <a:lnTo>
                    <a:pt x="117348" y="0"/>
                  </a:lnTo>
                  <a:lnTo>
                    <a:pt x="7537577" y="0"/>
                  </a:lnTo>
                  <a:lnTo>
                    <a:pt x="7583169" y="9271"/>
                  </a:lnTo>
                  <a:lnTo>
                    <a:pt x="7620508" y="34416"/>
                  </a:lnTo>
                  <a:lnTo>
                    <a:pt x="7645654" y="71882"/>
                  </a:lnTo>
                  <a:lnTo>
                    <a:pt x="7654925" y="117601"/>
                  </a:lnTo>
                  <a:lnTo>
                    <a:pt x="7654925" y="587883"/>
                  </a:lnTo>
                  <a:lnTo>
                    <a:pt x="7645654" y="633602"/>
                  </a:lnTo>
                  <a:lnTo>
                    <a:pt x="7620508" y="671068"/>
                  </a:lnTo>
                  <a:lnTo>
                    <a:pt x="7583169" y="696213"/>
                  </a:lnTo>
                  <a:lnTo>
                    <a:pt x="7537577" y="705485"/>
                  </a:lnTo>
                  <a:lnTo>
                    <a:pt x="117348" y="705485"/>
                  </a:lnTo>
                  <a:lnTo>
                    <a:pt x="71754" y="696213"/>
                  </a:lnTo>
                  <a:lnTo>
                    <a:pt x="34417" y="671068"/>
                  </a:lnTo>
                  <a:lnTo>
                    <a:pt x="9271" y="633602"/>
                  </a:lnTo>
                  <a:lnTo>
                    <a:pt x="0" y="587883"/>
                  </a:lnTo>
                  <a:lnTo>
                    <a:pt x="0" y="1176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112252" y="5725726"/>
            <a:ext cx="7759065" cy="800100"/>
            <a:chOff x="8112252" y="5725726"/>
            <a:chExt cx="7759065" cy="8001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252" y="5725726"/>
              <a:ext cx="7758683" cy="80004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35112" y="5740907"/>
              <a:ext cx="7654925" cy="704215"/>
            </a:xfrm>
            <a:custGeom>
              <a:avLst/>
              <a:gdLst/>
              <a:ahLst/>
              <a:cxnLst/>
              <a:rect l="l" t="t" r="r" b="b"/>
              <a:pathLst>
                <a:path w="7654925" h="704214">
                  <a:moveTo>
                    <a:pt x="7537450" y="0"/>
                  </a:moveTo>
                  <a:lnTo>
                    <a:pt x="117094" y="0"/>
                  </a:lnTo>
                  <a:lnTo>
                    <a:pt x="71501" y="9270"/>
                  </a:lnTo>
                  <a:lnTo>
                    <a:pt x="34290" y="34416"/>
                  </a:lnTo>
                  <a:lnTo>
                    <a:pt x="9144" y="71627"/>
                  </a:lnTo>
                  <a:lnTo>
                    <a:pt x="0" y="117220"/>
                  </a:lnTo>
                  <a:lnTo>
                    <a:pt x="0" y="586358"/>
                  </a:lnTo>
                  <a:lnTo>
                    <a:pt x="9144" y="632078"/>
                  </a:lnTo>
                  <a:lnTo>
                    <a:pt x="34290" y="669289"/>
                  </a:lnTo>
                  <a:lnTo>
                    <a:pt x="71501" y="694436"/>
                  </a:lnTo>
                  <a:lnTo>
                    <a:pt x="117094" y="703706"/>
                  </a:lnTo>
                  <a:lnTo>
                    <a:pt x="7537450" y="703706"/>
                  </a:lnTo>
                  <a:lnTo>
                    <a:pt x="7583043" y="694436"/>
                  </a:lnTo>
                  <a:lnTo>
                    <a:pt x="7620254" y="669289"/>
                  </a:lnTo>
                  <a:lnTo>
                    <a:pt x="7645400" y="632078"/>
                  </a:lnTo>
                  <a:lnTo>
                    <a:pt x="7654544" y="586358"/>
                  </a:lnTo>
                  <a:lnTo>
                    <a:pt x="7654544" y="117220"/>
                  </a:lnTo>
                  <a:lnTo>
                    <a:pt x="7645400" y="71627"/>
                  </a:lnTo>
                  <a:lnTo>
                    <a:pt x="7620254" y="34416"/>
                  </a:lnTo>
                  <a:lnTo>
                    <a:pt x="7583043" y="9270"/>
                  </a:lnTo>
                  <a:lnTo>
                    <a:pt x="7537450" y="0"/>
                  </a:lnTo>
                  <a:close/>
                </a:path>
              </a:pathLst>
            </a:custGeom>
            <a:solidFill>
              <a:srgbClr val="3BD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35874" y="5741669"/>
              <a:ext cx="7654925" cy="704215"/>
            </a:xfrm>
            <a:custGeom>
              <a:avLst/>
              <a:gdLst/>
              <a:ahLst/>
              <a:cxnLst/>
              <a:rect l="l" t="t" r="r" b="b"/>
              <a:pathLst>
                <a:path w="7654925" h="704214">
                  <a:moveTo>
                    <a:pt x="0" y="117220"/>
                  </a:moveTo>
                  <a:lnTo>
                    <a:pt x="9144" y="71627"/>
                  </a:lnTo>
                  <a:lnTo>
                    <a:pt x="34290" y="34416"/>
                  </a:lnTo>
                  <a:lnTo>
                    <a:pt x="71500" y="9270"/>
                  </a:lnTo>
                  <a:lnTo>
                    <a:pt x="117094" y="0"/>
                  </a:lnTo>
                  <a:lnTo>
                    <a:pt x="7537449" y="0"/>
                  </a:lnTo>
                  <a:lnTo>
                    <a:pt x="7583043" y="9270"/>
                  </a:lnTo>
                  <a:lnTo>
                    <a:pt x="7620254" y="34416"/>
                  </a:lnTo>
                  <a:lnTo>
                    <a:pt x="7645399" y="71627"/>
                  </a:lnTo>
                  <a:lnTo>
                    <a:pt x="7654543" y="117220"/>
                  </a:lnTo>
                  <a:lnTo>
                    <a:pt x="7654543" y="586358"/>
                  </a:lnTo>
                  <a:lnTo>
                    <a:pt x="7645399" y="632078"/>
                  </a:lnTo>
                  <a:lnTo>
                    <a:pt x="7620254" y="669289"/>
                  </a:lnTo>
                  <a:lnTo>
                    <a:pt x="7583043" y="694435"/>
                  </a:lnTo>
                  <a:lnTo>
                    <a:pt x="7537449" y="703706"/>
                  </a:lnTo>
                  <a:lnTo>
                    <a:pt x="117094" y="703706"/>
                  </a:lnTo>
                  <a:lnTo>
                    <a:pt x="71500" y="694435"/>
                  </a:lnTo>
                  <a:lnTo>
                    <a:pt x="34290" y="669289"/>
                  </a:lnTo>
                  <a:lnTo>
                    <a:pt x="9144" y="632078"/>
                  </a:lnTo>
                  <a:lnTo>
                    <a:pt x="0" y="586358"/>
                  </a:lnTo>
                  <a:lnTo>
                    <a:pt x="0" y="1172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8112252" y="6867166"/>
            <a:ext cx="7759065" cy="802005"/>
            <a:chOff x="8112252" y="6867166"/>
            <a:chExt cx="7759065" cy="80200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2252" y="6867166"/>
              <a:ext cx="7758683" cy="801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35112" y="6882383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4">
                  <a:moveTo>
                    <a:pt x="7537196" y="0"/>
                  </a:moveTo>
                  <a:lnTo>
                    <a:pt x="117348" y="0"/>
                  </a:lnTo>
                  <a:lnTo>
                    <a:pt x="71628" y="9270"/>
                  </a:lnTo>
                  <a:lnTo>
                    <a:pt x="34417" y="34416"/>
                  </a:lnTo>
                  <a:lnTo>
                    <a:pt x="9271" y="71881"/>
                  </a:lnTo>
                  <a:lnTo>
                    <a:pt x="0" y="117601"/>
                  </a:lnTo>
                  <a:lnTo>
                    <a:pt x="0" y="587882"/>
                  </a:lnTo>
                  <a:lnTo>
                    <a:pt x="9271" y="633602"/>
                  </a:lnTo>
                  <a:lnTo>
                    <a:pt x="34417" y="671067"/>
                  </a:lnTo>
                  <a:lnTo>
                    <a:pt x="71628" y="696213"/>
                  </a:lnTo>
                  <a:lnTo>
                    <a:pt x="117348" y="705484"/>
                  </a:lnTo>
                  <a:lnTo>
                    <a:pt x="7537196" y="705484"/>
                  </a:lnTo>
                  <a:lnTo>
                    <a:pt x="7582916" y="696213"/>
                  </a:lnTo>
                  <a:lnTo>
                    <a:pt x="7620127" y="671067"/>
                  </a:lnTo>
                  <a:lnTo>
                    <a:pt x="7645273" y="633602"/>
                  </a:lnTo>
                  <a:lnTo>
                    <a:pt x="7654544" y="587882"/>
                  </a:lnTo>
                  <a:lnTo>
                    <a:pt x="7654544" y="117601"/>
                  </a:lnTo>
                  <a:lnTo>
                    <a:pt x="7645273" y="71881"/>
                  </a:lnTo>
                  <a:lnTo>
                    <a:pt x="7620127" y="34416"/>
                  </a:lnTo>
                  <a:lnTo>
                    <a:pt x="7582916" y="9270"/>
                  </a:lnTo>
                  <a:lnTo>
                    <a:pt x="753719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135874" y="6883145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4">
                  <a:moveTo>
                    <a:pt x="0" y="117601"/>
                  </a:moveTo>
                  <a:lnTo>
                    <a:pt x="9271" y="71881"/>
                  </a:lnTo>
                  <a:lnTo>
                    <a:pt x="34417" y="34416"/>
                  </a:lnTo>
                  <a:lnTo>
                    <a:pt x="71627" y="9270"/>
                  </a:lnTo>
                  <a:lnTo>
                    <a:pt x="117348" y="0"/>
                  </a:lnTo>
                  <a:lnTo>
                    <a:pt x="7537195" y="0"/>
                  </a:lnTo>
                  <a:lnTo>
                    <a:pt x="7582916" y="9270"/>
                  </a:lnTo>
                  <a:lnTo>
                    <a:pt x="7620127" y="34416"/>
                  </a:lnTo>
                  <a:lnTo>
                    <a:pt x="7645272" y="71881"/>
                  </a:lnTo>
                  <a:lnTo>
                    <a:pt x="7654543" y="117601"/>
                  </a:lnTo>
                  <a:lnTo>
                    <a:pt x="7654543" y="587882"/>
                  </a:lnTo>
                  <a:lnTo>
                    <a:pt x="7645272" y="633602"/>
                  </a:lnTo>
                  <a:lnTo>
                    <a:pt x="7620127" y="671067"/>
                  </a:lnTo>
                  <a:lnTo>
                    <a:pt x="7582916" y="696213"/>
                  </a:lnTo>
                  <a:lnTo>
                    <a:pt x="7537195" y="705484"/>
                  </a:lnTo>
                  <a:lnTo>
                    <a:pt x="117348" y="705484"/>
                  </a:lnTo>
                  <a:lnTo>
                    <a:pt x="71627" y="696213"/>
                  </a:lnTo>
                  <a:lnTo>
                    <a:pt x="34417" y="671067"/>
                  </a:lnTo>
                  <a:lnTo>
                    <a:pt x="9271" y="633602"/>
                  </a:lnTo>
                  <a:lnTo>
                    <a:pt x="0" y="587882"/>
                  </a:lnTo>
                  <a:lnTo>
                    <a:pt x="0" y="1176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112252" y="7930953"/>
            <a:ext cx="7759065" cy="800100"/>
            <a:chOff x="8112252" y="7930953"/>
            <a:chExt cx="7759065" cy="80010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252" y="7930953"/>
              <a:ext cx="7758683" cy="80004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135112" y="7946135"/>
              <a:ext cx="7654925" cy="704215"/>
            </a:xfrm>
            <a:custGeom>
              <a:avLst/>
              <a:gdLst/>
              <a:ahLst/>
              <a:cxnLst/>
              <a:rect l="l" t="t" r="r" b="b"/>
              <a:pathLst>
                <a:path w="7654925" h="704215">
                  <a:moveTo>
                    <a:pt x="7537450" y="0"/>
                  </a:moveTo>
                  <a:lnTo>
                    <a:pt x="117094" y="0"/>
                  </a:lnTo>
                  <a:lnTo>
                    <a:pt x="71501" y="9270"/>
                  </a:lnTo>
                  <a:lnTo>
                    <a:pt x="34290" y="34416"/>
                  </a:lnTo>
                  <a:lnTo>
                    <a:pt x="9144" y="71627"/>
                  </a:lnTo>
                  <a:lnTo>
                    <a:pt x="0" y="117220"/>
                  </a:lnTo>
                  <a:lnTo>
                    <a:pt x="0" y="586358"/>
                  </a:lnTo>
                  <a:lnTo>
                    <a:pt x="9144" y="632078"/>
                  </a:lnTo>
                  <a:lnTo>
                    <a:pt x="34290" y="669289"/>
                  </a:lnTo>
                  <a:lnTo>
                    <a:pt x="71501" y="694435"/>
                  </a:lnTo>
                  <a:lnTo>
                    <a:pt x="117094" y="703706"/>
                  </a:lnTo>
                  <a:lnTo>
                    <a:pt x="7537450" y="703706"/>
                  </a:lnTo>
                  <a:lnTo>
                    <a:pt x="7583043" y="694435"/>
                  </a:lnTo>
                  <a:lnTo>
                    <a:pt x="7620254" y="669289"/>
                  </a:lnTo>
                  <a:lnTo>
                    <a:pt x="7645400" y="632078"/>
                  </a:lnTo>
                  <a:lnTo>
                    <a:pt x="7654544" y="586358"/>
                  </a:lnTo>
                  <a:lnTo>
                    <a:pt x="7654544" y="117220"/>
                  </a:lnTo>
                  <a:lnTo>
                    <a:pt x="7645400" y="71627"/>
                  </a:lnTo>
                  <a:lnTo>
                    <a:pt x="7620254" y="34416"/>
                  </a:lnTo>
                  <a:lnTo>
                    <a:pt x="7583043" y="9270"/>
                  </a:lnTo>
                  <a:lnTo>
                    <a:pt x="7537450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35874" y="7946897"/>
              <a:ext cx="7654925" cy="704215"/>
            </a:xfrm>
            <a:custGeom>
              <a:avLst/>
              <a:gdLst/>
              <a:ahLst/>
              <a:cxnLst/>
              <a:rect l="l" t="t" r="r" b="b"/>
              <a:pathLst>
                <a:path w="7654925" h="704215">
                  <a:moveTo>
                    <a:pt x="0" y="117220"/>
                  </a:moveTo>
                  <a:lnTo>
                    <a:pt x="9144" y="71627"/>
                  </a:lnTo>
                  <a:lnTo>
                    <a:pt x="34290" y="34416"/>
                  </a:lnTo>
                  <a:lnTo>
                    <a:pt x="71500" y="9270"/>
                  </a:lnTo>
                  <a:lnTo>
                    <a:pt x="117094" y="0"/>
                  </a:lnTo>
                  <a:lnTo>
                    <a:pt x="7537449" y="0"/>
                  </a:lnTo>
                  <a:lnTo>
                    <a:pt x="7583043" y="9270"/>
                  </a:lnTo>
                  <a:lnTo>
                    <a:pt x="7620254" y="34416"/>
                  </a:lnTo>
                  <a:lnTo>
                    <a:pt x="7645399" y="71627"/>
                  </a:lnTo>
                  <a:lnTo>
                    <a:pt x="7654543" y="117220"/>
                  </a:lnTo>
                  <a:lnTo>
                    <a:pt x="7654543" y="586358"/>
                  </a:lnTo>
                  <a:lnTo>
                    <a:pt x="7645399" y="632078"/>
                  </a:lnTo>
                  <a:lnTo>
                    <a:pt x="7620254" y="669289"/>
                  </a:lnTo>
                  <a:lnTo>
                    <a:pt x="7583043" y="694435"/>
                  </a:lnTo>
                  <a:lnTo>
                    <a:pt x="7537449" y="703707"/>
                  </a:lnTo>
                  <a:lnTo>
                    <a:pt x="117094" y="703707"/>
                  </a:lnTo>
                  <a:lnTo>
                    <a:pt x="71500" y="694435"/>
                  </a:lnTo>
                  <a:lnTo>
                    <a:pt x="34290" y="669289"/>
                  </a:lnTo>
                  <a:lnTo>
                    <a:pt x="9144" y="632078"/>
                  </a:lnTo>
                  <a:lnTo>
                    <a:pt x="0" y="586358"/>
                  </a:lnTo>
                  <a:lnTo>
                    <a:pt x="0" y="1172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716136" y="3759453"/>
            <a:ext cx="6461760" cy="463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730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4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algn="ctr" marL="12700" marR="5080">
              <a:lnSpc>
                <a:spcPts val="8770"/>
              </a:lnSpc>
              <a:spcBef>
                <a:spcPts val="81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Instructs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dependency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Marks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libri"/>
              <a:cs typeface="Calibri"/>
            </a:endParaRPr>
          </a:p>
          <a:p>
            <a:pPr algn="ctr" marL="762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Marks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83223" y="4991100"/>
            <a:ext cx="2148840" cy="283210"/>
            <a:chOff x="5983223" y="4991100"/>
            <a:chExt cx="2148840" cy="283210"/>
          </a:xfrm>
        </p:grpSpPr>
        <p:sp>
          <p:nvSpPr>
            <p:cNvPr id="30" name="object 30"/>
            <p:cNvSpPr/>
            <p:nvPr/>
          </p:nvSpPr>
          <p:spPr>
            <a:xfrm>
              <a:off x="5983223" y="5028946"/>
              <a:ext cx="2037080" cy="245745"/>
            </a:xfrm>
            <a:custGeom>
              <a:avLst/>
              <a:gdLst/>
              <a:ahLst/>
              <a:cxnLst/>
              <a:rect l="l" t="t" r="r" b="b"/>
              <a:pathLst>
                <a:path w="2037079" h="245745">
                  <a:moveTo>
                    <a:pt x="2033016" y="0"/>
                  </a:moveTo>
                  <a:lnTo>
                    <a:pt x="0" y="207390"/>
                  </a:lnTo>
                  <a:lnTo>
                    <a:pt x="3810" y="245237"/>
                  </a:lnTo>
                  <a:lnTo>
                    <a:pt x="2036952" y="37718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B994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2429" y="4991100"/>
              <a:ext cx="119506" cy="11353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983223" y="3956303"/>
            <a:ext cx="2148840" cy="387350"/>
            <a:chOff x="5983223" y="3956303"/>
            <a:chExt cx="2148840" cy="387350"/>
          </a:xfrm>
        </p:grpSpPr>
        <p:sp>
          <p:nvSpPr>
            <p:cNvPr id="33" name="object 33"/>
            <p:cNvSpPr/>
            <p:nvPr/>
          </p:nvSpPr>
          <p:spPr>
            <a:xfrm>
              <a:off x="5983223" y="3993895"/>
              <a:ext cx="2038985" cy="349885"/>
            </a:xfrm>
            <a:custGeom>
              <a:avLst/>
              <a:gdLst/>
              <a:ahLst/>
              <a:cxnLst/>
              <a:rect l="l" t="t" r="r" b="b"/>
              <a:pathLst>
                <a:path w="2038984" h="349885">
                  <a:moveTo>
                    <a:pt x="2032634" y="0"/>
                  </a:moveTo>
                  <a:lnTo>
                    <a:pt x="0" y="311784"/>
                  </a:lnTo>
                  <a:lnTo>
                    <a:pt x="5841" y="349376"/>
                  </a:lnTo>
                  <a:lnTo>
                    <a:pt x="2038477" y="37591"/>
                  </a:lnTo>
                  <a:lnTo>
                    <a:pt x="2032634" y="0"/>
                  </a:lnTo>
                  <a:close/>
                </a:path>
              </a:pathLst>
            </a:custGeom>
            <a:solidFill>
              <a:srgbClr val="EB8D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016" y="3956303"/>
              <a:ext cx="121665" cy="11277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6001511" y="6045708"/>
            <a:ext cx="2133600" cy="241300"/>
            <a:chOff x="6001511" y="6045708"/>
            <a:chExt cx="2133600" cy="241300"/>
          </a:xfrm>
        </p:grpSpPr>
        <p:sp>
          <p:nvSpPr>
            <p:cNvPr id="36" name="object 36"/>
            <p:cNvSpPr/>
            <p:nvPr/>
          </p:nvSpPr>
          <p:spPr>
            <a:xfrm>
              <a:off x="6001511" y="6083681"/>
              <a:ext cx="2021205" cy="203200"/>
            </a:xfrm>
            <a:custGeom>
              <a:avLst/>
              <a:gdLst/>
              <a:ahLst/>
              <a:cxnLst/>
              <a:rect l="l" t="t" r="r" b="b"/>
              <a:pathLst>
                <a:path w="2021204" h="203200">
                  <a:moveTo>
                    <a:pt x="2017903" y="0"/>
                  </a:moveTo>
                  <a:lnTo>
                    <a:pt x="0" y="164846"/>
                  </a:lnTo>
                  <a:lnTo>
                    <a:pt x="3048" y="202819"/>
                  </a:lnTo>
                  <a:lnTo>
                    <a:pt x="2020951" y="38100"/>
                  </a:lnTo>
                  <a:lnTo>
                    <a:pt x="2017903" y="0"/>
                  </a:lnTo>
                  <a:close/>
                </a:path>
              </a:pathLst>
            </a:custGeom>
            <a:solidFill>
              <a:srgbClr val="3BD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6239" y="6045708"/>
              <a:ext cx="118617" cy="113918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5984748" y="7130795"/>
            <a:ext cx="2150110" cy="156845"/>
          </a:xfrm>
          <a:custGeom>
            <a:avLst/>
            <a:gdLst/>
            <a:ahLst/>
            <a:cxnLst/>
            <a:rect l="l" t="t" r="r" b="b"/>
            <a:pathLst>
              <a:path w="2150109" h="156845">
                <a:moveTo>
                  <a:pt x="2116201" y="119126"/>
                </a:moveTo>
                <a:lnTo>
                  <a:pt x="2054098" y="119126"/>
                </a:lnTo>
                <a:lnTo>
                  <a:pt x="2035048" y="119126"/>
                </a:lnTo>
                <a:lnTo>
                  <a:pt x="2033524" y="156464"/>
                </a:lnTo>
                <a:lnTo>
                  <a:pt x="2116201" y="119126"/>
                </a:lnTo>
                <a:close/>
              </a:path>
              <a:path w="2150109" h="156845">
                <a:moveTo>
                  <a:pt x="2149983" y="103886"/>
                </a:moveTo>
                <a:lnTo>
                  <a:pt x="2038096" y="42164"/>
                </a:lnTo>
                <a:lnTo>
                  <a:pt x="2036572" y="80391"/>
                </a:lnTo>
                <a:lnTo>
                  <a:pt x="1524" y="0"/>
                </a:lnTo>
                <a:lnTo>
                  <a:pt x="0" y="38100"/>
                </a:lnTo>
                <a:lnTo>
                  <a:pt x="2035048" y="118364"/>
                </a:lnTo>
                <a:lnTo>
                  <a:pt x="2054098" y="119126"/>
                </a:lnTo>
                <a:lnTo>
                  <a:pt x="2054123" y="118364"/>
                </a:lnTo>
                <a:lnTo>
                  <a:pt x="2117852" y="118364"/>
                </a:lnTo>
                <a:lnTo>
                  <a:pt x="2149983" y="103886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3036" y="8142731"/>
            <a:ext cx="2131695" cy="205740"/>
          </a:xfrm>
          <a:custGeom>
            <a:avLst/>
            <a:gdLst/>
            <a:ahLst/>
            <a:cxnLst/>
            <a:rect l="l" t="t" r="r" b="b"/>
            <a:pathLst>
              <a:path w="2131695" h="205740">
                <a:moveTo>
                  <a:pt x="2100834" y="168656"/>
                </a:moveTo>
                <a:lnTo>
                  <a:pt x="2035302" y="168656"/>
                </a:lnTo>
                <a:lnTo>
                  <a:pt x="2016252" y="168656"/>
                </a:lnTo>
                <a:lnTo>
                  <a:pt x="2013839" y="205486"/>
                </a:lnTo>
                <a:lnTo>
                  <a:pt x="2100834" y="168656"/>
                </a:lnTo>
                <a:close/>
              </a:path>
              <a:path w="2131695" h="205740">
                <a:moveTo>
                  <a:pt x="2131568" y="155702"/>
                </a:moveTo>
                <a:lnTo>
                  <a:pt x="2021205" y="91059"/>
                </a:lnTo>
                <a:lnTo>
                  <a:pt x="2018792" y="129286"/>
                </a:lnTo>
                <a:lnTo>
                  <a:pt x="2540" y="0"/>
                </a:lnTo>
                <a:lnTo>
                  <a:pt x="0" y="38227"/>
                </a:lnTo>
                <a:lnTo>
                  <a:pt x="2016252" y="167513"/>
                </a:lnTo>
                <a:lnTo>
                  <a:pt x="2035302" y="168656"/>
                </a:lnTo>
                <a:lnTo>
                  <a:pt x="2035365" y="167513"/>
                </a:lnTo>
                <a:lnTo>
                  <a:pt x="2103755" y="167513"/>
                </a:lnTo>
                <a:lnTo>
                  <a:pt x="2131568" y="155702"/>
                </a:lnTo>
                <a:close/>
              </a:path>
            </a:pathLst>
          </a:custGeom>
          <a:solidFill>
            <a:srgbClr val="16A99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187826" y="3823080"/>
          <a:ext cx="2802890" cy="482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/>
              </a:tblGrid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@NgModule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1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96278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@Component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2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@Injectable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2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962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@Directive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2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@Pipe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2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</a:tbl>
          </a:graphicData>
        </a:graphic>
      </p:graphicFrame>
      <p:grpSp>
        <p:nvGrpSpPr>
          <p:cNvPr id="41" name="object 4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0121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Property</a:t>
            </a:r>
            <a:r>
              <a:rPr dirty="0" sz="5600" spc="-180"/>
              <a:t> </a:t>
            </a:r>
            <a:r>
              <a:rPr dirty="0" sz="5600" spc="-5"/>
              <a:t>Decorators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109204" y="3505223"/>
            <a:ext cx="7757159" cy="802005"/>
            <a:chOff x="8109204" y="3505223"/>
            <a:chExt cx="7757159" cy="802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9204" y="3505223"/>
              <a:ext cx="7757159" cy="801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30540" y="3520440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5">
                  <a:moveTo>
                    <a:pt x="7537577" y="0"/>
                  </a:moveTo>
                  <a:lnTo>
                    <a:pt x="117348" y="0"/>
                  </a:lnTo>
                  <a:lnTo>
                    <a:pt x="71754" y="9270"/>
                  </a:lnTo>
                  <a:lnTo>
                    <a:pt x="34416" y="34416"/>
                  </a:lnTo>
                  <a:lnTo>
                    <a:pt x="9270" y="71881"/>
                  </a:lnTo>
                  <a:lnTo>
                    <a:pt x="0" y="117601"/>
                  </a:lnTo>
                  <a:lnTo>
                    <a:pt x="0" y="587882"/>
                  </a:lnTo>
                  <a:lnTo>
                    <a:pt x="9270" y="633602"/>
                  </a:lnTo>
                  <a:lnTo>
                    <a:pt x="34416" y="671067"/>
                  </a:lnTo>
                  <a:lnTo>
                    <a:pt x="71754" y="696213"/>
                  </a:lnTo>
                  <a:lnTo>
                    <a:pt x="117348" y="705484"/>
                  </a:lnTo>
                  <a:lnTo>
                    <a:pt x="7537577" y="705484"/>
                  </a:lnTo>
                  <a:lnTo>
                    <a:pt x="7583169" y="696213"/>
                  </a:lnTo>
                  <a:lnTo>
                    <a:pt x="7620508" y="671067"/>
                  </a:lnTo>
                  <a:lnTo>
                    <a:pt x="7645654" y="633602"/>
                  </a:lnTo>
                  <a:lnTo>
                    <a:pt x="7654925" y="587882"/>
                  </a:lnTo>
                  <a:lnTo>
                    <a:pt x="7654925" y="117601"/>
                  </a:lnTo>
                  <a:lnTo>
                    <a:pt x="7645654" y="71881"/>
                  </a:lnTo>
                  <a:lnTo>
                    <a:pt x="7620508" y="34416"/>
                  </a:lnTo>
                  <a:lnTo>
                    <a:pt x="7583169" y="9270"/>
                  </a:lnTo>
                  <a:lnTo>
                    <a:pt x="7537577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31302" y="3521202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5">
                  <a:moveTo>
                    <a:pt x="0" y="117601"/>
                  </a:moveTo>
                  <a:lnTo>
                    <a:pt x="9271" y="71881"/>
                  </a:lnTo>
                  <a:lnTo>
                    <a:pt x="34417" y="34417"/>
                  </a:lnTo>
                  <a:lnTo>
                    <a:pt x="71754" y="9271"/>
                  </a:lnTo>
                  <a:lnTo>
                    <a:pt x="117348" y="0"/>
                  </a:lnTo>
                  <a:lnTo>
                    <a:pt x="7537577" y="0"/>
                  </a:lnTo>
                  <a:lnTo>
                    <a:pt x="7583169" y="9271"/>
                  </a:lnTo>
                  <a:lnTo>
                    <a:pt x="7620508" y="34417"/>
                  </a:lnTo>
                  <a:lnTo>
                    <a:pt x="7645654" y="71881"/>
                  </a:lnTo>
                  <a:lnTo>
                    <a:pt x="7654925" y="117601"/>
                  </a:lnTo>
                  <a:lnTo>
                    <a:pt x="7654925" y="587883"/>
                  </a:lnTo>
                  <a:lnTo>
                    <a:pt x="7645654" y="633602"/>
                  </a:lnTo>
                  <a:lnTo>
                    <a:pt x="7620508" y="671068"/>
                  </a:lnTo>
                  <a:lnTo>
                    <a:pt x="7583169" y="696213"/>
                  </a:lnTo>
                  <a:lnTo>
                    <a:pt x="7537577" y="705485"/>
                  </a:lnTo>
                  <a:lnTo>
                    <a:pt x="117348" y="705485"/>
                  </a:lnTo>
                  <a:lnTo>
                    <a:pt x="71754" y="696213"/>
                  </a:lnTo>
                  <a:lnTo>
                    <a:pt x="34417" y="671068"/>
                  </a:lnTo>
                  <a:lnTo>
                    <a:pt x="9271" y="633602"/>
                  </a:lnTo>
                  <a:lnTo>
                    <a:pt x="0" y="587883"/>
                  </a:lnTo>
                  <a:lnTo>
                    <a:pt x="0" y="1176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109204" y="4590310"/>
            <a:ext cx="7757159" cy="802005"/>
            <a:chOff x="8109204" y="4590310"/>
            <a:chExt cx="7757159" cy="8020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9204" y="4590310"/>
              <a:ext cx="7757159" cy="801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30540" y="4605527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5">
                  <a:moveTo>
                    <a:pt x="7537577" y="0"/>
                  </a:moveTo>
                  <a:lnTo>
                    <a:pt x="117348" y="0"/>
                  </a:lnTo>
                  <a:lnTo>
                    <a:pt x="71754" y="9271"/>
                  </a:lnTo>
                  <a:lnTo>
                    <a:pt x="34416" y="34417"/>
                  </a:lnTo>
                  <a:lnTo>
                    <a:pt x="9270" y="71882"/>
                  </a:lnTo>
                  <a:lnTo>
                    <a:pt x="0" y="117601"/>
                  </a:lnTo>
                  <a:lnTo>
                    <a:pt x="0" y="587883"/>
                  </a:lnTo>
                  <a:lnTo>
                    <a:pt x="9270" y="633602"/>
                  </a:lnTo>
                  <a:lnTo>
                    <a:pt x="34416" y="671068"/>
                  </a:lnTo>
                  <a:lnTo>
                    <a:pt x="71754" y="696213"/>
                  </a:lnTo>
                  <a:lnTo>
                    <a:pt x="117348" y="705485"/>
                  </a:lnTo>
                  <a:lnTo>
                    <a:pt x="7537577" y="705485"/>
                  </a:lnTo>
                  <a:lnTo>
                    <a:pt x="7583169" y="696213"/>
                  </a:lnTo>
                  <a:lnTo>
                    <a:pt x="7620508" y="671068"/>
                  </a:lnTo>
                  <a:lnTo>
                    <a:pt x="7645654" y="633602"/>
                  </a:lnTo>
                  <a:lnTo>
                    <a:pt x="7654925" y="587883"/>
                  </a:lnTo>
                  <a:lnTo>
                    <a:pt x="7654925" y="117601"/>
                  </a:lnTo>
                  <a:lnTo>
                    <a:pt x="7645654" y="71882"/>
                  </a:lnTo>
                  <a:lnTo>
                    <a:pt x="7620508" y="34417"/>
                  </a:lnTo>
                  <a:lnTo>
                    <a:pt x="7583169" y="9271"/>
                  </a:lnTo>
                  <a:lnTo>
                    <a:pt x="7537577" y="0"/>
                  </a:lnTo>
                  <a:close/>
                </a:path>
              </a:pathLst>
            </a:custGeom>
            <a:solidFill>
              <a:srgbClr val="F585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31302" y="4606289"/>
              <a:ext cx="7654925" cy="705485"/>
            </a:xfrm>
            <a:custGeom>
              <a:avLst/>
              <a:gdLst/>
              <a:ahLst/>
              <a:cxnLst/>
              <a:rect l="l" t="t" r="r" b="b"/>
              <a:pathLst>
                <a:path w="7654925" h="705485">
                  <a:moveTo>
                    <a:pt x="0" y="117601"/>
                  </a:moveTo>
                  <a:lnTo>
                    <a:pt x="9271" y="71882"/>
                  </a:lnTo>
                  <a:lnTo>
                    <a:pt x="34417" y="34417"/>
                  </a:lnTo>
                  <a:lnTo>
                    <a:pt x="71754" y="9271"/>
                  </a:lnTo>
                  <a:lnTo>
                    <a:pt x="117348" y="0"/>
                  </a:lnTo>
                  <a:lnTo>
                    <a:pt x="7537577" y="0"/>
                  </a:lnTo>
                  <a:lnTo>
                    <a:pt x="7583169" y="9271"/>
                  </a:lnTo>
                  <a:lnTo>
                    <a:pt x="7620508" y="34417"/>
                  </a:lnTo>
                  <a:lnTo>
                    <a:pt x="7645654" y="71882"/>
                  </a:lnTo>
                  <a:lnTo>
                    <a:pt x="7654925" y="117601"/>
                  </a:lnTo>
                  <a:lnTo>
                    <a:pt x="7654925" y="587883"/>
                  </a:lnTo>
                  <a:lnTo>
                    <a:pt x="7645654" y="633602"/>
                  </a:lnTo>
                  <a:lnTo>
                    <a:pt x="7620508" y="671068"/>
                  </a:lnTo>
                  <a:lnTo>
                    <a:pt x="7583169" y="696213"/>
                  </a:lnTo>
                  <a:lnTo>
                    <a:pt x="7537577" y="705485"/>
                  </a:lnTo>
                  <a:lnTo>
                    <a:pt x="117348" y="705485"/>
                  </a:lnTo>
                  <a:lnTo>
                    <a:pt x="71754" y="696213"/>
                  </a:lnTo>
                  <a:lnTo>
                    <a:pt x="34417" y="671068"/>
                  </a:lnTo>
                  <a:lnTo>
                    <a:pt x="9271" y="633602"/>
                  </a:lnTo>
                  <a:lnTo>
                    <a:pt x="0" y="587883"/>
                  </a:lnTo>
                  <a:lnTo>
                    <a:pt x="0" y="1176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112252" y="5725739"/>
            <a:ext cx="7759065" cy="913130"/>
            <a:chOff x="8112252" y="5725739"/>
            <a:chExt cx="7759065" cy="9131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252" y="5725739"/>
              <a:ext cx="7758683" cy="9128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35112" y="5742432"/>
              <a:ext cx="7654925" cy="815340"/>
            </a:xfrm>
            <a:custGeom>
              <a:avLst/>
              <a:gdLst/>
              <a:ahLst/>
              <a:cxnLst/>
              <a:rect l="l" t="t" r="r" b="b"/>
              <a:pathLst>
                <a:path w="7654925" h="815340">
                  <a:moveTo>
                    <a:pt x="7518654" y="0"/>
                  </a:moveTo>
                  <a:lnTo>
                    <a:pt x="135890" y="0"/>
                  </a:lnTo>
                  <a:lnTo>
                    <a:pt x="92964" y="6984"/>
                  </a:lnTo>
                  <a:lnTo>
                    <a:pt x="55626" y="26162"/>
                  </a:lnTo>
                  <a:lnTo>
                    <a:pt x="26162" y="55625"/>
                  </a:lnTo>
                  <a:lnTo>
                    <a:pt x="6985" y="92963"/>
                  </a:lnTo>
                  <a:lnTo>
                    <a:pt x="0" y="135889"/>
                  </a:lnTo>
                  <a:lnTo>
                    <a:pt x="0" y="679450"/>
                  </a:lnTo>
                  <a:lnTo>
                    <a:pt x="6985" y="722376"/>
                  </a:lnTo>
                  <a:lnTo>
                    <a:pt x="26162" y="759713"/>
                  </a:lnTo>
                  <a:lnTo>
                    <a:pt x="55626" y="789177"/>
                  </a:lnTo>
                  <a:lnTo>
                    <a:pt x="92964" y="808354"/>
                  </a:lnTo>
                  <a:lnTo>
                    <a:pt x="135890" y="815339"/>
                  </a:lnTo>
                  <a:lnTo>
                    <a:pt x="7518654" y="815339"/>
                  </a:lnTo>
                  <a:lnTo>
                    <a:pt x="7561580" y="808354"/>
                  </a:lnTo>
                  <a:lnTo>
                    <a:pt x="7598918" y="789177"/>
                  </a:lnTo>
                  <a:lnTo>
                    <a:pt x="7628382" y="759713"/>
                  </a:lnTo>
                  <a:lnTo>
                    <a:pt x="7647559" y="722376"/>
                  </a:lnTo>
                  <a:lnTo>
                    <a:pt x="7654544" y="679450"/>
                  </a:lnTo>
                  <a:lnTo>
                    <a:pt x="7654544" y="135889"/>
                  </a:lnTo>
                  <a:lnTo>
                    <a:pt x="7647559" y="92963"/>
                  </a:lnTo>
                  <a:lnTo>
                    <a:pt x="7628382" y="55625"/>
                  </a:lnTo>
                  <a:lnTo>
                    <a:pt x="7598918" y="26162"/>
                  </a:lnTo>
                  <a:lnTo>
                    <a:pt x="7561580" y="6984"/>
                  </a:lnTo>
                  <a:lnTo>
                    <a:pt x="7518654" y="0"/>
                  </a:lnTo>
                  <a:close/>
                </a:path>
              </a:pathLst>
            </a:custGeom>
            <a:solidFill>
              <a:srgbClr val="A26F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35874" y="5743194"/>
              <a:ext cx="7654925" cy="815340"/>
            </a:xfrm>
            <a:custGeom>
              <a:avLst/>
              <a:gdLst/>
              <a:ahLst/>
              <a:cxnLst/>
              <a:rect l="l" t="t" r="r" b="b"/>
              <a:pathLst>
                <a:path w="7654925" h="815340">
                  <a:moveTo>
                    <a:pt x="0" y="135889"/>
                  </a:moveTo>
                  <a:lnTo>
                    <a:pt x="6984" y="92963"/>
                  </a:lnTo>
                  <a:lnTo>
                    <a:pt x="26161" y="55625"/>
                  </a:lnTo>
                  <a:lnTo>
                    <a:pt x="55625" y="26161"/>
                  </a:lnTo>
                  <a:lnTo>
                    <a:pt x="92964" y="6984"/>
                  </a:lnTo>
                  <a:lnTo>
                    <a:pt x="135890" y="0"/>
                  </a:lnTo>
                  <a:lnTo>
                    <a:pt x="7518654" y="0"/>
                  </a:lnTo>
                  <a:lnTo>
                    <a:pt x="7561580" y="6984"/>
                  </a:lnTo>
                  <a:lnTo>
                    <a:pt x="7598918" y="26161"/>
                  </a:lnTo>
                  <a:lnTo>
                    <a:pt x="7628382" y="55625"/>
                  </a:lnTo>
                  <a:lnTo>
                    <a:pt x="7647558" y="92963"/>
                  </a:lnTo>
                  <a:lnTo>
                    <a:pt x="7654543" y="135889"/>
                  </a:lnTo>
                  <a:lnTo>
                    <a:pt x="7654543" y="679450"/>
                  </a:lnTo>
                  <a:lnTo>
                    <a:pt x="7647558" y="722376"/>
                  </a:lnTo>
                  <a:lnTo>
                    <a:pt x="7628382" y="759713"/>
                  </a:lnTo>
                  <a:lnTo>
                    <a:pt x="7598918" y="789177"/>
                  </a:lnTo>
                  <a:lnTo>
                    <a:pt x="7561580" y="808354"/>
                  </a:lnTo>
                  <a:lnTo>
                    <a:pt x="7518654" y="815339"/>
                  </a:lnTo>
                  <a:lnTo>
                    <a:pt x="135890" y="815339"/>
                  </a:lnTo>
                  <a:lnTo>
                    <a:pt x="92964" y="808354"/>
                  </a:lnTo>
                  <a:lnTo>
                    <a:pt x="55625" y="789177"/>
                  </a:lnTo>
                  <a:lnTo>
                    <a:pt x="26161" y="759713"/>
                  </a:lnTo>
                  <a:lnTo>
                    <a:pt x="6984" y="722376"/>
                  </a:lnTo>
                  <a:lnTo>
                    <a:pt x="0" y="679450"/>
                  </a:lnTo>
                  <a:lnTo>
                    <a:pt x="0" y="13588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109204" y="6853499"/>
            <a:ext cx="7757159" cy="913130"/>
            <a:chOff x="8109204" y="6853499"/>
            <a:chExt cx="7757159" cy="9131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9204" y="6853499"/>
              <a:ext cx="7757159" cy="9128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30540" y="6868667"/>
              <a:ext cx="7654925" cy="815340"/>
            </a:xfrm>
            <a:custGeom>
              <a:avLst/>
              <a:gdLst/>
              <a:ahLst/>
              <a:cxnLst/>
              <a:rect l="l" t="t" r="r" b="b"/>
              <a:pathLst>
                <a:path w="7654925" h="815340">
                  <a:moveTo>
                    <a:pt x="7519034" y="0"/>
                  </a:moveTo>
                  <a:lnTo>
                    <a:pt x="135889" y="0"/>
                  </a:lnTo>
                  <a:lnTo>
                    <a:pt x="92963" y="6985"/>
                  </a:lnTo>
                  <a:lnTo>
                    <a:pt x="55625" y="26162"/>
                  </a:lnTo>
                  <a:lnTo>
                    <a:pt x="26161" y="55626"/>
                  </a:lnTo>
                  <a:lnTo>
                    <a:pt x="6984" y="92964"/>
                  </a:lnTo>
                  <a:lnTo>
                    <a:pt x="0" y="135890"/>
                  </a:lnTo>
                  <a:lnTo>
                    <a:pt x="0" y="679450"/>
                  </a:lnTo>
                  <a:lnTo>
                    <a:pt x="6984" y="722376"/>
                  </a:lnTo>
                  <a:lnTo>
                    <a:pt x="26161" y="759714"/>
                  </a:lnTo>
                  <a:lnTo>
                    <a:pt x="55625" y="789178"/>
                  </a:lnTo>
                  <a:lnTo>
                    <a:pt x="92963" y="808355"/>
                  </a:lnTo>
                  <a:lnTo>
                    <a:pt x="135889" y="815340"/>
                  </a:lnTo>
                  <a:lnTo>
                    <a:pt x="7519034" y="815340"/>
                  </a:lnTo>
                  <a:lnTo>
                    <a:pt x="7561961" y="808355"/>
                  </a:lnTo>
                  <a:lnTo>
                    <a:pt x="7599298" y="789178"/>
                  </a:lnTo>
                  <a:lnTo>
                    <a:pt x="7628763" y="759714"/>
                  </a:lnTo>
                  <a:lnTo>
                    <a:pt x="7647940" y="722376"/>
                  </a:lnTo>
                  <a:lnTo>
                    <a:pt x="7654925" y="679450"/>
                  </a:lnTo>
                  <a:lnTo>
                    <a:pt x="7654925" y="135890"/>
                  </a:lnTo>
                  <a:lnTo>
                    <a:pt x="7647940" y="92964"/>
                  </a:lnTo>
                  <a:lnTo>
                    <a:pt x="7628763" y="55626"/>
                  </a:lnTo>
                  <a:lnTo>
                    <a:pt x="7599298" y="26162"/>
                  </a:lnTo>
                  <a:lnTo>
                    <a:pt x="7561961" y="6985"/>
                  </a:lnTo>
                  <a:lnTo>
                    <a:pt x="7519034" y="0"/>
                  </a:lnTo>
                  <a:close/>
                </a:path>
              </a:pathLst>
            </a:custGeom>
            <a:solidFill>
              <a:srgbClr val="F8AC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31302" y="6869429"/>
              <a:ext cx="7654925" cy="815340"/>
            </a:xfrm>
            <a:custGeom>
              <a:avLst/>
              <a:gdLst/>
              <a:ahLst/>
              <a:cxnLst/>
              <a:rect l="l" t="t" r="r" b="b"/>
              <a:pathLst>
                <a:path w="7654925" h="815340">
                  <a:moveTo>
                    <a:pt x="0" y="135890"/>
                  </a:moveTo>
                  <a:lnTo>
                    <a:pt x="6984" y="92964"/>
                  </a:lnTo>
                  <a:lnTo>
                    <a:pt x="26162" y="55625"/>
                  </a:lnTo>
                  <a:lnTo>
                    <a:pt x="55625" y="26162"/>
                  </a:lnTo>
                  <a:lnTo>
                    <a:pt x="92964" y="6985"/>
                  </a:lnTo>
                  <a:lnTo>
                    <a:pt x="135890" y="0"/>
                  </a:lnTo>
                  <a:lnTo>
                    <a:pt x="7519034" y="0"/>
                  </a:lnTo>
                  <a:lnTo>
                    <a:pt x="7561961" y="6985"/>
                  </a:lnTo>
                  <a:lnTo>
                    <a:pt x="7599299" y="26162"/>
                  </a:lnTo>
                  <a:lnTo>
                    <a:pt x="7628763" y="55625"/>
                  </a:lnTo>
                  <a:lnTo>
                    <a:pt x="7647940" y="92964"/>
                  </a:lnTo>
                  <a:lnTo>
                    <a:pt x="7654925" y="135890"/>
                  </a:lnTo>
                  <a:lnTo>
                    <a:pt x="7654925" y="679450"/>
                  </a:lnTo>
                  <a:lnTo>
                    <a:pt x="7647940" y="722376"/>
                  </a:lnTo>
                  <a:lnTo>
                    <a:pt x="7628763" y="759714"/>
                  </a:lnTo>
                  <a:lnTo>
                    <a:pt x="7599299" y="789178"/>
                  </a:lnTo>
                  <a:lnTo>
                    <a:pt x="7561961" y="808355"/>
                  </a:lnTo>
                  <a:lnTo>
                    <a:pt x="7519034" y="815340"/>
                  </a:lnTo>
                  <a:lnTo>
                    <a:pt x="135890" y="815340"/>
                  </a:lnTo>
                  <a:lnTo>
                    <a:pt x="92964" y="808355"/>
                  </a:lnTo>
                  <a:lnTo>
                    <a:pt x="55625" y="789178"/>
                  </a:lnTo>
                  <a:lnTo>
                    <a:pt x="26162" y="759714"/>
                  </a:lnTo>
                  <a:lnTo>
                    <a:pt x="6984" y="722376"/>
                  </a:lnTo>
                  <a:lnTo>
                    <a:pt x="0" y="679450"/>
                  </a:lnTo>
                  <a:lnTo>
                    <a:pt x="0" y="13589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8112252" y="8057459"/>
            <a:ext cx="7759065" cy="913130"/>
            <a:chOff x="8112252" y="8057459"/>
            <a:chExt cx="7759065" cy="91313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252" y="8057459"/>
              <a:ext cx="7758683" cy="9128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135112" y="8072627"/>
              <a:ext cx="7654925" cy="815340"/>
            </a:xfrm>
            <a:custGeom>
              <a:avLst/>
              <a:gdLst/>
              <a:ahLst/>
              <a:cxnLst/>
              <a:rect l="l" t="t" r="r" b="b"/>
              <a:pathLst>
                <a:path w="7654925" h="815340">
                  <a:moveTo>
                    <a:pt x="7518654" y="0"/>
                  </a:moveTo>
                  <a:lnTo>
                    <a:pt x="135890" y="0"/>
                  </a:lnTo>
                  <a:lnTo>
                    <a:pt x="92964" y="6985"/>
                  </a:lnTo>
                  <a:lnTo>
                    <a:pt x="55626" y="26162"/>
                  </a:lnTo>
                  <a:lnTo>
                    <a:pt x="26162" y="55626"/>
                  </a:lnTo>
                  <a:lnTo>
                    <a:pt x="6985" y="92964"/>
                  </a:lnTo>
                  <a:lnTo>
                    <a:pt x="0" y="135890"/>
                  </a:lnTo>
                  <a:lnTo>
                    <a:pt x="0" y="679450"/>
                  </a:lnTo>
                  <a:lnTo>
                    <a:pt x="6985" y="722376"/>
                  </a:lnTo>
                  <a:lnTo>
                    <a:pt x="26162" y="759714"/>
                  </a:lnTo>
                  <a:lnTo>
                    <a:pt x="55626" y="789178"/>
                  </a:lnTo>
                  <a:lnTo>
                    <a:pt x="92964" y="808355"/>
                  </a:lnTo>
                  <a:lnTo>
                    <a:pt x="135890" y="815340"/>
                  </a:lnTo>
                  <a:lnTo>
                    <a:pt x="7518654" y="815340"/>
                  </a:lnTo>
                  <a:lnTo>
                    <a:pt x="7561580" y="808355"/>
                  </a:lnTo>
                  <a:lnTo>
                    <a:pt x="7598918" y="789178"/>
                  </a:lnTo>
                  <a:lnTo>
                    <a:pt x="7628382" y="759714"/>
                  </a:lnTo>
                  <a:lnTo>
                    <a:pt x="7647559" y="722376"/>
                  </a:lnTo>
                  <a:lnTo>
                    <a:pt x="7654544" y="679450"/>
                  </a:lnTo>
                  <a:lnTo>
                    <a:pt x="7654544" y="135890"/>
                  </a:lnTo>
                  <a:lnTo>
                    <a:pt x="7647559" y="92964"/>
                  </a:lnTo>
                  <a:lnTo>
                    <a:pt x="7628382" y="55626"/>
                  </a:lnTo>
                  <a:lnTo>
                    <a:pt x="7598918" y="26162"/>
                  </a:lnTo>
                  <a:lnTo>
                    <a:pt x="7561580" y="6985"/>
                  </a:lnTo>
                  <a:lnTo>
                    <a:pt x="7518654" y="0"/>
                  </a:lnTo>
                  <a:close/>
                </a:path>
              </a:pathLst>
            </a:custGeom>
            <a:solidFill>
              <a:srgbClr val="00D0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35874" y="8073389"/>
              <a:ext cx="7654925" cy="815340"/>
            </a:xfrm>
            <a:custGeom>
              <a:avLst/>
              <a:gdLst/>
              <a:ahLst/>
              <a:cxnLst/>
              <a:rect l="l" t="t" r="r" b="b"/>
              <a:pathLst>
                <a:path w="7654925" h="815340">
                  <a:moveTo>
                    <a:pt x="0" y="135889"/>
                  </a:moveTo>
                  <a:lnTo>
                    <a:pt x="6984" y="92963"/>
                  </a:lnTo>
                  <a:lnTo>
                    <a:pt x="26161" y="55625"/>
                  </a:lnTo>
                  <a:lnTo>
                    <a:pt x="55625" y="26161"/>
                  </a:lnTo>
                  <a:lnTo>
                    <a:pt x="92964" y="6984"/>
                  </a:lnTo>
                  <a:lnTo>
                    <a:pt x="135890" y="0"/>
                  </a:lnTo>
                  <a:lnTo>
                    <a:pt x="7518654" y="0"/>
                  </a:lnTo>
                  <a:lnTo>
                    <a:pt x="7561580" y="6984"/>
                  </a:lnTo>
                  <a:lnTo>
                    <a:pt x="7598918" y="26161"/>
                  </a:lnTo>
                  <a:lnTo>
                    <a:pt x="7628382" y="55625"/>
                  </a:lnTo>
                  <a:lnTo>
                    <a:pt x="7647558" y="92963"/>
                  </a:lnTo>
                  <a:lnTo>
                    <a:pt x="7654543" y="135889"/>
                  </a:lnTo>
                  <a:lnTo>
                    <a:pt x="7654543" y="679449"/>
                  </a:lnTo>
                  <a:lnTo>
                    <a:pt x="7647558" y="722375"/>
                  </a:lnTo>
                  <a:lnTo>
                    <a:pt x="7628382" y="759713"/>
                  </a:lnTo>
                  <a:lnTo>
                    <a:pt x="7598918" y="789177"/>
                  </a:lnTo>
                  <a:lnTo>
                    <a:pt x="7561580" y="808354"/>
                  </a:lnTo>
                  <a:lnTo>
                    <a:pt x="7518654" y="815339"/>
                  </a:lnTo>
                  <a:lnTo>
                    <a:pt x="135890" y="815339"/>
                  </a:lnTo>
                  <a:lnTo>
                    <a:pt x="92964" y="808354"/>
                  </a:lnTo>
                  <a:lnTo>
                    <a:pt x="55625" y="789177"/>
                  </a:lnTo>
                  <a:lnTo>
                    <a:pt x="26161" y="759713"/>
                  </a:lnTo>
                  <a:lnTo>
                    <a:pt x="6984" y="722375"/>
                  </a:lnTo>
                  <a:lnTo>
                    <a:pt x="0" y="679449"/>
                  </a:lnTo>
                  <a:lnTo>
                    <a:pt x="0" y="13588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433307" y="3638803"/>
            <a:ext cx="7121525" cy="497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096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Receive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bind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child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Calibri"/>
              <a:cs typeface="Calibri"/>
            </a:endParaRPr>
          </a:p>
          <a:p>
            <a:pPr algn="ctr" marR="57150">
              <a:lnSpc>
                <a:spcPct val="100000"/>
              </a:lnSpc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Receive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bind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child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component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alibri"/>
              <a:cs typeface="Calibri"/>
            </a:endParaRPr>
          </a:p>
          <a:p>
            <a:pPr algn="ctr" marL="71755" marR="118745">
              <a:lnSpc>
                <a:spcPct val="1471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Query and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reference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content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received </a:t>
            </a:r>
            <a:r>
              <a:rPr dirty="0" sz="2400" spc="-5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algn="ctr" marR="51435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bind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property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83223" y="4913376"/>
            <a:ext cx="2148840" cy="283210"/>
            <a:chOff x="5983223" y="4913376"/>
            <a:chExt cx="2148840" cy="283210"/>
          </a:xfrm>
        </p:grpSpPr>
        <p:sp>
          <p:nvSpPr>
            <p:cNvPr id="25" name="object 25"/>
            <p:cNvSpPr/>
            <p:nvPr/>
          </p:nvSpPr>
          <p:spPr>
            <a:xfrm>
              <a:off x="5983223" y="4951222"/>
              <a:ext cx="2037080" cy="245745"/>
            </a:xfrm>
            <a:custGeom>
              <a:avLst/>
              <a:gdLst/>
              <a:ahLst/>
              <a:cxnLst/>
              <a:rect l="l" t="t" r="r" b="b"/>
              <a:pathLst>
                <a:path w="2037079" h="245745">
                  <a:moveTo>
                    <a:pt x="2033016" y="0"/>
                  </a:moveTo>
                  <a:lnTo>
                    <a:pt x="0" y="207390"/>
                  </a:lnTo>
                  <a:lnTo>
                    <a:pt x="3810" y="245237"/>
                  </a:lnTo>
                  <a:lnTo>
                    <a:pt x="2036952" y="37718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F585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2429" y="4913376"/>
              <a:ext cx="119506" cy="11353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983223" y="3834384"/>
            <a:ext cx="2148840" cy="387350"/>
            <a:chOff x="5983223" y="3834384"/>
            <a:chExt cx="2148840" cy="387350"/>
          </a:xfrm>
        </p:grpSpPr>
        <p:sp>
          <p:nvSpPr>
            <p:cNvPr id="28" name="object 28"/>
            <p:cNvSpPr/>
            <p:nvPr/>
          </p:nvSpPr>
          <p:spPr>
            <a:xfrm>
              <a:off x="5983223" y="3871976"/>
              <a:ext cx="2038985" cy="349885"/>
            </a:xfrm>
            <a:custGeom>
              <a:avLst/>
              <a:gdLst/>
              <a:ahLst/>
              <a:cxnLst/>
              <a:rect l="l" t="t" r="r" b="b"/>
              <a:pathLst>
                <a:path w="2038984" h="349885">
                  <a:moveTo>
                    <a:pt x="2032634" y="0"/>
                  </a:moveTo>
                  <a:lnTo>
                    <a:pt x="0" y="311785"/>
                  </a:lnTo>
                  <a:lnTo>
                    <a:pt x="5841" y="349376"/>
                  </a:lnTo>
                  <a:lnTo>
                    <a:pt x="2038477" y="37591"/>
                  </a:lnTo>
                  <a:lnTo>
                    <a:pt x="2032634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016" y="3834384"/>
              <a:ext cx="121665" cy="11277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003035" y="6097523"/>
            <a:ext cx="2132330" cy="189230"/>
            <a:chOff x="6003035" y="6097523"/>
            <a:chExt cx="2132330" cy="189230"/>
          </a:xfrm>
        </p:grpSpPr>
        <p:sp>
          <p:nvSpPr>
            <p:cNvPr id="31" name="object 31"/>
            <p:cNvSpPr/>
            <p:nvPr/>
          </p:nvSpPr>
          <p:spPr>
            <a:xfrm>
              <a:off x="6003035" y="6135877"/>
              <a:ext cx="2019300" cy="150495"/>
            </a:xfrm>
            <a:custGeom>
              <a:avLst/>
              <a:gdLst/>
              <a:ahLst/>
              <a:cxnLst/>
              <a:rect l="l" t="t" r="r" b="b"/>
              <a:pathLst>
                <a:path w="2019300" h="150495">
                  <a:moveTo>
                    <a:pt x="2016887" y="0"/>
                  </a:moveTo>
                  <a:lnTo>
                    <a:pt x="0" y="112141"/>
                  </a:lnTo>
                  <a:lnTo>
                    <a:pt x="2031" y="150495"/>
                  </a:lnTo>
                  <a:lnTo>
                    <a:pt x="2018918" y="38226"/>
                  </a:lnTo>
                  <a:lnTo>
                    <a:pt x="2016887" y="0"/>
                  </a:lnTo>
                  <a:close/>
                </a:path>
              </a:pathLst>
            </a:custGeom>
            <a:solidFill>
              <a:srgbClr val="A26FB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7763" y="6097523"/>
              <a:ext cx="117220" cy="114808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5983224" y="7130795"/>
            <a:ext cx="2150110" cy="156845"/>
          </a:xfrm>
          <a:custGeom>
            <a:avLst/>
            <a:gdLst/>
            <a:ahLst/>
            <a:cxnLst/>
            <a:rect l="l" t="t" r="r" b="b"/>
            <a:pathLst>
              <a:path w="2150109" h="156845">
                <a:moveTo>
                  <a:pt x="2116201" y="119126"/>
                </a:moveTo>
                <a:lnTo>
                  <a:pt x="2054098" y="119126"/>
                </a:lnTo>
                <a:lnTo>
                  <a:pt x="2035048" y="119126"/>
                </a:lnTo>
                <a:lnTo>
                  <a:pt x="2033524" y="156464"/>
                </a:lnTo>
                <a:lnTo>
                  <a:pt x="2116201" y="119126"/>
                </a:lnTo>
                <a:close/>
              </a:path>
              <a:path w="2150109" h="156845">
                <a:moveTo>
                  <a:pt x="2149983" y="103886"/>
                </a:moveTo>
                <a:lnTo>
                  <a:pt x="2038096" y="42164"/>
                </a:lnTo>
                <a:lnTo>
                  <a:pt x="2036572" y="80391"/>
                </a:lnTo>
                <a:lnTo>
                  <a:pt x="1524" y="0"/>
                </a:lnTo>
                <a:lnTo>
                  <a:pt x="0" y="38100"/>
                </a:lnTo>
                <a:lnTo>
                  <a:pt x="2035048" y="118364"/>
                </a:lnTo>
                <a:lnTo>
                  <a:pt x="2054098" y="119126"/>
                </a:lnTo>
                <a:lnTo>
                  <a:pt x="2054123" y="118364"/>
                </a:lnTo>
                <a:lnTo>
                  <a:pt x="2117852" y="118364"/>
                </a:lnTo>
                <a:lnTo>
                  <a:pt x="2149983" y="103886"/>
                </a:lnTo>
                <a:close/>
              </a:path>
            </a:pathLst>
          </a:custGeom>
          <a:solidFill>
            <a:srgbClr val="F8AC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6001511" y="8269223"/>
            <a:ext cx="2133600" cy="257810"/>
            <a:chOff x="6001511" y="8269223"/>
            <a:chExt cx="2133600" cy="25781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5985" y="8412987"/>
              <a:ext cx="118999" cy="11366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01511" y="8269223"/>
              <a:ext cx="2021839" cy="219710"/>
            </a:xfrm>
            <a:custGeom>
              <a:avLst/>
              <a:gdLst/>
              <a:ahLst/>
              <a:cxnLst/>
              <a:rect l="l" t="t" r="r" b="b"/>
              <a:pathLst>
                <a:path w="2021840" h="219709">
                  <a:moveTo>
                    <a:pt x="3301" y="0"/>
                  </a:moveTo>
                  <a:lnTo>
                    <a:pt x="0" y="37845"/>
                  </a:lnTo>
                  <a:lnTo>
                    <a:pt x="2017903" y="219582"/>
                  </a:lnTo>
                  <a:lnTo>
                    <a:pt x="2021332" y="181609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00D0C1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187826" y="3823080"/>
          <a:ext cx="2802890" cy="482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/>
              </a:tblGrid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@Input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1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962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@Output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2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@ContentChild</a:t>
                      </a:r>
                      <a:r>
                        <a:rPr dirty="0" sz="2400" spc="-5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@ContentChildren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962787">
                <a:tc>
                  <a:txBody>
                    <a:bodyPr/>
                    <a:lstStyle/>
                    <a:p>
                      <a:pPr marL="431165" marR="421640" indent="685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@ViewChild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2400" spc="-53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@Vi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wChild</a:t>
                      </a:r>
                      <a:r>
                        <a:rPr dirty="0" sz="2400" spc="-3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 spc="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@HostBinding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2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3514344" y="2031515"/>
            <a:ext cx="11320780" cy="802005"/>
            <a:chOff x="3514344" y="2031515"/>
            <a:chExt cx="11320780" cy="802005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4344" y="2031515"/>
              <a:ext cx="11320271" cy="801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37204" y="2046732"/>
              <a:ext cx="11216640" cy="705485"/>
            </a:xfrm>
            <a:custGeom>
              <a:avLst/>
              <a:gdLst/>
              <a:ahLst/>
              <a:cxnLst/>
              <a:rect l="l" t="t" r="r" b="b"/>
              <a:pathLst>
                <a:path w="11216640" h="705485">
                  <a:moveTo>
                    <a:pt x="11099292" y="0"/>
                  </a:moveTo>
                  <a:lnTo>
                    <a:pt x="117348" y="0"/>
                  </a:lnTo>
                  <a:lnTo>
                    <a:pt x="71628" y="9271"/>
                  </a:lnTo>
                  <a:lnTo>
                    <a:pt x="34417" y="34417"/>
                  </a:lnTo>
                  <a:lnTo>
                    <a:pt x="9271" y="71882"/>
                  </a:lnTo>
                  <a:lnTo>
                    <a:pt x="0" y="117601"/>
                  </a:lnTo>
                  <a:lnTo>
                    <a:pt x="0" y="587883"/>
                  </a:lnTo>
                  <a:lnTo>
                    <a:pt x="9271" y="633602"/>
                  </a:lnTo>
                  <a:lnTo>
                    <a:pt x="34417" y="671068"/>
                  </a:lnTo>
                  <a:lnTo>
                    <a:pt x="71628" y="696214"/>
                  </a:lnTo>
                  <a:lnTo>
                    <a:pt x="117348" y="705485"/>
                  </a:lnTo>
                  <a:lnTo>
                    <a:pt x="11099292" y="705485"/>
                  </a:lnTo>
                  <a:lnTo>
                    <a:pt x="11145012" y="696214"/>
                  </a:lnTo>
                  <a:lnTo>
                    <a:pt x="11182223" y="671068"/>
                  </a:lnTo>
                  <a:lnTo>
                    <a:pt x="11207369" y="633602"/>
                  </a:lnTo>
                  <a:lnTo>
                    <a:pt x="11216640" y="587883"/>
                  </a:lnTo>
                  <a:lnTo>
                    <a:pt x="11216640" y="117601"/>
                  </a:lnTo>
                  <a:lnTo>
                    <a:pt x="11207369" y="71882"/>
                  </a:lnTo>
                  <a:lnTo>
                    <a:pt x="11182223" y="34417"/>
                  </a:lnTo>
                  <a:lnTo>
                    <a:pt x="11145012" y="9271"/>
                  </a:lnTo>
                  <a:lnTo>
                    <a:pt x="1109929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537966" y="2047494"/>
              <a:ext cx="11216640" cy="705485"/>
            </a:xfrm>
            <a:custGeom>
              <a:avLst/>
              <a:gdLst/>
              <a:ahLst/>
              <a:cxnLst/>
              <a:rect l="l" t="t" r="r" b="b"/>
              <a:pathLst>
                <a:path w="11216640" h="705485">
                  <a:moveTo>
                    <a:pt x="0" y="117601"/>
                  </a:moveTo>
                  <a:lnTo>
                    <a:pt x="9271" y="71881"/>
                  </a:lnTo>
                  <a:lnTo>
                    <a:pt x="34417" y="34416"/>
                  </a:lnTo>
                  <a:lnTo>
                    <a:pt x="71628" y="9271"/>
                  </a:lnTo>
                  <a:lnTo>
                    <a:pt x="117348" y="0"/>
                  </a:lnTo>
                  <a:lnTo>
                    <a:pt x="11099292" y="0"/>
                  </a:lnTo>
                  <a:lnTo>
                    <a:pt x="11145012" y="9271"/>
                  </a:lnTo>
                  <a:lnTo>
                    <a:pt x="11182223" y="34416"/>
                  </a:lnTo>
                  <a:lnTo>
                    <a:pt x="11207369" y="71881"/>
                  </a:lnTo>
                  <a:lnTo>
                    <a:pt x="11216640" y="117601"/>
                  </a:lnTo>
                  <a:lnTo>
                    <a:pt x="11216640" y="587882"/>
                  </a:lnTo>
                  <a:lnTo>
                    <a:pt x="11207369" y="633602"/>
                  </a:lnTo>
                  <a:lnTo>
                    <a:pt x="11182223" y="671067"/>
                  </a:lnTo>
                  <a:lnTo>
                    <a:pt x="11145012" y="696213"/>
                  </a:lnTo>
                  <a:lnTo>
                    <a:pt x="11099292" y="705484"/>
                  </a:lnTo>
                  <a:lnTo>
                    <a:pt x="117348" y="705484"/>
                  </a:lnTo>
                  <a:lnTo>
                    <a:pt x="71628" y="696213"/>
                  </a:lnTo>
                  <a:lnTo>
                    <a:pt x="34417" y="671067"/>
                  </a:lnTo>
                  <a:lnTo>
                    <a:pt x="9271" y="633602"/>
                  </a:lnTo>
                  <a:lnTo>
                    <a:pt x="0" y="587882"/>
                  </a:lnTo>
                  <a:lnTo>
                    <a:pt x="0" y="117601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203063" y="2164206"/>
            <a:ext cx="78143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decorators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4" name="object 4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220" y="135381"/>
            <a:ext cx="3328035" cy="1005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COURSE</a:t>
            </a:r>
            <a:r>
              <a:rPr dirty="0" sz="3600" spc="-19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OUTLINE</a:t>
            </a:r>
            <a:endParaRPr sz="3600"/>
          </a:p>
          <a:p>
            <a:pPr algn="ctr" marL="190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2700" spc="-7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92176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r>
              <a:rPr dirty="0" sz="25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15" b="1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  <a:r>
              <a:rPr dirty="0" sz="25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5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dirty="0" sz="2550" spc="-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dirty="0" sz="2550" spc="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dirty="0" sz="2550" spc="-5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dirty="0" sz="2550" spc="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dirty="0" sz="2550" spc="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3485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Method</a:t>
            </a:r>
            <a:r>
              <a:rPr dirty="0" sz="5600" spc="-95"/>
              <a:t> </a:t>
            </a:r>
            <a:r>
              <a:rPr dirty="0" sz="5600" spc="5"/>
              <a:t>and</a:t>
            </a:r>
            <a:r>
              <a:rPr dirty="0" sz="5600" spc="-75"/>
              <a:t> </a:t>
            </a:r>
            <a:r>
              <a:rPr dirty="0" sz="5600" spc="-10"/>
              <a:t>Parameter</a:t>
            </a:r>
            <a:r>
              <a:rPr dirty="0" sz="5600" spc="-85"/>
              <a:t> </a:t>
            </a:r>
            <a:r>
              <a:rPr dirty="0" sz="5600" spc="-5"/>
              <a:t>Decorators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318503" y="2904744"/>
            <a:ext cx="1607820" cy="1876425"/>
            <a:chOff x="6318503" y="2904744"/>
            <a:chExt cx="1607820" cy="1876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8503" y="2904744"/>
              <a:ext cx="1607820" cy="18760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0047" y="3055620"/>
              <a:ext cx="1295400" cy="1577340"/>
            </a:xfrm>
            <a:custGeom>
              <a:avLst/>
              <a:gdLst/>
              <a:ahLst/>
              <a:cxnLst/>
              <a:rect l="l" t="t" r="r" b="b"/>
              <a:pathLst>
                <a:path w="1295400" h="1577339">
                  <a:moveTo>
                    <a:pt x="647700" y="0"/>
                  </a:moveTo>
                  <a:lnTo>
                    <a:pt x="0" y="0"/>
                  </a:lnTo>
                  <a:lnTo>
                    <a:pt x="647700" y="788669"/>
                  </a:lnTo>
                  <a:lnTo>
                    <a:pt x="0" y="1577339"/>
                  </a:lnTo>
                  <a:lnTo>
                    <a:pt x="647700" y="1577339"/>
                  </a:lnTo>
                  <a:lnTo>
                    <a:pt x="1295400" y="78866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80809" y="3056382"/>
              <a:ext cx="1295400" cy="1577340"/>
            </a:xfrm>
            <a:custGeom>
              <a:avLst/>
              <a:gdLst/>
              <a:ahLst/>
              <a:cxnLst/>
              <a:rect l="l" t="t" r="r" b="b"/>
              <a:pathLst>
                <a:path w="1295400" h="1577339">
                  <a:moveTo>
                    <a:pt x="0" y="0"/>
                  </a:moveTo>
                  <a:lnTo>
                    <a:pt x="647699" y="0"/>
                  </a:lnTo>
                  <a:lnTo>
                    <a:pt x="1295399" y="788670"/>
                  </a:lnTo>
                  <a:lnTo>
                    <a:pt x="647699" y="1577340"/>
                  </a:lnTo>
                  <a:lnTo>
                    <a:pt x="0" y="1577340"/>
                  </a:lnTo>
                  <a:lnTo>
                    <a:pt x="647699" y="78867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997440" y="6929628"/>
            <a:ext cx="1609725" cy="1877695"/>
            <a:chOff x="9997440" y="6929628"/>
            <a:chExt cx="1609725" cy="18776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7440" y="6929628"/>
              <a:ext cx="1609344" cy="18775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2888" y="7082028"/>
              <a:ext cx="1296670" cy="1578610"/>
            </a:xfrm>
            <a:custGeom>
              <a:avLst/>
              <a:gdLst/>
              <a:ahLst/>
              <a:cxnLst/>
              <a:rect l="l" t="t" r="r" b="b"/>
              <a:pathLst>
                <a:path w="1296670" h="1578609">
                  <a:moveTo>
                    <a:pt x="1296542" y="0"/>
                  </a:moveTo>
                  <a:lnTo>
                    <a:pt x="648207" y="0"/>
                  </a:lnTo>
                  <a:lnTo>
                    <a:pt x="0" y="789178"/>
                  </a:lnTo>
                  <a:lnTo>
                    <a:pt x="648207" y="1578483"/>
                  </a:lnTo>
                  <a:lnTo>
                    <a:pt x="1296542" y="1578483"/>
                  </a:lnTo>
                  <a:lnTo>
                    <a:pt x="648207" y="789178"/>
                  </a:lnTo>
                  <a:lnTo>
                    <a:pt x="12965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153650" y="7082790"/>
              <a:ext cx="1296670" cy="1578610"/>
            </a:xfrm>
            <a:custGeom>
              <a:avLst/>
              <a:gdLst/>
              <a:ahLst/>
              <a:cxnLst/>
              <a:rect l="l" t="t" r="r" b="b"/>
              <a:pathLst>
                <a:path w="1296670" h="1578609">
                  <a:moveTo>
                    <a:pt x="1296543" y="0"/>
                  </a:moveTo>
                  <a:lnTo>
                    <a:pt x="648207" y="0"/>
                  </a:lnTo>
                  <a:lnTo>
                    <a:pt x="0" y="789177"/>
                  </a:lnTo>
                  <a:lnTo>
                    <a:pt x="648207" y="1578482"/>
                  </a:lnTo>
                  <a:lnTo>
                    <a:pt x="1296543" y="1578482"/>
                  </a:lnTo>
                  <a:lnTo>
                    <a:pt x="648207" y="789177"/>
                  </a:lnTo>
                  <a:lnTo>
                    <a:pt x="1296543" y="0"/>
                  </a:lnTo>
                  <a:close/>
                </a:path>
              </a:pathLst>
            </a:custGeom>
            <a:ln w="1981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22375" y="7258557"/>
            <a:ext cx="81006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0445" marR="5080" indent="-3548379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constructor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1894" y="3439794"/>
            <a:ext cx="810005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4125" marR="5080" indent="-251206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very similar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property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instead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40512" y="6281928"/>
            <a:ext cx="3177540" cy="3110865"/>
            <a:chOff x="13240512" y="6281928"/>
            <a:chExt cx="3177540" cy="31108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0512" y="6429756"/>
              <a:ext cx="3177540" cy="28559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8132" y="6281928"/>
              <a:ext cx="3112007" cy="311048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984248" y="2377439"/>
            <a:ext cx="2819400" cy="2821305"/>
            <a:chOff x="1984248" y="2377439"/>
            <a:chExt cx="2819400" cy="282130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3204" y="2406395"/>
              <a:ext cx="2790444" cy="27919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4248" y="2377439"/>
              <a:ext cx="2798064" cy="279958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5805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App</a:t>
            </a:r>
            <a:r>
              <a:rPr dirty="0" sz="5600" spc="-125"/>
              <a:t> </a:t>
            </a:r>
            <a:r>
              <a:rPr dirty="0" sz="5600" spc="-5"/>
              <a:t>Module</a:t>
            </a:r>
            <a:r>
              <a:rPr dirty="0" sz="5600" spc="-110"/>
              <a:t> </a:t>
            </a:r>
            <a:r>
              <a:rPr dirty="0" sz="5600"/>
              <a:t>Structure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234183" y="2769107"/>
            <a:ext cx="14013180" cy="4619625"/>
            <a:chOff x="2234183" y="2769107"/>
            <a:chExt cx="14013180" cy="4619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4183" y="2938271"/>
              <a:ext cx="7917180" cy="4450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3636" y="4550706"/>
              <a:ext cx="5434583" cy="8777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6495" y="4567427"/>
              <a:ext cx="5330825" cy="780415"/>
            </a:xfrm>
            <a:custGeom>
              <a:avLst/>
              <a:gdLst/>
              <a:ahLst/>
              <a:cxnLst/>
              <a:rect l="l" t="t" r="r" b="b"/>
              <a:pathLst>
                <a:path w="5330825" h="780414">
                  <a:moveTo>
                    <a:pt x="5200396" y="0"/>
                  </a:moveTo>
                  <a:lnTo>
                    <a:pt x="130048" y="0"/>
                  </a:lnTo>
                  <a:lnTo>
                    <a:pt x="79375" y="10160"/>
                  </a:lnTo>
                  <a:lnTo>
                    <a:pt x="38100" y="38100"/>
                  </a:lnTo>
                  <a:lnTo>
                    <a:pt x="10159" y="79375"/>
                  </a:lnTo>
                  <a:lnTo>
                    <a:pt x="0" y="130048"/>
                  </a:lnTo>
                  <a:lnTo>
                    <a:pt x="0" y="650113"/>
                  </a:lnTo>
                  <a:lnTo>
                    <a:pt x="10159" y="700786"/>
                  </a:lnTo>
                  <a:lnTo>
                    <a:pt x="38100" y="742061"/>
                  </a:lnTo>
                  <a:lnTo>
                    <a:pt x="79375" y="770001"/>
                  </a:lnTo>
                  <a:lnTo>
                    <a:pt x="130048" y="780161"/>
                  </a:lnTo>
                  <a:lnTo>
                    <a:pt x="5200396" y="780161"/>
                  </a:lnTo>
                  <a:lnTo>
                    <a:pt x="5251069" y="770001"/>
                  </a:lnTo>
                  <a:lnTo>
                    <a:pt x="5292344" y="742061"/>
                  </a:lnTo>
                  <a:lnTo>
                    <a:pt x="5320284" y="700786"/>
                  </a:lnTo>
                  <a:lnTo>
                    <a:pt x="5330444" y="650113"/>
                  </a:lnTo>
                  <a:lnTo>
                    <a:pt x="5330444" y="130048"/>
                  </a:lnTo>
                  <a:lnTo>
                    <a:pt x="5320284" y="79375"/>
                  </a:lnTo>
                  <a:lnTo>
                    <a:pt x="5292344" y="38100"/>
                  </a:lnTo>
                  <a:lnTo>
                    <a:pt x="5251069" y="10160"/>
                  </a:lnTo>
                  <a:lnTo>
                    <a:pt x="5200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27257" y="4568189"/>
              <a:ext cx="5330825" cy="780415"/>
            </a:xfrm>
            <a:custGeom>
              <a:avLst/>
              <a:gdLst/>
              <a:ahLst/>
              <a:cxnLst/>
              <a:rect l="l" t="t" r="r" b="b"/>
              <a:pathLst>
                <a:path w="5330825" h="780414">
                  <a:moveTo>
                    <a:pt x="0" y="130048"/>
                  </a:moveTo>
                  <a:lnTo>
                    <a:pt x="10160" y="79375"/>
                  </a:lnTo>
                  <a:lnTo>
                    <a:pt x="38100" y="38100"/>
                  </a:lnTo>
                  <a:lnTo>
                    <a:pt x="79375" y="10160"/>
                  </a:lnTo>
                  <a:lnTo>
                    <a:pt x="130048" y="0"/>
                  </a:lnTo>
                  <a:lnTo>
                    <a:pt x="5200396" y="0"/>
                  </a:lnTo>
                  <a:lnTo>
                    <a:pt x="5251069" y="10160"/>
                  </a:lnTo>
                  <a:lnTo>
                    <a:pt x="5292344" y="38100"/>
                  </a:lnTo>
                  <a:lnTo>
                    <a:pt x="5320284" y="79375"/>
                  </a:lnTo>
                  <a:lnTo>
                    <a:pt x="5330444" y="130048"/>
                  </a:lnTo>
                  <a:lnTo>
                    <a:pt x="5330444" y="650113"/>
                  </a:lnTo>
                  <a:lnTo>
                    <a:pt x="5320284" y="700786"/>
                  </a:lnTo>
                  <a:lnTo>
                    <a:pt x="5292344" y="742061"/>
                  </a:lnTo>
                  <a:lnTo>
                    <a:pt x="5251069" y="770001"/>
                  </a:lnTo>
                  <a:lnTo>
                    <a:pt x="5200396" y="780161"/>
                  </a:lnTo>
                  <a:lnTo>
                    <a:pt x="130048" y="780161"/>
                  </a:lnTo>
                  <a:lnTo>
                    <a:pt x="79375" y="770001"/>
                  </a:lnTo>
                  <a:lnTo>
                    <a:pt x="38100" y="742061"/>
                  </a:lnTo>
                  <a:lnTo>
                    <a:pt x="10160" y="700786"/>
                  </a:lnTo>
                  <a:lnTo>
                    <a:pt x="0" y="650113"/>
                  </a:lnTo>
                  <a:lnTo>
                    <a:pt x="0" y="130048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3155" y="5404103"/>
              <a:ext cx="5460492" cy="9113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12779" y="5443727"/>
              <a:ext cx="5330825" cy="781685"/>
            </a:xfrm>
            <a:custGeom>
              <a:avLst/>
              <a:gdLst/>
              <a:ahLst/>
              <a:cxnLst/>
              <a:rect l="l" t="t" r="r" b="b"/>
              <a:pathLst>
                <a:path w="5330825" h="781685">
                  <a:moveTo>
                    <a:pt x="5200777" y="0"/>
                  </a:moveTo>
                  <a:lnTo>
                    <a:pt x="130048" y="0"/>
                  </a:lnTo>
                  <a:lnTo>
                    <a:pt x="79375" y="10287"/>
                  </a:lnTo>
                  <a:lnTo>
                    <a:pt x="38100" y="38100"/>
                  </a:lnTo>
                  <a:lnTo>
                    <a:pt x="10160" y="79501"/>
                  </a:lnTo>
                  <a:lnTo>
                    <a:pt x="0" y="130301"/>
                  </a:lnTo>
                  <a:lnTo>
                    <a:pt x="0" y="651383"/>
                  </a:lnTo>
                  <a:lnTo>
                    <a:pt x="10160" y="702183"/>
                  </a:lnTo>
                  <a:lnTo>
                    <a:pt x="38100" y="743585"/>
                  </a:lnTo>
                  <a:lnTo>
                    <a:pt x="79375" y="771398"/>
                  </a:lnTo>
                  <a:lnTo>
                    <a:pt x="130048" y="781685"/>
                  </a:lnTo>
                  <a:lnTo>
                    <a:pt x="5200777" y="781685"/>
                  </a:lnTo>
                  <a:lnTo>
                    <a:pt x="5251450" y="771398"/>
                  </a:lnTo>
                  <a:lnTo>
                    <a:pt x="5292725" y="743585"/>
                  </a:lnTo>
                  <a:lnTo>
                    <a:pt x="5320664" y="702183"/>
                  </a:lnTo>
                  <a:lnTo>
                    <a:pt x="5330825" y="651383"/>
                  </a:lnTo>
                  <a:lnTo>
                    <a:pt x="5330825" y="130301"/>
                  </a:lnTo>
                  <a:lnTo>
                    <a:pt x="5320664" y="79501"/>
                  </a:lnTo>
                  <a:lnTo>
                    <a:pt x="5292725" y="38100"/>
                  </a:lnTo>
                  <a:lnTo>
                    <a:pt x="5251450" y="10287"/>
                  </a:lnTo>
                  <a:lnTo>
                    <a:pt x="5200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13541" y="5444489"/>
              <a:ext cx="5330825" cy="781685"/>
            </a:xfrm>
            <a:custGeom>
              <a:avLst/>
              <a:gdLst/>
              <a:ahLst/>
              <a:cxnLst/>
              <a:rect l="l" t="t" r="r" b="b"/>
              <a:pathLst>
                <a:path w="5330825" h="781685">
                  <a:moveTo>
                    <a:pt x="0" y="130301"/>
                  </a:moveTo>
                  <a:lnTo>
                    <a:pt x="10159" y="79501"/>
                  </a:lnTo>
                  <a:lnTo>
                    <a:pt x="38100" y="38100"/>
                  </a:lnTo>
                  <a:lnTo>
                    <a:pt x="79375" y="10287"/>
                  </a:lnTo>
                  <a:lnTo>
                    <a:pt x="130048" y="0"/>
                  </a:lnTo>
                  <a:lnTo>
                    <a:pt x="5200777" y="0"/>
                  </a:lnTo>
                  <a:lnTo>
                    <a:pt x="5251450" y="10287"/>
                  </a:lnTo>
                  <a:lnTo>
                    <a:pt x="5292725" y="38100"/>
                  </a:lnTo>
                  <a:lnTo>
                    <a:pt x="5320665" y="79501"/>
                  </a:lnTo>
                  <a:lnTo>
                    <a:pt x="5330825" y="130301"/>
                  </a:lnTo>
                  <a:lnTo>
                    <a:pt x="5330825" y="651383"/>
                  </a:lnTo>
                  <a:lnTo>
                    <a:pt x="5320665" y="702183"/>
                  </a:lnTo>
                  <a:lnTo>
                    <a:pt x="5292725" y="743585"/>
                  </a:lnTo>
                  <a:lnTo>
                    <a:pt x="5251450" y="771398"/>
                  </a:lnTo>
                  <a:lnTo>
                    <a:pt x="5200777" y="781685"/>
                  </a:lnTo>
                  <a:lnTo>
                    <a:pt x="130048" y="781685"/>
                  </a:lnTo>
                  <a:lnTo>
                    <a:pt x="79375" y="771398"/>
                  </a:lnTo>
                  <a:lnTo>
                    <a:pt x="38100" y="743585"/>
                  </a:lnTo>
                  <a:lnTo>
                    <a:pt x="10159" y="702183"/>
                  </a:lnTo>
                  <a:lnTo>
                    <a:pt x="0" y="651383"/>
                  </a:lnTo>
                  <a:lnTo>
                    <a:pt x="0" y="13030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5348" y="6283451"/>
              <a:ext cx="5462015" cy="9113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26495" y="6323075"/>
              <a:ext cx="5330825" cy="781685"/>
            </a:xfrm>
            <a:custGeom>
              <a:avLst/>
              <a:gdLst/>
              <a:ahLst/>
              <a:cxnLst/>
              <a:rect l="l" t="t" r="r" b="b"/>
              <a:pathLst>
                <a:path w="5330825" h="781684">
                  <a:moveTo>
                    <a:pt x="5200396" y="0"/>
                  </a:moveTo>
                  <a:lnTo>
                    <a:pt x="130048" y="0"/>
                  </a:lnTo>
                  <a:lnTo>
                    <a:pt x="79375" y="10287"/>
                  </a:lnTo>
                  <a:lnTo>
                    <a:pt x="38100" y="38100"/>
                  </a:lnTo>
                  <a:lnTo>
                    <a:pt x="10159" y="79501"/>
                  </a:lnTo>
                  <a:lnTo>
                    <a:pt x="0" y="130301"/>
                  </a:lnTo>
                  <a:lnTo>
                    <a:pt x="0" y="651383"/>
                  </a:lnTo>
                  <a:lnTo>
                    <a:pt x="10159" y="702183"/>
                  </a:lnTo>
                  <a:lnTo>
                    <a:pt x="38100" y="743585"/>
                  </a:lnTo>
                  <a:lnTo>
                    <a:pt x="79375" y="771398"/>
                  </a:lnTo>
                  <a:lnTo>
                    <a:pt x="130048" y="781685"/>
                  </a:lnTo>
                  <a:lnTo>
                    <a:pt x="5200396" y="781685"/>
                  </a:lnTo>
                  <a:lnTo>
                    <a:pt x="5251069" y="771398"/>
                  </a:lnTo>
                  <a:lnTo>
                    <a:pt x="5292344" y="743585"/>
                  </a:lnTo>
                  <a:lnTo>
                    <a:pt x="5320284" y="702183"/>
                  </a:lnTo>
                  <a:lnTo>
                    <a:pt x="5330444" y="651383"/>
                  </a:lnTo>
                  <a:lnTo>
                    <a:pt x="5330444" y="130301"/>
                  </a:lnTo>
                  <a:lnTo>
                    <a:pt x="5320284" y="79501"/>
                  </a:lnTo>
                  <a:lnTo>
                    <a:pt x="5292344" y="38100"/>
                  </a:lnTo>
                  <a:lnTo>
                    <a:pt x="5251069" y="10287"/>
                  </a:lnTo>
                  <a:lnTo>
                    <a:pt x="5200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27257" y="6323837"/>
              <a:ext cx="5330825" cy="781685"/>
            </a:xfrm>
            <a:custGeom>
              <a:avLst/>
              <a:gdLst/>
              <a:ahLst/>
              <a:cxnLst/>
              <a:rect l="l" t="t" r="r" b="b"/>
              <a:pathLst>
                <a:path w="5330825" h="781684">
                  <a:moveTo>
                    <a:pt x="0" y="130301"/>
                  </a:moveTo>
                  <a:lnTo>
                    <a:pt x="10160" y="79501"/>
                  </a:lnTo>
                  <a:lnTo>
                    <a:pt x="38100" y="38100"/>
                  </a:lnTo>
                  <a:lnTo>
                    <a:pt x="79375" y="10287"/>
                  </a:lnTo>
                  <a:lnTo>
                    <a:pt x="130048" y="0"/>
                  </a:lnTo>
                  <a:lnTo>
                    <a:pt x="5200396" y="0"/>
                  </a:lnTo>
                  <a:lnTo>
                    <a:pt x="5251069" y="10287"/>
                  </a:lnTo>
                  <a:lnTo>
                    <a:pt x="5292344" y="38100"/>
                  </a:lnTo>
                  <a:lnTo>
                    <a:pt x="5320284" y="79501"/>
                  </a:lnTo>
                  <a:lnTo>
                    <a:pt x="5330444" y="130301"/>
                  </a:lnTo>
                  <a:lnTo>
                    <a:pt x="5330444" y="651383"/>
                  </a:lnTo>
                  <a:lnTo>
                    <a:pt x="5320284" y="702183"/>
                  </a:lnTo>
                  <a:lnTo>
                    <a:pt x="5292344" y="743585"/>
                  </a:lnTo>
                  <a:lnTo>
                    <a:pt x="5251069" y="771398"/>
                  </a:lnTo>
                  <a:lnTo>
                    <a:pt x="5200396" y="781685"/>
                  </a:lnTo>
                  <a:lnTo>
                    <a:pt x="130048" y="781685"/>
                  </a:lnTo>
                  <a:lnTo>
                    <a:pt x="79375" y="771398"/>
                  </a:lnTo>
                  <a:lnTo>
                    <a:pt x="38100" y="743585"/>
                  </a:lnTo>
                  <a:lnTo>
                    <a:pt x="10160" y="702183"/>
                  </a:lnTo>
                  <a:lnTo>
                    <a:pt x="0" y="651383"/>
                  </a:lnTo>
                  <a:lnTo>
                    <a:pt x="0" y="13030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5348" y="3654551"/>
              <a:ext cx="5462015" cy="9113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826495" y="3695699"/>
              <a:ext cx="5330825" cy="780415"/>
            </a:xfrm>
            <a:custGeom>
              <a:avLst/>
              <a:gdLst/>
              <a:ahLst/>
              <a:cxnLst/>
              <a:rect l="l" t="t" r="r" b="b"/>
              <a:pathLst>
                <a:path w="5330825" h="780414">
                  <a:moveTo>
                    <a:pt x="5200396" y="0"/>
                  </a:moveTo>
                  <a:lnTo>
                    <a:pt x="130048" y="0"/>
                  </a:lnTo>
                  <a:lnTo>
                    <a:pt x="79375" y="10159"/>
                  </a:lnTo>
                  <a:lnTo>
                    <a:pt x="38100" y="38100"/>
                  </a:lnTo>
                  <a:lnTo>
                    <a:pt x="10159" y="79375"/>
                  </a:lnTo>
                  <a:lnTo>
                    <a:pt x="0" y="130048"/>
                  </a:lnTo>
                  <a:lnTo>
                    <a:pt x="0" y="650113"/>
                  </a:lnTo>
                  <a:lnTo>
                    <a:pt x="10159" y="700786"/>
                  </a:lnTo>
                  <a:lnTo>
                    <a:pt x="38100" y="742061"/>
                  </a:lnTo>
                  <a:lnTo>
                    <a:pt x="79375" y="770001"/>
                  </a:lnTo>
                  <a:lnTo>
                    <a:pt x="130048" y="780161"/>
                  </a:lnTo>
                  <a:lnTo>
                    <a:pt x="5200396" y="780161"/>
                  </a:lnTo>
                  <a:lnTo>
                    <a:pt x="5251069" y="770001"/>
                  </a:lnTo>
                  <a:lnTo>
                    <a:pt x="5292344" y="742061"/>
                  </a:lnTo>
                  <a:lnTo>
                    <a:pt x="5320284" y="700786"/>
                  </a:lnTo>
                  <a:lnTo>
                    <a:pt x="5330444" y="650113"/>
                  </a:lnTo>
                  <a:lnTo>
                    <a:pt x="5330444" y="130048"/>
                  </a:lnTo>
                  <a:lnTo>
                    <a:pt x="5320284" y="79375"/>
                  </a:lnTo>
                  <a:lnTo>
                    <a:pt x="5292344" y="38100"/>
                  </a:lnTo>
                  <a:lnTo>
                    <a:pt x="5251069" y="10159"/>
                  </a:lnTo>
                  <a:lnTo>
                    <a:pt x="5200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827257" y="3696461"/>
              <a:ext cx="5330825" cy="780415"/>
            </a:xfrm>
            <a:custGeom>
              <a:avLst/>
              <a:gdLst/>
              <a:ahLst/>
              <a:cxnLst/>
              <a:rect l="l" t="t" r="r" b="b"/>
              <a:pathLst>
                <a:path w="5330825" h="780414">
                  <a:moveTo>
                    <a:pt x="0" y="130048"/>
                  </a:moveTo>
                  <a:lnTo>
                    <a:pt x="10160" y="79375"/>
                  </a:lnTo>
                  <a:lnTo>
                    <a:pt x="38100" y="38100"/>
                  </a:lnTo>
                  <a:lnTo>
                    <a:pt x="79375" y="10160"/>
                  </a:lnTo>
                  <a:lnTo>
                    <a:pt x="130048" y="0"/>
                  </a:lnTo>
                  <a:lnTo>
                    <a:pt x="5200396" y="0"/>
                  </a:lnTo>
                  <a:lnTo>
                    <a:pt x="5251069" y="10160"/>
                  </a:lnTo>
                  <a:lnTo>
                    <a:pt x="5292344" y="38100"/>
                  </a:lnTo>
                  <a:lnTo>
                    <a:pt x="5320284" y="79375"/>
                  </a:lnTo>
                  <a:lnTo>
                    <a:pt x="5330444" y="130048"/>
                  </a:lnTo>
                  <a:lnTo>
                    <a:pt x="5330444" y="650113"/>
                  </a:lnTo>
                  <a:lnTo>
                    <a:pt x="5320284" y="700786"/>
                  </a:lnTo>
                  <a:lnTo>
                    <a:pt x="5292344" y="742061"/>
                  </a:lnTo>
                  <a:lnTo>
                    <a:pt x="5251069" y="770001"/>
                  </a:lnTo>
                  <a:lnTo>
                    <a:pt x="5200396" y="780161"/>
                  </a:lnTo>
                  <a:lnTo>
                    <a:pt x="130048" y="780161"/>
                  </a:lnTo>
                  <a:lnTo>
                    <a:pt x="79375" y="770001"/>
                  </a:lnTo>
                  <a:lnTo>
                    <a:pt x="38100" y="742061"/>
                  </a:lnTo>
                  <a:lnTo>
                    <a:pt x="10160" y="700786"/>
                  </a:lnTo>
                  <a:lnTo>
                    <a:pt x="0" y="650113"/>
                  </a:lnTo>
                  <a:lnTo>
                    <a:pt x="0" y="130048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0672" y="2769107"/>
              <a:ext cx="5462016" cy="9113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751819" y="2810255"/>
              <a:ext cx="5330825" cy="780415"/>
            </a:xfrm>
            <a:custGeom>
              <a:avLst/>
              <a:gdLst/>
              <a:ahLst/>
              <a:cxnLst/>
              <a:rect l="l" t="t" r="r" b="b"/>
              <a:pathLst>
                <a:path w="5330825" h="780414">
                  <a:moveTo>
                    <a:pt x="5200395" y="0"/>
                  </a:moveTo>
                  <a:lnTo>
                    <a:pt x="130048" y="0"/>
                  </a:lnTo>
                  <a:lnTo>
                    <a:pt x="79375" y="10160"/>
                  </a:lnTo>
                  <a:lnTo>
                    <a:pt x="38100" y="38100"/>
                  </a:lnTo>
                  <a:lnTo>
                    <a:pt x="10159" y="79375"/>
                  </a:lnTo>
                  <a:lnTo>
                    <a:pt x="0" y="130048"/>
                  </a:lnTo>
                  <a:lnTo>
                    <a:pt x="0" y="650113"/>
                  </a:lnTo>
                  <a:lnTo>
                    <a:pt x="10159" y="700786"/>
                  </a:lnTo>
                  <a:lnTo>
                    <a:pt x="38100" y="742061"/>
                  </a:lnTo>
                  <a:lnTo>
                    <a:pt x="79375" y="770001"/>
                  </a:lnTo>
                  <a:lnTo>
                    <a:pt x="130048" y="780161"/>
                  </a:lnTo>
                  <a:lnTo>
                    <a:pt x="5200395" y="780161"/>
                  </a:lnTo>
                  <a:lnTo>
                    <a:pt x="5251068" y="770001"/>
                  </a:lnTo>
                  <a:lnTo>
                    <a:pt x="5292343" y="742061"/>
                  </a:lnTo>
                  <a:lnTo>
                    <a:pt x="5320283" y="700786"/>
                  </a:lnTo>
                  <a:lnTo>
                    <a:pt x="5330443" y="650113"/>
                  </a:lnTo>
                  <a:lnTo>
                    <a:pt x="5330443" y="130048"/>
                  </a:lnTo>
                  <a:lnTo>
                    <a:pt x="5320283" y="79375"/>
                  </a:lnTo>
                  <a:lnTo>
                    <a:pt x="5292343" y="38100"/>
                  </a:lnTo>
                  <a:lnTo>
                    <a:pt x="5251068" y="10160"/>
                  </a:lnTo>
                  <a:lnTo>
                    <a:pt x="5200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752581" y="2811017"/>
              <a:ext cx="5330825" cy="780415"/>
            </a:xfrm>
            <a:custGeom>
              <a:avLst/>
              <a:gdLst/>
              <a:ahLst/>
              <a:cxnLst/>
              <a:rect l="l" t="t" r="r" b="b"/>
              <a:pathLst>
                <a:path w="5330825" h="780414">
                  <a:moveTo>
                    <a:pt x="0" y="130048"/>
                  </a:moveTo>
                  <a:lnTo>
                    <a:pt x="10160" y="79375"/>
                  </a:lnTo>
                  <a:lnTo>
                    <a:pt x="38100" y="38100"/>
                  </a:lnTo>
                  <a:lnTo>
                    <a:pt x="79375" y="10159"/>
                  </a:lnTo>
                  <a:lnTo>
                    <a:pt x="130048" y="0"/>
                  </a:lnTo>
                  <a:lnTo>
                    <a:pt x="5200396" y="0"/>
                  </a:lnTo>
                  <a:lnTo>
                    <a:pt x="5251069" y="10159"/>
                  </a:lnTo>
                  <a:lnTo>
                    <a:pt x="5292344" y="38100"/>
                  </a:lnTo>
                  <a:lnTo>
                    <a:pt x="5320283" y="79375"/>
                  </a:lnTo>
                  <a:lnTo>
                    <a:pt x="5330444" y="130048"/>
                  </a:lnTo>
                  <a:lnTo>
                    <a:pt x="5330444" y="650112"/>
                  </a:lnTo>
                  <a:lnTo>
                    <a:pt x="5320283" y="700785"/>
                  </a:lnTo>
                  <a:lnTo>
                    <a:pt x="5292344" y="742060"/>
                  </a:lnTo>
                  <a:lnTo>
                    <a:pt x="5251069" y="770001"/>
                  </a:lnTo>
                  <a:lnTo>
                    <a:pt x="5200396" y="780160"/>
                  </a:lnTo>
                  <a:lnTo>
                    <a:pt x="130048" y="780160"/>
                  </a:lnTo>
                  <a:lnTo>
                    <a:pt x="79375" y="770001"/>
                  </a:lnTo>
                  <a:lnTo>
                    <a:pt x="38100" y="742060"/>
                  </a:lnTo>
                  <a:lnTo>
                    <a:pt x="10160" y="700785"/>
                  </a:lnTo>
                  <a:lnTo>
                    <a:pt x="0" y="650112"/>
                  </a:lnTo>
                  <a:lnTo>
                    <a:pt x="0" y="130048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965306" y="2964306"/>
            <a:ext cx="5056505" cy="409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3398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libri"/>
              <a:cs typeface="Calibri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Defines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injected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module’s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endParaRPr sz="2400">
              <a:latin typeface="Calibri"/>
              <a:cs typeface="Calibri"/>
            </a:endParaRPr>
          </a:p>
          <a:p>
            <a:pPr algn="ctr" marL="175260" marR="164465">
              <a:lnSpc>
                <a:spcPct val="100000"/>
              </a:lnSpc>
              <a:spcBef>
                <a:spcPts val="110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Declares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them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privately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available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algn="ctr" marL="91440" marR="104775">
              <a:lnSpc>
                <a:spcPct val="100000"/>
              </a:lnSpc>
              <a:spcBef>
                <a:spcPts val="12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Makes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declared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public,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  <a:p>
            <a:pPr algn="ctr" marL="169545" marR="15621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root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must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launched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1976" y="3128771"/>
            <a:ext cx="5685790" cy="3655695"/>
          </a:xfrm>
          <a:custGeom>
            <a:avLst/>
            <a:gdLst/>
            <a:ahLst/>
            <a:cxnLst/>
            <a:rect l="l" t="t" r="r" b="b"/>
            <a:pathLst>
              <a:path w="5685790" h="3655695">
                <a:moveTo>
                  <a:pt x="5609971" y="2612898"/>
                </a:moveTo>
                <a:lnTo>
                  <a:pt x="5467096" y="2541397"/>
                </a:lnTo>
                <a:lnTo>
                  <a:pt x="5512816" y="2598547"/>
                </a:lnTo>
                <a:lnTo>
                  <a:pt x="1049909" y="2598547"/>
                </a:lnTo>
                <a:lnTo>
                  <a:pt x="1049909" y="2627122"/>
                </a:lnTo>
                <a:lnTo>
                  <a:pt x="5512816" y="2627122"/>
                </a:lnTo>
                <a:lnTo>
                  <a:pt x="5467096" y="2684272"/>
                </a:lnTo>
                <a:lnTo>
                  <a:pt x="5609971" y="2612898"/>
                </a:lnTo>
                <a:close/>
              </a:path>
              <a:path w="5685790" h="3655695">
                <a:moveTo>
                  <a:pt x="5610225" y="71501"/>
                </a:moveTo>
                <a:lnTo>
                  <a:pt x="5467350" y="0"/>
                </a:lnTo>
                <a:lnTo>
                  <a:pt x="5513070" y="57150"/>
                </a:lnTo>
                <a:lnTo>
                  <a:pt x="4820158" y="57150"/>
                </a:lnTo>
                <a:lnTo>
                  <a:pt x="4813808" y="63627"/>
                </a:lnTo>
                <a:lnTo>
                  <a:pt x="4813808" y="1333246"/>
                </a:lnTo>
                <a:lnTo>
                  <a:pt x="1136777" y="1333246"/>
                </a:lnTo>
                <a:lnTo>
                  <a:pt x="1136777" y="1361821"/>
                </a:lnTo>
                <a:lnTo>
                  <a:pt x="4836033" y="1361821"/>
                </a:lnTo>
                <a:lnTo>
                  <a:pt x="4842383" y="1355471"/>
                </a:lnTo>
                <a:lnTo>
                  <a:pt x="4842383" y="85725"/>
                </a:lnTo>
                <a:lnTo>
                  <a:pt x="5513070" y="85725"/>
                </a:lnTo>
                <a:lnTo>
                  <a:pt x="5467350" y="142875"/>
                </a:lnTo>
                <a:lnTo>
                  <a:pt x="5610225" y="71501"/>
                </a:lnTo>
                <a:close/>
              </a:path>
              <a:path w="5685790" h="3655695">
                <a:moveTo>
                  <a:pt x="5684647" y="956691"/>
                </a:moveTo>
                <a:lnTo>
                  <a:pt x="5541772" y="885190"/>
                </a:lnTo>
                <a:lnTo>
                  <a:pt x="5587492" y="942340"/>
                </a:lnTo>
                <a:lnTo>
                  <a:pt x="5078730" y="942340"/>
                </a:lnTo>
                <a:lnTo>
                  <a:pt x="5072253" y="948817"/>
                </a:lnTo>
                <a:lnTo>
                  <a:pt x="5072253" y="1713865"/>
                </a:lnTo>
                <a:lnTo>
                  <a:pt x="0" y="1713865"/>
                </a:lnTo>
                <a:lnTo>
                  <a:pt x="0" y="1742440"/>
                </a:lnTo>
                <a:lnTo>
                  <a:pt x="5094478" y="1742440"/>
                </a:lnTo>
                <a:lnTo>
                  <a:pt x="5100828" y="1736090"/>
                </a:lnTo>
                <a:lnTo>
                  <a:pt x="5100828" y="970915"/>
                </a:lnTo>
                <a:lnTo>
                  <a:pt x="5587492" y="970915"/>
                </a:lnTo>
                <a:lnTo>
                  <a:pt x="5541772" y="1028065"/>
                </a:lnTo>
                <a:lnTo>
                  <a:pt x="5684647" y="956691"/>
                </a:lnTo>
                <a:close/>
              </a:path>
              <a:path w="5685790" h="3655695">
                <a:moveTo>
                  <a:pt x="5685282" y="3584194"/>
                </a:moveTo>
                <a:lnTo>
                  <a:pt x="5542407" y="3512693"/>
                </a:lnTo>
                <a:lnTo>
                  <a:pt x="5588127" y="3569843"/>
                </a:lnTo>
                <a:lnTo>
                  <a:pt x="5233162" y="3569843"/>
                </a:lnTo>
                <a:lnTo>
                  <a:pt x="5233162" y="3088005"/>
                </a:lnTo>
                <a:lnTo>
                  <a:pt x="5226812" y="3081528"/>
                </a:lnTo>
                <a:lnTo>
                  <a:pt x="1136777" y="3081528"/>
                </a:lnTo>
                <a:lnTo>
                  <a:pt x="1136777" y="3110103"/>
                </a:lnTo>
                <a:lnTo>
                  <a:pt x="5204587" y="3110103"/>
                </a:lnTo>
                <a:lnTo>
                  <a:pt x="5204587" y="3592068"/>
                </a:lnTo>
                <a:lnTo>
                  <a:pt x="5211064" y="3598418"/>
                </a:lnTo>
                <a:lnTo>
                  <a:pt x="5588127" y="3598418"/>
                </a:lnTo>
                <a:lnTo>
                  <a:pt x="5542407" y="3655568"/>
                </a:lnTo>
                <a:lnTo>
                  <a:pt x="5685282" y="3584194"/>
                </a:lnTo>
                <a:close/>
              </a:path>
              <a:path w="5685790" h="3655695">
                <a:moveTo>
                  <a:pt x="5685536" y="1828165"/>
                </a:moveTo>
                <a:lnTo>
                  <a:pt x="5542661" y="1756918"/>
                </a:lnTo>
                <a:lnTo>
                  <a:pt x="5588381" y="1814068"/>
                </a:lnTo>
                <a:lnTo>
                  <a:pt x="5222367" y="1814068"/>
                </a:lnTo>
                <a:lnTo>
                  <a:pt x="5216017" y="1820418"/>
                </a:lnTo>
                <a:lnTo>
                  <a:pt x="5216017" y="2204085"/>
                </a:lnTo>
                <a:lnTo>
                  <a:pt x="1200785" y="2204085"/>
                </a:lnTo>
                <a:lnTo>
                  <a:pt x="1200785" y="2232660"/>
                </a:lnTo>
                <a:lnTo>
                  <a:pt x="5238115" y="2232660"/>
                </a:lnTo>
                <a:lnTo>
                  <a:pt x="5244592" y="2226183"/>
                </a:lnTo>
                <a:lnTo>
                  <a:pt x="5244592" y="1842516"/>
                </a:lnTo>
                <a:lnTo>
                  <a:pt x="5588381" y="1842516"/>
                </a:lnTo>
                <a:lnTo>
                  <a:pt x="5542661" y="1899666"/>
                </a:lnTo>
                <a:lnTo>
                  <a:pt x="5685536" y="1828165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7560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App</a:t>
            </a:r>
            <a:r>
              <a:rPr dirty="0" sz="5600" spc="-105"/>
              <a:t> </a:t>
            </a:r>
            <a:r>
              <a:rPr dirty="0" sz="5600" spc="-5"/>
              <a:t>Module</a:t>
            </a:r>
            <a:r>
              <a:rPr dirty="0" sz="5600" spc="-85"/>
              <a:t> </a:t>
            </a:r>
            <a:r>
              <a:rPr dirty="0" sz="5600"/>
              <a:t>Structure</a:t>
            </a:r>
            <a:r>
              <a:rPr dirty="0" sz="5600" spc="-110"/>
              <a:t> </a:t>
            </a:r>
            <a:r>
              <a:rPr dirty="0" sz="5600"/>
              <a:t>(Cont.)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9867" y="1956816"/>
            <a:ext cx="16358869" cy="7147559"/>
            <a:chOff x="1229867" y="1956816"/>
            <a:chExt cx="16358869" cy="71475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6139" y="3820667"/>
              <a:ext cx="6553200" cy="6827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047475" y="3837432"/>
              <a:ext cx="6450965" cy="585470"/>
            </a:xfrm>
            <a:custGeom>
              <a:avLst/>
              <a:gdLst/>
              <a:ahLst/>
              <a:cxnLst/>
              <a:rect l="l" t="t" r="r" b="b"/>
              <a:pathLst>
                <a:path w="6450965" h="585470">
                  <a:moveTo>
                    <a:pt x="6353429" y="0"/>
                  </a:moveTo>
                  <a:lnTo>
                    <a:pt x="97535" y="0"/>
                  </a:lnTo>
                  <a:lnTo>
                    <a:pt x="59563" y="7619"/>
                  </a:lnTo>
                  <a:lnTo>
                    <a:pt x="28575" y="28575"/>
                  </a:lnTo>
                  <a:lnTo>
                    <a:pt x="7620" y="59562"/>
                  </a:lnTo>
                  <a:lnTo>
                    <a:pt x="0" y="97535"/>
                  </a:lnTo>
                  <a:lnTo>
                    <a:pt x="0" y="487425"/>
                  </a:lnTo>
                  <a:lnTo>
                    <a:pt x="7620" y="525398"/>
                  </a:lnTo>
                  <a:lnTo>
                    <a:pt x="28575" y="556387"/>
                  </a:lnTo>
                  <a:lnTo>
                    <a:pt x="59563" y="577341"/>
                  </a:lnTo>
                  <a:lnTo>
                    <a:pt x="97535" y="584962"/>
                  </a:lnTo>
                  <a:lnTo>
                    <a:pt x="6353429" y="584962"/>
                  </a:lnTo>
                  <a:lnTo>
                    <a:pt x="6391402" y="577341"/>
                  </a:lnTo>
                  <a:lnTo>
                    <a:pt x="6422389" y="556387"/>
                  </a:lnTo>
                  <a:lnTo>
                    <a:pt x="6443345" y="525398"/>
                  </a:lnTo>
                  <a:lnTo>
                    <a:pt x="6450964" y="487425"/>
                  </a:lnTo>
                  <a:lnTo>
                    <a:pt x="6450964" y="97535"/>
                  </a:lnTo>
                  <a:lnTo>
                    <a:pt x="6443345" y="59562"/>
                  </a:lnTo>
                  <a:lnTo>
                    <a:pt x="6422389" y="28575"/>
                  </a:lnTo>
                  <a:lnTo>
                    <a:pt x="6391402" y="7619"/>
                  </a:lnTo>
                  <a:lnTo>
                    <a:pt x="63534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048237" y="3838194"/>
              <a:ext cx="6450965" cy="585470"/>
            </a:xfrm>
            <a:custGeom>
              <a:avLst/>
              <a:gdLst/>
              <a:ahLst/>
              <a:cxnLst/>
              <a:rect l="l" t="t" r="r" b="b"/>
              <a:pathLst>
                <a:path w="6450965" h="585470">
                  <a:moveTo>
                    <a:pt x="0" y="97535"/>
                  </a:moveTo>
                  <a:lnTo>
                    <a:pt x="7619" y="59562"/>
                  </a:lnTo>
                  <a:lnTo>
                    <a:pt x="28575" y="28575"/>
                  </a:lnTo>
                  <a:lnTo>
                    <a:pt x="59562" y="7619"/>
                  </a:lnTo>
                  <a:lnTo>
                    <a:pt x="97535" y="0"/>
                  </a:lnTo>
                  <a:lnTo>
                    <a:pt x="6353429" y="0"/>
                  </a:lnTo>
                  <a:lnTo>
                    <a:pt x="6391402" y="7619"/>
                  </a:lnTo>
                  <a:lnTo>
                    <a:pt x="6422390" y="28575"/>
                  </a:lnTo>
                  <a:lnTo>
                    <a:pt x="6443344" y="59562"/>
                  </a:lnTo>
                  <a:lnTo>
                    <a:pt x="6450965" y="97535"/>
                  </a:lnTo>
                  <a:lnTo>
                    <a:pt x="6450965" y="487425"/>
                  </a:lnTo>
                  <a:lnTo>
                    <a:pt x="6443344" y="525398"/>
                  </a:lnTo>
                  <a:lnTo>
                    <a:pt x="6422390" y="556386"/>
                  </a:lnTo>
                  <a:lnTo>
                    <a:pt x="6391402" y="577341"/>
                  </a:lnTo>
                  <a:lnTo>
                    <a:pt x="6353429" y="584961"/>
                  </a:lnTo>
                  <a:lnTo>
                    <a:pt x="97535" y="584961"/>
                  </a:lnTo>
                  <a:lnTo>
                    <a:pt x="59562" y="577341"/>
                  </a:lnTo>
                  <a:lnTo>
                    <a:pt x="28575" y="556386"/>
                  </a:lnTo>
                  <a:lnTo>
                    <a:pt x="7619" y="525398"/>
                  </a:lnTo>
                  <a:lnTo>
                    <a:pt x="0" y="487425"/>
                  </a:lnTo>
                  <a:lnTo>
                    <a:pt x="0" y="97535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6139" y="2359165"/>
              <a:ext cx="6553200" cy="6842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047475" y="2375916"/>
              <a:ext cx="6450965" cy="586740"/>
            </a:xfrm>
            <a:custGeom>
              <a:avLst/>
              <a:gdLst/>
              <a:ahLst/>
              <a:cxnLst/>
              <a:rect l="l" t="t" r="r" b="b"/>
              <a:pathLst>
                <a:path w="6450965" h="586739">
                  <a:moveTo>
                    <a:pt x="6353175" y="0"/>
                  </a:moveTo>
                  <a:lnTo>
                    <a:pt x="97790" y="0"/>
                  </a:lnTo>
                  <a:lnTo>
                    <a:pt x="59690" y="7747"/>
                  </a:lnTo>
                  <a:lnTo>
                    <a:pt x="28701" y="28701"/>
                  </a:lnTo>
                  <a:lnTo>
                    <a:pt x="7747" y="59689"/>
                  </a:lnTo>
                  <a:lnTo>
                    <a:pt x="0" y="97789"/>
                  </a:lnTo>
                  <a:lnTo>
                    <a:pt x="0" y="488950"/>
                  </a:lnTo>
                  <a:lnTo>
                    <a:pt x="7747" y="527050"/>
                  </a:lnTo>
                  <a:lnTo>
                    <a:pt x="28701" y="558037"/>
                  </a:lnTo>
                  <a:lnTo>
                    <a:pt x="59690" y="578992"/>
                  </a:lnTo>
                  <a:lnTo>
                    <a:pt x="97790" y="586739"/>
                  </a:lnTo>
                  <a:lnTo>
                    <a:pt x="6353175" y="586739"/>
                  </a:lnTo>
                  <a:lnTo>
                    <a:pt x="6391275" y="578992"/>
                  </a:lnTo>
                  <a:lnTo>
                    <a:pt x="6422262" y="558037"/>
                  </a:lnTo>
                  <a:lnTo>
                    <a:pt x="6443218" y="527050"/>
                  </a:lnTo>
                  <a:lnTo>
                    <a:pt x="6450964" y="488950"/>
                  </a:lnTo>
                  <a:lnTo>
                    <a:pt x="6450964" y="97789"/>
                  </a:lnTo>
                  <a:lnTo>
                    <a:pt x="6443218" y="59689"/>
                  </a:lnTo>
                  <a:lnTo>
                    <a:pt x="6422262" y="28701"/>
                  </a:lnTo>
                  <a:lnTo>
                    <a:pt x="6391275" y="7747"/>
                  </a:lnTo>
                  <a:lnTo>
                    <a:pt x="635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048237" y="2376678"/>
              <a:ext cx="6450965" cy="586740"/>
            </a:xfrm>
            <a:custGeom>
              <a:avLst/>
              <a:gdLst/>
              <a:ahLst/>
              <a:cxnLst/>
              <a:rect l="l" t="t" r="r" b="b"/>
              <a:pathLst>
                <a:path w="6450965" h="586739">
                  <a:moveTo>
                    <a:pt x="0" y="97790"/>
                  </a:moveTo>
                  <a:lnTo>
                    <a:pt x="7746" y="59690"/>
                  </a:lnTo>
                  <a:lnTo>
                    <a:pt x="28701" y="28701"/>
                  </a:lnTo>
                  <a:lnTo>
                    <a:pt x="59689" y="7747"/>
                  </a:lnTo>
                  <a:lnTo>
                    <a:pt x="97789" y="0"/>
                  </a:lnTo>
                  <a:lnTo>
                    <a:pt x="6353175" y="0"/>
                  </a:lnTo>
                  <a:lnTo>
                    <a:pt x="6391275" y="7747"/>
                  </a:lnTo>
                  <a:lnTo>
                    <a:pt x="6422263" y="28701"/>
                  </a:lnTo>
                  <a:lnTo>
                    <a:pt x="6443217" y="59690"/>
                  </a:lnTo>
                  <a:lnTo>
                    <a:pt x="6450965" y="97790"/>
                  </a:lnTo>
                  <a:lnTo>
                    <a:pt x="6450965" y="488950"/>
                  </a:lnTo>
                  <a:lnTo>
                    <a:pt x="6443217" y="527050"/>
                  </a:lnTo>
                  <a:lnTo>
                    <a:pt x="6422263" y="558038"/>
                  </a:lnTo>
                  <a:lnTo>
                    <a:pt x="6391275" y="578993"/>
                  </a:lnTo>
                  <a:lnTo>
                    <a:pt x="6353175" y="586740"/>
                  </a:lnTo>
                  <a:lnTo>
                    <a:pt x="97789" y="586740"/>
                  </a:lnTo>
                  <a:lnTo>
                    <a:pt x="59689" y="578993"/>
                  </a:lnTo>
                  <a:lnTo>
                    <a:pt x="28701" y="558038"/>
                  </a:lnTo>
                  <a:lnTo>
                    <a:pt x="7746" y="527050"/>
                  </a:lnTo>
                  <a:lnTo>
                    <a:pt x="0" y="488950"/>
                  </a:lnTo>
                  <a:lnTo>
                    <a:pt x="0" y="9779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7851" y="3034283"/>
              <a:ext cx="6580632" cy="716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047475" y="3073908"/>
              <a:ext cx="6450965" cy="586740"/>
            </a:xfrm>
            <a:custGeom>
              <a:avLst/>
              <a:gdLst/>
              <a:ahLst/>
              <a:cxnLst/>
              <a:rect l="l" t="t" r="r" b="b"/>
              <a:pathLst>
                <a:path w="6450965" h="586739">
                  <a:moveTo>
                    <a:pt x="6353429" y="0"/>
                  </a:moveTo>
                  <a:lnTo>
                    <a:pt x="97535" y="0"/>
                  </a:lnTo>
                  <a:lnTo>
                    <a:pt x="59563" y="7747"/>
                  </a:lnTo>
                  <a:lnTo>
                    <a:pt x="28575" y="28575"/>
                  </a:lnTo>
                  <a:lnTo>
                    <a:pt x="7620" y="59690"/>
                  </a:lnTo>
                  <a:lnTo>
                    <a:pt x="0" y="97790"/>
                  </a:lnTo>
                  <a:lnTo>
                    <a:pt x="0" y="488696"/>
                  </a:lnTo>
                  <a:lnTo>
                    <a:pt x="7620" y="526796"/>
                  </a:lnTo>
                  <a:lnTo>
                    <a:pt x="28575" y="557784"/>
                  </a:lnTo>
                  <a:lnTo>
                    <a:pt x="59563" y="578739"/>
                  </a:lnTo>
                  <a:lnTo>
                    <a:pt x="97535" y="586486"/>
                  </a:lnTo>
                  <a:lnTo>
                    <a:pt x="6353429" y="586486"/>
                  </a:lnTo>
                  <a:lnTo>
                    <a:pt x="6391402" y="578739"/>
                  </a:lnTo>
                  <a:lnTo>
                    <a:pt x="6422389" y="557784"/>
                  </a:lnTo>
                  <a:lnTo>
                    <a:pt x="6443345" y="526796"/>
                  </a:lnTo>
                  <a:lnTo>
                    <a:pt x="6450964" y="488696"/>
                  </a:lnTo>
                  <a:lnTo>
                    <a:pt x="6450964" y="97790"/>
                  </a:lnTo>
                  <a:lnTo>
                    <a:pt x="6443345" y="59690"/>
                  </a:lnTo>
                  <a:lnTo>
                    <a:pt x="6422389" y="28575"/>
                  </a:lnTo>
                  <a:lnTo>
                    <a:pt x="6391402" y="7747"/>
                  </a:lnTo>
                  <a:lnTo>
                    <a:pt x="63534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048237" y="3074669"/>
              <a:ext cx="6450965" cy="586740"/>
            </a:xfrm>
            <a:custGeom>
              <a:avLst/>
              <a:gdLst/>
              <a:ahLst/>
              <a:cxnLst/>
              <a:rect l="l" t="t" r="r" b="b"/>
              <a:pathLst>
                <a:path w="6450965" h="586739">
                  <a:moveTo>
                    <a:pt x="0" y="97789"/>
                  </a:moveTo>
                  <a:lnTo>
                    <a:pt x="7619" y="59689"/>
                  </a:lnTo>
                  <a:lnTo>
                    <a:pt x="28575" y="28575"/>
                  </a:lnTo>
                  <a:lnTo>
                    <a:pt x="59562" y="7747"/>
                  </a:lnTo>
                  <a:lnTo>
                    <a:pt x="97535" y="0"/>
                  </a:lnTo>
                  <a:lnTo>
                    <a:pt x="6353429" y="0"/>
                  </a:lnTo>
                  <a:lnTo>
                    <a:pt x="6391402" y="7747"/>
                  </a:lnTo>
                  <a:lnTo>
                    <a:pt x="6422390" y="28575"/>
                  </a:lnTo>
                  <a:lnTo>
                    <a:pt x="6443344" y="59689"/>
                  </a:lnTo>
                  <a:lnTo>
                    <a:pt x="6450965" y="97789"/>
                  </a:lnTo>
                  <a:lnTo>
                    <a:pt x="6450965" y="488696"/>
                  </a:lnTo>
                  <a:lnTo>
                    <a:pt x="6443344" y="526796"/>
                  </a:lnTo>
                  <a:lnTo>
                    <a:pt x="6422390" y="557910"/>
                  </a:lnTo>
                  <a:lnTo>
                    <a:pt x="6391402" y="578738"/>
                  </a:lnTo>
                  <a:lnTo>
                    <a:pt x="6353429" y="586485"/>
                  </a:lnTo>
                  <a:lnTo>
                    <a:pt x="97535" y="586485"/>
                  </a:lnTo>
                  <a:lnTo>
                    <a:pt x="59562" y="578738"/>
                  </a:lnTo>
                  <a:lnTo>
                    <a:pt x="28575" y="557910"/>
                  </a:lnTo>
                  <a:lnTo>
                    <a:pt x="7619" y="526796"/>
                  </a:lnTo>
                  <a:lnTo>
                    <a:pt x="0" y="488696"/>
                  </a:lnTo>
                  <a:lnTo>
                    <a:pt x="0" y="9778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7" y="1956816"/>
              <a:ext cx="9372600" cy="71475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1026140" y="4948441"/>
            <a:ext cx="6553200" cy="684530"/>
            <a:chOff x="11026140" y="4948441"/>
            <a:chExt cx="6553200" cy="68453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6140" y="4948441"/>
              <a:ext cx="6553200" cy="6842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049000" y="4963667"/>
              <a:ext cx="6449695" cy="586740"/>
            </a:xfrm>
            <a:custGeom>
              <a:avLst/>
              <a:gdLst/>
              <a:ahLst/>
              <a:cxnLst/>
              <a:rect l="l" t="t" r="r" b="b"/>
              <a:pathLst>
                <a:path w="6449694" h="586739">
                  <a:moveTo>
                    <a:pt x="6351651" y="0"/>
                  </a:moveTo>
                  <a:lnTo>
                    <a:pt x="97790" y="0"/>
                  </a:lnTo>
                  <a:lnTo>
                    <a:pt x="59690" y="7747"/>
                  </a:lnTo>
                  <a:lnTo>
                    <a:pt x="28701" y="28702"/>
                  </a:lnTo>
                  <a:lnTo>
                    <a:pt x="7747" y="59690"/>
                  </a:lnTo>
                  <a:lnTo>
                    <a:pt x="0" y="97790"/>
                  </a:lnTo>
                  <a:lnTo>
                    <a:pt x="0" y="488950"/>
                  </a:lnTo>
                  <a:lnTo>
                    <a:pt x="7747" y="527050"/>
                  </a:lnTo>
                  <a:lnTo>
                    <a:pt x="28701" y="558038"/>
                  </a:lnTo>
                  <a:lnTo>
                    <a:pt x="59690" y="578993"/>
                  </a:lnTo>
                  <a:lnTo>
                    <a:pt x="97790" y="586740"/>
                  </a:lnTo>
                  <a:lnTo>
                    <a:pt x="6351651" y="586740"/>
                  </a:lnTo>
                  <a:lnTo>
                    <a:pt x="6389751" y="578993"/>
                  </a:lnTo>
                  <a:lnTo>
                    <a:pt x="6420738" y="558038"/>
                  </a:lnTo>
                  <a:lnTo>
                    <a:pt x="6441694" y="527050"/>
                  </a:lnTo>
                  <a:lnTo>
                    <a:pt x="6449440" y="488950"/>
                  </a:lnTo>
                  <a:lnTo>
                    <a:pt x="6449440" y="97790"/>
                  </a:lnTo>
                  <a:lnTo>
                    <a:pt x="6441694" y="59690"/>
                  </a:lnTo>
                  <a:lnTo>
                    <a:pt x="6420738" y="28702"/>
                  </a:lnTo>
                  <a:lnTo>
                    <a:pt x="6389751" y="7747"/>
                  </a:lnTo>
                  <a:lnTo>
                    <a:pt x="6351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49762" y="4964429"/>
              <a:ext cx="6449695" cy="586740"/>
            </a:xfrm>
            <a:custGeom>
              <a:avLst/>
              <a:gdLst/>
              <a:ahLst/>
              <a:cxnLst/>
              <a:rect l="l" t="t" r="r" b="b"/>
              <a:pathLst>
                <a:path w="6449694" h="586739">
                  <a:moveTo>
                    <a:pt x="0" y="97790"/>
                  </a:moveTo>
                  <a:lnTo>
                    <a:pt x="7747" y="59690"/>
                  </a:lnTo>
                  <a:lnTo>
                    <a:pt x="28702" y="28702"/>
                  </a:lnTo>
                  <a:lnTo>
                    <a:pt x="59690" y="7747"/>
                  </a:lnTo>
                  <a:lnTo>
                    <a:pt x="97790" y="0"/>
                  </a:lnTo>
                  <a:lnTo>
                    <a:pt x="6351651" y="0"/>
                  </a:lnTo>
                  <a:lnTo>
                    <a:pt x="6389751" y="7747"/>
                  </a:lnTo>
                  <a:lnTo>
                    <a:pt x="6420739" y="28702"/>
                  </a:lnTo>
                  <a:lnTo>
                    <a:pt x="6441694" y="59690"/>
                  </a:lnTo>
                  <a:lnTo>
                    <a:pt x="6449441" y="97790"/>
                  </a:lnTo>
                  <a:lnTo>
                    <a:pt x="6449441" y="488950"/>
                  </a:lnTo>
                  <a:lnTo>
                    <a:pt x="6441694" y="527050"/>
                  </a:lnTo>
                  <a:lnTo>
                    <a:pt x="6420739" y="558038"/>
                  </a:lnTo>
                  <a:lnTo>
                    <a:pt x="6389751" y="578993"/>
                  </a:lnTo>
                  <a:lnTo>
                    <a:pt x="6351651" y="586740"/>
                  </a:lnTo>
                  <a:lnTo>
                    <a:pt x="97790" y="586740"/>
                  </a:lnTo>
                  <a:lnTo>
                    <a:pt x="59690" y="578993"/>
                  </a:lnTo>
                  <a:lnTo>
                    <a:pt x="28702" y="558038"/>
                  </a:lnTo>
                  <a:lnTo>
                    <a:pt x="7747" y="527050"/>
                  </a:lnTo>
                  <a:lnTo>
                    <a:pt x="0" y="488950"/>
                  </a:lnTo>
                  <a:lnTo>
                    <a:pt x="0" y="9779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1026140" y="7787653"/>
            <a:ext cx="6553200" cy="684530"/>
            <a:chOff x="11026140" y="7787653"/>
            <a:chExt cx="6553200" cy="68453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6140" y="7787653"/>
              <a:ext cx="6553200" cy="6842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049000" y="7802879"/>
              <a:ext cx="6449695" cy="586740"/>
            </a:xfrm>
            <a:custGeom>
              <a:avLst/>
              <a:gdLst/>
              <a:ahLst/>
              <a:cxnLst/>
              <a:rect l="l" t="t" r="r" b="b"/>
              <a:pathLst>
                <a:path w="6449694" h="586740">
                  <a:moveTo>
                    <a:pt x="6351651" y="0"/>
                  </a:moveTo>
                  <a:lnTo>
                    <a:pt x="97790" y="0"/>
                  </a:lnTo>
                  <a:lnTo>
                    <a:pt x="59690" y="7747"/>
                  </a:lnTo>
                  <a:lnTo>
                    <a:pt x="28701" y="28702"/>
                  </a:lnTo>
                  <a:lnTo>
                    <a:pt x="7747" y="59690"/>
                  </a:lnTo>
                  <a:lnTo>
                    <a:pt x="0" y="97790"/>
                  </a:lnTo>
                  <a:lnTo>
                    <a:pt x="0" y="488950"/>
                  </a:lnTo>
                  <a:lnTo>
                    <a:pt x="7747" y="527050"/>
                  </a:lnTo>
                  <a:lnTo>
                    <a:pt x="28701" y="558038"/>
                  </a:lnTo>
                  <a:lnTo>
                    <a:pt x="59690" y="578993"/>
                  </a:lnTo>
                  <a:lnTo>
                    <a:pt x="97790" y="586740"/>
                  </a:lnTo>
                  <a:lnTo>
                    <a:pt x="6351651" y="586740"/>
                  </a:lnTo>
                  <a:lnTo>
                    <a:pt x="6389751" y="578993"/>
                  </a:lnTo>
                  <a:lnTo>
                    <a:pt x="6420738" y="558038"/>
                  </a:lnTo>
                  <a:lnTo>
                    <a:pt x="6441694" y="527050"/>
                  </a:lnTo>
                  <a:lnTo>
                    <a:pt x="6449440" y="488950"/>
                  </a:lnTo>
                  <a:lnTo>
                    <a:pt x="6449440" y="97790"/>
                  </a:lnTo>
                  <a:lnTo>
                    <a:pt x="6441694" y="59690"/>
                  </a:lnTo>
                  <a:lnTo>
                    <a:pt x="6420738" y="28702"/>
                  </a:lnTo>
                  <a:lnTo>
                    <a:pt x="6389751" y="7747"/>
                  </a:lnTo>
                  <a:lnTo>
                    <a:pt x="6351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049762" y="7803641"/>
              <a:ext cx="6449695" cy="586740"/>
            </a:xfrm>
            <a:custGeom>
              <a:avLst/>
              <a:gdLst/>
              <a:ahLst/>
              <a:cxnLst/>
              <a:rect l="l" t="t" r="r" b="b"/>
              <a:pathLst>
                <a:path w="6449694" h="586740">
                  <a:moveTo>
                    <a:pt x="0" y="97789"/>
                  </a:moveTo>
                  <a:lnTo>
                    <a:pt x="7747" y="59689"/>
                  </a:lnTo>
                  <a:lnTo>
                    <a:pt x="28702" y="28701"/>
                  </a:lnTo>
                  <a:lnTo>
                    <a:pt x="59690" y="7746"/>
                  </a:lnTo>
                  <a:lnTo>
                    <a:pt x="97790" y="0"/>
                  </a:lnTo>
                  <a:lnTo>
                    <a:pt x="6351651" y="0"/>
                  </a:lnTo>
                  <a:lnTo>
                    <a:pt x="6389751" y="7746"/>
                  </a:lnTo>
                  <a:lnTo>
                    <a:pt x="6420739" y="28701"/>
                  </a:lnTo>
                  <a:lnTo>
                    <a:pt x="6441694" y="59689"/>
                  </a:lnTo>
                  <a:lnTo>
                    <a:pt x="6449441" y="97789"/>
                  </a:lnTo>
                  <a:lnTo>
                    <a:pt x="6449441" y="488949"/>
                  </a:lnTo>
                  <a:lnTo>
                    <a:pt x="6441694" y="527049"/>
                  </a:lnTo>
                  <a:lnTo>
                    <a:pt x="6420739" y="558037"/>
                  </a:lnTo>
                  <a:lnTo>
                    <a:pt x="6389751" y="578992"/>
                  </a:lnTo>
                  <a:lnTo>
                    <a:pt x="6351651" y="586739"/>
                  </a:lnTo>
                  <a:lnTo>
                    <a:pt x="97790" y="586739"/>
                  </a:lnTo>
                  <a:lnTo>
                    <a:pt x="59690" y="578992"/>
                  </a:lnTo>
                  <a:lnTo>
                    <a:pt x="28702" y="558037"/>
                  </a:lnTo>
                  <a:lnTo>
                    <a:pt x="7747" y="527049"/>
                  </a:lnTo>
                  <a:lnTo>
                    <a:pt x="0" y="488949"/>
                  </a:lnTo>
                  <a:lnTo>
                    <a:pt x="0" y="9778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284711" y="7863078"/>
            <a:ext cx="5939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Specify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root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026140" y="5992381"/>
            <a:ext cx="6553200" cy="684530"/>
            <a:chOff x="11026140" y="5992381"/>
            <a:chExt cx="6553200" cy="68453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6140" y="5992381"/>
              <a:ext cx="6553200" cy="6842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049000" y="6009132"/>
              <a:ext cx="6449695" cy="586740"/>
            </a:xfrm>
            <a:custGeom>
              <a:avLst/>
              <a:gdLst/>
              <a:ahLst/>
              <a:cxnLst/>
              <a:rect l="l" t="t" r="r" b="b"/>
              <a:pathLst>
                <a:path w="6449694" h="586740">
                  <a:moveTo>
                    <a:pt x="6351651" y="0"/>
                  </a:moveTo>
                  <a:lnTo>
                    <a:pt x="97790" y="0"/>
                  </a:lnTo>
                  <a:lnTo>
                    <a:pt x="59690" y="7746"/>
                  </a:lnTo>
                  <a:lnTo>
                    <a:pt x="28701" y="28701"/>
                  </a:lnTo>
                  <a:lnTo>
                    <a:pt x="7747" y="59689"/>
                  </a:lnTo>
                  <a:lnTo>
                    <a:pt x="0" y="97789"/>
                  </a:lnTo>
                  <a:lnTo>
                    <a:pt x="0" y="488950"/>
                  </a:lnTo>
                  <a:lnTo>
                    <a:pt x="7747" y="527050"/>
                  </a:lnTo>
                  <a:lnTo>
                    <a:pt x="28701" y="558038"/>
                  </a:lnTo>
                  <a:lnTo>
                    <a:pt x="59690" y="578992"/>
                  </a:lnTo>
                  <a:lnTo>
                    <a:pt x="97790" y="586739"/>
                  </a:lnTo>
                  <a:lnTo>
                    <a:pt x="6351651" y="586739"/>
                  </a:lnTo>
                  <a:lnTo>
                    <a:pt x="6389751" y="578992"/>
                  </a:lnTo>
                  <a:lnTo>
                    <a:pt x="6420738" y="558038"/>
                  </a:lnTo>
                  <a:lnTo>
                    <a:pt x="6441694" y="527050"/>
                  </a:lnTo>
                  <a:lnTo>
                    <a:pt x="6449440" y="488950"/>
                  </a:lnTo>
                  <a:lnTo>
                    <a:pt x="6449440" y="97789"/>
                  </a:lnTo>
                  <a:lnTo>
                    <a:pt x="6441694" y="59689"/>
                  </a:lnTo>
                  <a:lnTo>
                    <a:pt x="6420738" y="28701"/>
                  </a:lnTo>
                  <a:lnTo>
                    <a:pt x="6389751" y="7746"/>
                  </a:lnTo>
                  <a:lnTo>
                    <a:pt x="6351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049762" y="6009894"/>
              <a:ext cx="6449695" cy="586740"/>
            </a:xfrm>
            <a:custGeom>
              <a:avLst/>
              <a:gdLst/>
              <a:ahLst/>
              <a:cxnLst/>
              <a:rect l="l" t="t" r="r" b="b"/>
              <a:pathLst>
                <a:path w="6449694" h="586740">
                  <a:moveTo>
                    <a:pt x="0" y="97789"/>
                  </a:moveTo>
                  <a:lnTo>
                    <a:pt x="7747" y="59689"/>
                  </a:lnTo>
                  <a:lnTo>
                    <a:pt x="28702" y="28701"/>
                  </a:lnTo>
                  <a:lnTo>
                    <a:pt x="59690" y="7746"/>
                  </a:lnTo>
                  <a:lnTo>
                    <a:pt x="97790" y="0"/>
                  </a:lnTo>
                  <a:lnTo>
                    <a:pt x="6351651" y="0"/>
                  </a:lnTo>
                  <a:lnTo>
                    <a:pt x="6389751" y="7746"/>
                  </a:lnTo>
                  <a:lnTo>
                    <a:pt x="6420739" y="28701"/>
                  </a:lnTo>
                  <a:lnTo>
                    <a:pt x="6441694" y="59689"/>
                  </a:lnTo>
                  <a:lnTo>
                    <a:pt x="6449441" y="97789"/>
                  </a:lnTo>
                  <a:lnTo>
                    <a:pt x="6449441" y="488950"/>
                  </a:lnTo>
                  <a:lnTo>
                    <a:pt x="6441694" y="527050"/>
                  </a:lnTo>
                  <a:lnTo>
                    <a:pt x="6420739" y="558038"/>
                  </a:lnTo>
                  <a:lnTo>
                    <a:pt x="6389751" y="578992"/>
                  </a:lnTo>
                  <a:lnTo>
                    <a:pt x="6351651" y="586739"/>
                  </a:lnTo>
                  <a:lnTo>
                    <a:pt x="97790" y="586739"/>
                  </a:lnTo>
                  <a:lnTo>
                    <a:pt x="59690" y="578992"/>
                  </a:lnTo>
                  <a:lnTo>
                    <a:pt x="28702" y="558038"/>
                  </a:lnTo>
                  <a:lnTo>
                    <a:pt x="7747" y="527050"/>
                  </a:lnTo>
                  <a:lnTo>
                    <a:pt x="0" y="488950"/>
                  </a:lnTo>
                  <a:lnTo>
                    <a:pt x="0" y="9778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1405107" y="2433573"/>
            <a:ext cx="5697220" cy="395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370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displ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1432560" marR="1406525" indent="560705">
              <a:lnSpc>
                <a:spcPts val="6000"/>
              </a:lnSpc>
              <a:spcBef>
                <a:spcPts val="60"/>
              </a:spcBef>
            </a:pP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utin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 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86080" marR="5080" indent="-373380">
              <a:lnSpc>
                <a:spcPts val="8210"/>
              </a:lnSpc>
              <a:spcBef>
                <a:spcPts val="58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Specify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under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declaration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3176" y="2598419"/>
            <a:ext cx="7736205" cy="5570220"/>
          </a:xfrm>
          <a:custGeom>
            <a:avLst/>
            <a:gdLst/>
            <a:ahLst/>
            <a:cxnLst/>
            <a:rect l="l" t="t" r="r" b="b"/>
            <a:pathLst>
              <a:path w="7736205" h="5570220">
                <a:moveTo>
                  <a:pt x="7631049" y="2762758"/>
                </a:moveTo>
                <a:lnTo>
                  <a:pt x="7488174" y="2691257"/>
                </a:lnTo>
                <a:lnTo>
                  <a:pt x="7488174" y="2748407"/>
                </a:lnTo>
                <a:lnTo>
                  <a:pt x="719201" y="2748407"/>
                </a:lnTo>
                <a:lnTo>
                  <a:pt x="719201" y="2776982"/>
                </a:lnTo>
                <a:lnTo>
                  <a:pt x="7488174" y="2776982"/>
                </a:lnTo>
                <a:lnTo>
                  <a:pt x="7488174" y="2834132"/>
                </a:lnTo>
                <a:lnTo>
                  <a:pt x="7631049" y="2762758"/>
                </a:lnTo>
                <a:close/>
              </a:path>
              <a:path w="7736205" h="5570220">
                <a:moveTo>
                  <a:pt x="7631811" y="5498338"/>
                </a:moveTo>
                <a:lnTo>
                  <a:pt x="7488936" y="5426837"/>
                </a:lnTo>
                <a:lnTo>
                  <a:pt x="7488936" y="5483987"/>
                </a:lnTo>
                <a:lnTo>
                  <a:pt x="2304034" y="5483987"/>
                </a:lnTo>
                <a:lnTo>
                  <a:pt x="2304034" y="5512562"/>
                </a:lnTo>
                <a:lnTo>
                  <a:pt x="7488936" y="5512562"/>
                </a:lnTo>
                <a:lnTo>
                  <a:pt x="7488936" y="5569712"/>
                </a:lnTo>
                <a:lnTo>
                  <a:pt x="7631811" y="5498338"/>
                </a:lnTo>
                <a:close/>
              </a:path>
              <a:path w="7736205" h="5570220">
                <a:moveTo>
                  <a:pt x="7631811" y="3675634"/>
                </a:moveTo>
                <a:lnTo>
                  <a:pt x="7488936" y="3604133"/>
                </a:lnTo>
                <a:lnTo>
                  <a:pt x="7488936" y="3661283"/>
                </a:lnTo>
                <a:lnTo>
                  <a:pt x="0" y="3661283"/>
                </a:lnTo>
                <a:lnTo>
                  <a:pt x="0" y="3689858"/>
                </a:lnTo>
                <a:lnTo>
                  <a:pt x="7488936" y="3689858"/>
                </a:lnTo>
                <a:lnTo>
                  <a:pt x="7488936" y="3747008"/>
                </a:lnTo>
                <a:lnTo>
                  <a:pt x="7631811" y="3675634"/>
                </a:lnTo>
                <a:close/>
              </a:path>
              <a:path w="7736205" h="5570220">
                <a:moveTo>
                  <a:pt x="7734554" y="769366"/>
                </a:moveTo>
                <a:lnTo>
                  <a:pt x="7591679" y="697992"/>
                </a:lnTo>
                <a:lnTo>
                  <a:pt x="7591679" y="755142"/>
                </a:lnTo>
                <a:lnTo>
                  <a:pt x="6767195" y="755015"/>
                </a:lnTo>
                <a:lnTo>
                  <a:pt x="6767195" y="783590"/>
                </a:lnTo>
                <a:lnTo>
                  <a:pt x="7591679" y="783717"/>
                </a:lnTo>
                <a:lnTo>
                  <a:pt x="7591679" y="840867"/>
                </a:lnTo>
                <a:lnTo>
                  <a:pt x="7734554" y="769366"/>
                </a:lnTo>
                <a:close/>
              </a:path>
              <a:path w="7736205" h="5570220">
                <a:moveTo>
                  <a:pt x="7735316" y="1531874"/>
                </a:moveTo>
                <a:lnTo>
                  <a:pt x="7592441" y="1460500"/>
                </a:lnTo>
                <a:lnTo>
                  <a:pt x="7592441" y="1517650"/>
                </a:lnTo>
                <a:lnTo>
                  <a:pt x="7324344" y="1517650"/>
                </a:lnTo>
                <a:lnTo>
                  <a:pt x="7324344" y="1230884"/>
                </a:lnTo>
                <a:lnTo>
                  <a:pt x="7317994" y="1224407"/>
                </a:lnTo>
                <a:lnTo>
                  <a:pt x="5471922" y="1224407"/>
                </a:lnTo>
                <a:lnTo>
                  <a:pt x="5471922" y="1252982"/>
                </a:lnTo>
                <a:lnTo>
                  <a:pt x="7295769" y="1252982"/>
                </a:lnTo>
                <a:lnTo>
                  <a:pt x="7295769" y="1539748"/>
                </a:lnTo>
                <a:lnTo>
                  <a:pt x="7302119" y="1546225"/>
                </a:lnTo>
                <a:lnTo>
                  <a:pt x="7592441" y="1546225"/>
                </a:lnTo>
                <a:lnTo>
                  <a:pt x="7592441" y="1603375"/>
                </a:lnTo>
                <a:lnTo>
                  <a:pt x="7735316" y="1531874"/>
                </a:lnTo>
                <a:close/>
              </a:path>
              <a:path w="7736205" h="5570220">
                <a:moveTo>
                  <a:pt x="7735697" y="71374"/>
                </a:moveTo>
                <a:lnTo>
                  <a:pt x="7592822" y="0"/>
                </a:lnTo>
                <a:lnTo>
                  <a:pt x="7592822" y="57150"/>
                </a:lnTo>
                <a:lnTo>
                  <a:pt x="4536313" y="57023"/>
                </a:lnTo>
                <a:lnTo>
                  <a:pt x="4536313" y="85598"/>
                </a:lnTo>
                <a:lnTo>
                  <a:pt x="7592822" y="85725"/>
                </a:lnTo>
                <a:lnTo>
                  <a:pt x="7592822" y="142875"/>
                </a:lnTo>
                <a:lnTo>
                  <a:pt x="7735697" y="71374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851" y="4552264"/>
            <a:ext cx="1429702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</a:t>
            </a:r>
            <a:r>
              <a:rPr dirty="0" spc="-30"/>
              <a:t> </a:t>
            </a:r>
            <a:r>
              <a:rPr dirty="0" spc="-5"/>
              <a:t>1:</a:t>
            </a:r>
            <a:r>
              <a:rPr dirty="0" spc="-25"/>
              <a:t> </a:t>
            </a:r>
            <a:r>
              <a:rPr dirty="0" spc="-5"/>
              <a:t>Create</a:t>
            </a:r>
            <a:r>
              <a:rPr dirty="0" spc="-35"/>
              <a:t> </a:t>
            </a:r>
            <a:r>
              <a:rPr dirty="0"/>
              <a:t>Your</a:t>
            </a:r>
            <a:r>
              <a:rPr dirty="0" spc="-15"/>
              <a:t> </a:t>
            </a:r>
            <a:r>
              <a:rPr dirty="0"/>
              <a:t>First</a:t>
            </a:r>
            <a:r>
              <a:rPr dirty="0" spc="-10"/>
              <a:t> </a:t>
            </a:r>
            <a:r>
              <a:rPr dirty="0" spc="-15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4232" y="8135111"/>
            <a:ext cx="9395460" cy="744220"/>
            <a:chOff x="4904232" y="8135111"/>
            <a:chExt cx="9395460" cy="74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8135111"/>
              <a:ext cx="9395460" cy="743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5380" y="8176259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9162034" y="0"/>
                  </a:moveTo>
                  <a:lnTo>
                    <a:pt x="102108" y="0"/>
                  </a:lnTo>
                  <a:lnTo>
                    <a:pt x="62357" y="8001"/>
                  </a:lnTo>
                  <a:lnTo>
                    <a:pt x="29845" y="29845"/>
                  </a:lnTo>
                  <a:lnTo>
                    <a:pt x="8000" y="62357"/>
                  </a:lnTo>
                  <a:lnTo>
                    <a:pt x="0" y="102108"/>
                  </a:lnTo>
                  <a:lnTo>
                    <a:pt x="0" y="510413"/>
                  </a:lnTo>
                  <a:lnTo>
                    <a:pt x="8000" y="550164"/>
                  </a:lnTo>
                  <a:lnTo>
                    <a:pt x="29845" y="582676"/>
                  </a:lnTo>
                  <a:lnTo>
                    <a:pt x="62357" y="604520"/>
                  </a:lnTo>
                  <a:lnTo>
                    <a:pt x="102108" y="612521"/>
                  </a:lnTo>
                  <a:lnTo>
                    <a:pt x="9162034" y="612521"/>
                  </a:lnTo>
                  <a:lnTo>
                    <a:pt x="9201785" y="604520"/>
                  </a:lnTo>
                  <a:lnTo>
                    <a:pt x="9234170" y="582676"/>
                  </a:lnTo>
                  <a:lnTo>
                    <a:pt x="9256141" y="550164"/>
                  </a:lnTo>
                  <a:lnTo>
                    <a:pt x="9264141" y="510413"/>
                  </a:lnTo>
                  <a:lnTo>
                    <a:pt x="9264141" y="102108"/>
                  </a:lnTo>
                  <a:lnTo>
                    <a:pt x="9256141" y="62357"/>
                  </a:lnTo>
                  <a:lnTo>
                    <a:pt x="9234170" y="29845"/>
                  </a:lnTo>
                  <a:lnTo>
                    <a:pt x="9201785" y="8001"/>
                  </a:lnTo>
                  <a:lnTo>
                    <a:pt x="9162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46142" y="8177021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0" y="102107"/>
                  </a:moveTo>
                  <a:lnTo>
                    <a:pt x="8000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9162034" y="0"/>
                  </a:lnTo>
                  <a:lnTo>
                    <a:pt x="9201785" y="8000"/>
                  </a:lnTo>
                  <a:lnTo>
                    <a:pt x="9234169" y="29844"/>
                  </a:lnTo>
                  <a:lnTo>
                    <a:pt x="9256141" y="62356"/>
                  </a:lnTo>
                  <a:lnTo>
                    <a:pt x="9264142" y="102107"/>
                  </a:lnTo>
                  <a:lnTo>
                    <a:pt x="9264142" y="510412"/>
                  </a:lnTo>
                  <a:lnTo>
                    <a:pt x="9256141" y="550163"/>
                  </a:lnTo>
                  <a:lnTo>
                    <a:pt x="9234169" y="582675"/>
                  </a:lnTo>
                  <a:lnTo>
                    <a:pt x="9201785" y="604519"/>
                  </a:lnTo>
                  <a:lnTo>
                    <a:pt x="9162034" y="612520"/>
                  </a:lnTo>
                  <a:lnTo>
                    <a:pt x="102108" y="612520"/>
                  </a:lnTo>
                  <a:lnTo>
                    <a:pt x="62357" y="604519"/>
                  </a:lnTo>
                  <a:lnTo>
                    <a:pt x="29845" y="582675"/>
                  </a:lnTo>
                  <a:lnTo>
                    <a:pt x="8000" y="550163"/>
                  </a:lnTo>
                  <a:lnTo>
                    <a:pt x="0" y="510412"/>
                  </a:lnTo>
                  <a:lnTo>
                    <a:pt x="0" y="102107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878579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5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8807" y="4552264"/>
            <a:ext cx="484949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Components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7744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Components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55" y="1993392"/>
            <a:ext cx="16325088" cy="9799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1183" y="2066035"/>
            <a:ext cx="150107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50915" marR="5080" indent="-603885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dirty="0" sz="2400" spc="-6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patch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screen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(UI)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declare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reusable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building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blocks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9711" y="5807964"/>
            <a:ext cx="2602865" cy="1146175"/>
          </a:xfrm>
          <a:custGeom>
            <a:avLst/>
            <a:gdLst/>
            <a:ahLst/>
            <a:cxnLst/>
            <a:rect l="l" t="t" r="r" b="b"/>
            <a:pathLst>
              <a:path w="2602865" h="1146175">
                <a:moveTo>
                  <a:pt x="2411476" y="0"/>
                </a:moveTo>
                <a:lnTo>
                  <a:pt x="191008" y="0"/>
                </a:lnTo>
                <a:lnTo>
                  <a:pt x="147193" y="5080"/>
                </a:lnTo>
                <a:lnTo>
                  <a:pt x="106934" y="19431"/>
                </a:lnTo>
                <a:lnTo>
                  <a:pt x="71501" y="41910"/>
                </a:lnTo>
                <a:lnTo>
                  <a:pt x="41910" y="71500"/>
                </a:lnTo>
                <a:lnTo>
                  <a:pt x="19431" y="106934"/>
                </a:lnTo>
                <a:lnTo>
                  <a:pt x="5080" y="147193"/>
                </a:lnTo>
                <a:lnTo>
                  <a:pt x="0" y="191008"/>
                </a:lnTo>
                <a:lnTo>
                  <a:pt x="0" y="954913"/>
                </a:lnTo>
                <a:lnTo>
                  <a:pt x="5080" y="998727"/>
                </a:lnTo>
                <a:lnTo>
                  <a:pt x="19431" y="1038987"/>
                </a:lnTo>
                <a:lnTo>
                  <a:pt x="41910" y="1074420"/>
                </a:lnTo>
                <a:lnTo>
                  <a:pt x="71501" y="1104011"/>
                </a:lnTo>
                <a:lnTo>
                  <a:pt x="106934" y="1126489"/>
                </a:lnTo>
                <a:lnTo>
                  <a:pt x="147193" y="1140840"/>
                </a:lnTo>
                <a:lnTo>
                  <a:pt x="191008" y="1145921"/>
                </a:lnTo>
                <a:lnTo>
                  <a:pt x="2411476" y="1145921"/>
                </a:lnTo>
                <a:lnTo>
                  <a:pt x="2455291" y="1140840"/>
                </a:lnTo>
                <a:lnTo>
                  <a:pt x="2495550" y="1126489"/>
                </a:lnTo>
                <a:lnTo>
                  <a:pt x="2530983" y="1104011"/>
                </a:lnTo>
                <a:lnTo>
                  <a:pt x="2560574" y="1074420"/>
                </a:lnTo>
                <a:lnTo>
                  <a:pt x="2583053" y="1038987"/>
                </a:lnTo>
                <a:lnTo>
                  <a:pt x="2597404" y="998727"/>
                </a:lnTo>
                <a:lnTo>
                  <a:pt x="2602484" y="954913"/>
                </a:lnTo>
                <a:lnTo>
                  <a:pt x="2602484" y="191008"/>
                </a:lnTo>
                <a:lnTo>
                  <a:pt x="2597404" y="147193"/>
                </a:lnTo>
                <a:lnTo>
                  <a:pt x="2583053" y="106934"/>
                </a:lnTo>
                <a:lnTo>
                  <a:pt x="2560574" y="71500"/>
                </a:lnTo>
                <a:lnTo>
                  <a:pt x="2530983" y="41910"/>
                </a:lnTo>
                <a:lnTo>
                  <a:pt x="2495550" y="19431"/>
                </a:lnTo>
                <a:lnTo>
                  <a:pt x="2455291" y="5080"/>
                </a:lnTo>
                <a:lnTo>
                  <a:pt x="2411476" y="0"/>
                </a:lnTo>
                <a:close/>
              </a:path>
            </a:pathLst>
          </a:custGeom>
          <a:solidFill>
            <a:srgbClr val="095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68336" y="5897117"/>
            <a:ext cx="16935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6890" marR="5080" indent="-504825">
              <a:lnSpc>
                <a:spcPct val="100000"/>
              </a:lnSpc>
              <a:spcBef>
                <a:spcPts val="95"/>
              </a:spcBef>
            </a:pPr>
            <a:r>
              <a:rPr dirty="0" sz="2800" spc="-3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2800" spc="-6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8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28163" y="5748528"/>
            <a:ext cx="2252345" cy="1146175"/>
          </a:xfrm>
          <a:custGeom>
            <a:avLst/>
            <a:gdLst/>
            <a:ahLst/>
            <a:cxnLst/>
            <a:rect l="l" t="t" r="r" b="b"/>
            <a:pathLst>
              <a:path w="2252344" h="1146175">
                <a:moveTo>
                  <a:pt x="2060955" y="0"/>
                </a:moveTo>
                <a:lnTo>
                  <a:pt x="191007" y="0"/>
                </a:lnTo>
                <a:lnTo>
                  <a:pt x="147193" y="5080"/>
                </a:lnTo>
                <a:lnTo>
                  <a:pt x="106934" y="19431"/>
                </a:lnTo>
                <a:lnTo>
                  <a:pt x="71501" y="41910"/>
                </a:lnTo>
                <a:lnTo>
                  <a:pt x="41909" y="71500"/>
                </a:lnTo>
                <a:lnTo>
                  <a:pt x="19430" y="106934"/>
                </a:lnTo>
                <a:lnTo>
                  <a:pt x="5080" y="147193"/>
                </a:lnTo>
                <a:lnTo>
                  <a:pt x="0" y="191008"/>
                </a:lnTo>
                <a:lnTo>
                  <a:pt x="0" y="954913"/>
                </a:lnTo>
                <a:lnTo>
                  <a:pt x="5080" y="998727"/>
                </a:lnTo>
                <a:lnTo>
                  <a:pt x="19430" y="1038987"/>
                </a:lnTo>
                <a:lnTo>
                  <a:pt x="41909" y="1074420"/>
                </a:lnTo>
                <a:lnTo>
                  <a:pt x="71501" y="1104011"/>
                </a:lnTo>
                <a:lnTo>
                  <a:pt x="106934" y="1126489"/>
                </a:lnTo>
                <a:lnTo>
                  <a:pt x="147193" y="1140841"/>
                </a:lnTo>
                <a:lnTo>
                  <a:pt x="191007" y="1145921"/>
                </a:lnTo>
                <a:lnTo>
                  <a:pt x="2060955" y="1145921"/>
                </a:lnTo>
                <a:lnTo>
                  <a:pt x="2104771" y="1140841"/>
                </a:lnTo>
                <a:lnTo>
                  <a:pt x="2145030" y="1126489"/>
                </a:lnTo>
                <a:lnTo>
                  <a:pt x="2180463" y="1104011"/>
                </a:lnTo>
                <a:lnTo>
                  <a:pt x="2210054" y="1074420"/>
                </a:lnTo>
                <a:lnTo>
                  <a:pt x="2232532" y="1038987"/>
                </a:lnTo>
                <a:lnTo>
                  <a:pt x="2246884" y="998727"/>
                </a:lnTo>
                <a:lnTo>
                  <a:pt x="2251964" y="954913"/>
                </a:lnTo>
                <a:lnTo>
                  <a:pt x="2251964" y="191008"/>
                </a:lnTo>
                <a:lnTo>
                  <a:pt x="2246884" y="147193"/>
                </a:lnTo>
                <a:lnTo>
                  <a:pt x="2232532" y="106934"/>
                </a:lnTo>
                <a:lnTo>
                  <a:pt x="2210054" y="71500"/>
                </a:lnTo>
                <a:lnTo>
                  <a:pt x="2180463" y="41910"/>
                </a:lnTo>
                <a:lnTo>
                  <a:pt x="2145030" y="19431"/>
                </a:lnTo>
                <a:lnTo>
                  <a:pt x="2104771" y="5080"/>
                </a:lnTo>
                <a:lnTo>
                  <a:pt x="2060955" y="0"/>
                </a:lnTo>
                <a:close/>
              </a:path>
            </a:pathLst>
          </a:custGeom>
          <a:solidFill>
            <a:srgbClr val="0E7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94610" y="6050661"/>
            <a:ext cx="1711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1400" y="4183379"/>
            <a:ext cx="1386840" cy="1054100"/>
          </a:xfrm>
          <a:custGeom>
            <a:avLst/>
            <a:gdLst/>
            <a:ahLst/>
            <a:cxnLst/>
            <a:rect l="l" t="t" r="r" b="b"/>
            <a:pathLst>
              <a:path w="1386840" h="1054100">
                <a:moveTo>
                  <a:pt x="1386713" y="0"/>
                </a:moveTo>
                <a:lnTo>
                  <a:pt x="75183" y="0"/>
                </a:lnTo>
                <a:lnTo>
                  <a:pt x="22098" y="22098"/>
                </a:lnTo>
                <a:lnTo>
                  <a:pt x="0" y="75311"/>
                </a:lnTo>
                <a:lnTo>
                  <a:pt x="0" y="978789"/>
                </a:lnTo>
                <a:lnTo>
                  <a:pt x="22098" y="1032002"/>
                </a:lnTo>
                <a:lnTo>
                  <a:pt x="75183" y="1054100"/>
                </a:lnTo>
                <a:lnTo>
                  <a:pt x="333501" y="1054100"/>
                </a:lnTo>
                <a:lnTo>
                  <a:pt x="446277" y="941197"/>
                </a:lnTo>
                <a:lnTo>
                  <a:pt x="112902" y="941197"/>
                </a:lnTo>
                <a:lnTo>
                  <a:pt x="112902" y="112903"/>
                </a:lnTo>
                <a:lnTo>
                  <a:pt x="1273936" y="112903"/>
                </a:lnTo>
                <a:lnTo>
                  <a:pt x="1386713" y="0"/>
                </a:lnTo>
                <a:close/>
              </a:path>
            </a:pathLst>
          </a:custGeom>
          <a:solidFill>
            <a:srgbClr val="2F3B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02042" y="4382515"/>
            <a:ext cx="345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dirty="0" sz="1800" spc="-85" b="1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F5F5F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73480" y="4454652"/>
            <a:ext cx="5594350" cy="4433570"/>
            <a:chOff x="1173480" y="4454652"/>
            <a:chExt cx="5594350" cy="44335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480" y="4454652"/>
              <a:ext cx="4922520" cy="44333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31969" y="5750814"/>
              <a:ext cx="1316990" cy="1316990"/>
            </a:xfrm>
            <a:custGeom>
              <a:avLst/>
              <a:gdLst/>
              <a:ahLst/>
              <a:cxnLst/>
              <a:rect l="l" t="t" r="r" b="b"/>
              <a:pathLst>
                <a:path w="1316989" h="1316990">
                  <a:moveTo>
                    <a:pt x="0" y="1316482"/>
                  </a:moveTo>
                  <a:lnTo>
                    <a:pt x="1316481" y="1316482"/>
                  </a:lnTo>
                  <a:lnTo>
                    <a:pt x="1316481" y="0"/>
                  </a:lnTo>
                  <a:lnTo>
                    <a:pt x="0" y="0"/>
                  </a:lnTo>
                  <a:lnTo>
                    <a:pt x="0" y="1316482"/>
                  </a:lnTo>
                  <a:close/>
                </a:path>
              </a:pathLst>
            </a:custGeom>
            <a:ln w="19812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46420" y="6080760"/>
              <a:ext cx="1121410" cy="629285"/>
            </a:xfrm>
            <a:custGeom>
              <a:avLst/>
              <a:gdLst/>
              <a:ahLst/>
              <a:cxnLst/>
              <a:rect l="l" t="t" r="r" b="b"/>
              <a:pathLst>
                <a:path w="1121409" h="629284">
                  <a:moveTo>
                    <a:pt x="806703" y="0"/>
                  </a:moveTo>
                  <a:lnTo>
                    <a:pt x="806703" y="157225"/>
                  </a:lnTo>
                  <a:lnTo>
                    <a:pt x="0" y="157225"/>
                  </a:lnTo>
                  <a:lnTo>
                    <a:pt x="0" y="471677"/>
                  </a:lnTo>
                  <a:lnTo>
                    <a:pt x="806703" y="471677"/>
                  </a:lnTo>
                  <a:lnTo>
                    <a:pt x="806703" y="628903"/>
                  </a:lnTo>
                  <a:lnTo>
                    <a:pt x="1121282" y="314451"/>
                  </a:lnTo>
                  <a:lnTo>
                    <a:pt x="806703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3836395" y="6041135"/>
            <a:ext cx="1098550" cy="629285"/>
          </a:xfrm>
          <a:custGeom>
            <a:avLst/>
            <a:gdLst/>
            <a:ahLst/>
            <a:cxnLst/>
            <a:rect l="l" t="t" r="r" b="b"/>
            <a:pathLst>
              <a:path w="1098550" h="629284">
                <a:moveTo>
                  <a:pt x="783844" y="0"/>
                </a:moveTo>
                <a:lnTo>
                  <a:pt x="783844" y="157225"/>
                </a:lnTo>
                <a:lnTo>
                  <a:pt x="0" y="157225"/>
                </a:lnTo>
                <a:lnTo>
                  <a:pt x="0" y="471677"/>
                </a:lnTo>
                <a:lnTo>
                  <a:pt x="783844" y="471677"/>
                </a:lnTo>
                <a:lnTo>
                  <a:pt x="783844" y="628903"/>
                </a:lnTo>
                <a:lnTo>
                  <a:pt x="1098423" y="314451"/>
                </a:lnTo>
                <a:lnTo>
                  <a:pt x="783844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5176" y="4274820"/>
            <a:ext cx="1309116" cy="118871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1049000" y="5794247"/>
            <a:ext cx="2601595" cy="1144270"/>
          </a:xfrm>
          <a:custGeom>
            <a:avLst/>
            <a:gdLst/>
            <a:ahLst/>
            <a:cxnLst/>
            <a:rect l="l" t="t" r="r" b="b"/>
            <a:pathLst>
              <a:path w="2601594" h="1144270">
                <a:moveTo>
                  <a:pt x="2410586" y="0"/>
                </a:moveTo>
                <a:lnTo>
                  <a:pt x="190753" y="0"/>
                </a:lnTo>
                <a:lnTo>
                  <a:pt x="146939" y="5079"/>
                </a:lnTo>
                <a:lnTo>
                  <a:pt x="106806" y="19430"/>
                </a:lnTo>
                <a:lnTo>
                  <a:pt x="71374" y="41910"/>
                </a:lnTo>
                <a:lnTo>
                  <a:pt x="41909" y="71374"/>
                </a:lnTo>
                <a:lnTo>
                  <a:pt x="19430" y="106806"/>
                </a:lnTo>
                <a:lnTo>
                  <a:pt x="5079" y="146938"/>
                </a:lnTo>
                <a:lnTo>
                  <a:pt x="0" y="190626"/>
                </a:lnTo>
                <a:lnTo>
                  <a:pt x="0" y="953388"/>
                </a:lnTo>
                <a:lnTo>
                  <a:pt x="5079" y="997203"/>
                </a:lnTo>
                <a:lnTo>
                  <a:pt x="19430" y="1037336"/>
                </a:lnTo>
                <a:lnTo>
                  <a:pt x="41909" y="1072768"/>
                </a:lnTo>
                <a:lnTo>
                  <a:pt x="71374" y="1102232"/>
                </a:lnTo>
                <a:lnTo>
                  <a:pt x="106806" y="1124712"/>
                </a:lnTo>
                <a:lnTo>
                  <a:pt x="146939" y="1139063"/>
                </a:lnTo>
                <a:lnTo>
                  <a:pt x="190753" y="1144142"/>
                </a:lnTo>
                <a:lnTo>
                  <a:pt x="2410586" y="1144142"/>
                </a:lnTo>
                <a:lnTo>
                  <a:pt x="2454402" y="1139063"/>
                </a:lnTo>
                <a:lnTo>
                  <a:pt x="2494534" y="1124712"/>
                </a:lnTo>
                <a:lnTo>
                  <a:pt x="2529967" y="1102232"/>
                </a:lnTo>
                <a:lnTo>
                  <a:pt x="2559430" y="1072768"/>
                </a:lnTo>
                <a:lnTo>
                  <a:pt x="2581909" y="1037336"/>
                </a:lnTo>
                <a:lnTo>
                  <a:pt x="2596261" y="997203"/>
                </a:lnTo>
                <a:lnTo>
                  <a:pt x="2601340" y="953388"/>
                </a:lnTo>
                <a:lnTo>
                  <a:pt x="2601340" y="190626"/>
                </a:lnTo>
                <a:lnTo>
                  <a:pt x="2596261" y="146938"/>
                </a:lnTo>
                <a:lnTo>
                  <a:pt x="2581909" y="106806"/>
                </a:lnTo>
                <a:lnTo>
                  <a:pt x="2559430" y="71374"/>
                </a:lnTo>
                <a:lnTo>
                  <a:pt x="2529967" y="41910"/>
                </a:lnTo>
                <a:lnTo>
                  <a:pt x="2494534" y="19430"/>
                </a:lnTo>
                <a:lnTo>
                  <a:pt x="2454402" y="5079"/>
                </a:lnTo>
                <a:lnTo>
                  <a:pt x="2410586" y="0"/>
                </a:lnTo>
                <a:close/>
              </a:path>
            </a:pathLst>
          </a:custGeom>
          <a:solidFill>
            <a:srgbClr val="095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306936" y="6096380"/>
            <a:ext cx="2072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94164" y="5872479"/>
            <a:ext cx="1045210" cy="1045210"/>
          </a:xfrm>
          <a:custGeom>
            <a:avLst/>
            <a:gdLst/>
            <a:ahLst/>
            <a:cxnLst/>
            <a:rect l="l" t="t" r="r" b="b"/>
            <a:pathLst>
              <a:path w="1045209" h="1045209">
                <a:moveTo>
                  <a:pt x="1045210" y="415290"/>
                </a:moveTo>
                <a:lnTo>
                  <a:pt x="630555" y="415290"/>
                </a:lnTo>
                <a:lnTo>
                  <a:pt x="630555" y="0"/>
                </a:lnTo>
                <a:lnTo>
                  <a:pt x="414655" y="0"/>
                </a:lnTo>
                <a:lnTo>
                  <a:pt x="414655" y="415290"/>
                </a:lnTo>
                <a:lnTo>
                  <a:pt x="0" y="415290"/>
                </a:lnTo>
                <a:lnTo>
                  <a:pt x="0" y="631190"/>
                </a:lnTo>
                <a:lnTo>
                  <a:pt x="414655" y="631190"/>
                </a:lnTo>
                <a:lnTo>
                  <a:pt x="414655" y="1045210"/>
                </a:lnTo>
                <a:lnTo>
                  <a:pt x="630555" y="1045210"/>
                </a:lnTo>
                <a:lnTo>
                  <a:pt x="630555" y="631190"/>
                </a:lnTo>
                <a:lnTo>
                  <a:pt x="1045210" y="631190"/>
                </a:lnTo>
                <a:lnTo>
                  <a:pt x="1045210" y="415290"/>
                </a:lnTo>
                <a:close/>
              </a:path>
            </a:pathLst>
          </a:custGeom>
          <a:solidFill>
            <a:srgbClr val="2F3B3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15487" y="4163567"/>
            <a:ext cx="1117092" cy="126339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59180" y="8464374"/>
            <a:ext cx="5859780" cy="1823085"/>
            <a:chOff x="1059180" y="8464374"/>
            <a:chExt cx="5859780" cy="18230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015" y="8464374"/>
              <a:ext cx="4123944" cy="9508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16352" y="8479536"/>
              <a:ext cx="4021454" cy="853440"/>
            </a:xfrm>
            <a:custGeom>
              <a:avLst/>
              <a:gdLst/>
              <a:ahLst/>
              <a:cxnLst/>
              <a:rect l="l" t="t" r="r" b="b"/>
              <a:pathLst>
                <a:path w="4021454" h="853440">
                  <a:moveTo>
                    <a:pt x="3879088" y="0"/>
                  </a:moveTo>
                  <a:lnTo>
                    <a:pt x="142240" y="0"/>
                  </a:lnTo>
                  <a:lnTo>
                    <a:pt x="97281" y="7238"/>
                  </a:lnTo>
                  <a:lnTo>
                    <a:pt x="58166" y="27431"/>
                  </a:lnTo>
                  <a:lnTo>
                    <a:pt x="27431" y="58165"/>
                  </a:lnTo>
                  <a:lnTo>
                    <a:pt x="7239" y="97281"/>
                  </a:lnTo>
                  <a:lnTo>
                    <a:pt x="0" y="142239"/>
                  </a:lnTo>
                  <a:lnTo>
                    <a:pt x="0" y="711199"/>
                  </a:lnTo>
                  <a:lnTo>
                    <a:pt x="7239" y="756157"/>
                  </a:lnTo>
                  <a:lnTo>
                    <a:pt x="27431" y="795197"/>
                  </a:lnTo>
                  <a:lnTo>
                    <a:pt x="58166" y="825995"/>
                  </a:lnTo>
                  <a:lnTo>
                    <a:pt x="97281" y="846188"/>
                  </a:lnTo>
                  <a:lnTo>
                    <a:pt x="142240" y="853439"/>
                  </a:lnTo>
                  <a:lnTo>
                    <a:pt x="3879088" y="853439"/>
                  </a:lnTo>
                  <a:lnTo>
                    <a:pt x="3924046" y="846188"/>
                  </a:lnTo>
                  <a:lnTo>
                    <a:pt x="3963162" y="825995"/>
                  </a:lnTo>
                  <a:lnTo>
                    <a:pt x="3993896" y="795197"/>
                  </a:lnTo>
                  <a:lnTo>
                    <a:pt x="4014089" y="756157"/>
                  </a:lnTo>
                  <a:lnTo>
                    <a:pt x="4021328" y="711199"/>
                  </a:lnTo>
                  <a:lnTo>
                    <a:pt x="4021328" y="142239"/>
                  </a:lnTo>
                  <a:lnTo>
                    <a:pt x="4014089" y="97281"/>
                  </a:lnTo>
                  <a:lnTo>
                    <a:pt x="3993896" y="58165"/>
                  </a:lnTo>
                  <a:lnTo>
                    <a:pt x="3963162" y="27431"/>
                  </a:lnTo>
                  <a:lnTo>
                    <a:pt x="3924046" y="7238"/>
                  </a:lnTo>
                  <a:lnTo>
                    <a:pt x="387908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17113" y="8480298"/>
              <a:ext cx="4021454" cy="853440"/>
            </a:xfrm>
            <a:custGeom>
              <a:avLst/>
              <a:gdLst/>
              <a:ahLst/>
              <a:cxnLst/>
              <a:rect l="l" t="t" r="r" b="b"/>
              <a:pathLst>
                <a:path w="4021454" h="853440">
                  <a:moveTo>
                    <a:pt x="0" y="142239"/>
                  </a:moveTo>
                  <a:lnTo>
                    <a:pt x="7238" y="97281"/>
                  </a:lnTo>
                  <a:lnTo>
                    <a:pt x="27431" y="58165"/>
                  </a:lnTo>
                  <a:lnTo>
                    <a:pt x="58166" y="27431"/>
                  </a:lnTo>
                  <a:lnTo>
                    <a:pt x="97281" y="7238"/>
                  </a:lnTo>
                  <a:lnTo>
                    <a:pt x="142240" y="0"/>
                  </a:lnTo>
                  <a:lnTo>
                    <a:pt x="3879088" y="0"/>
                  </a:lnTo>
                  <a:lnTo>
                    <a:pt x="3924045" y="7238"/>
                  </a:lnTo>
                  <a:lnTo>
                    <a:pt x="3963162" y="27431"/>
                  </a:lnTo>
                  <a:lnTo>
                    <a:pt x="3993895" y="58165"/>
                  </a:lnTo>
                  <a:lnTo>
                    <a:pt x="4014089" y="97281"/>
                  </a:lnTo>
                  <a:lnTo>
                    <a:pt x="4021328" y="142239"/>
                  </a:lnTo>
                  <a:lnTo>
                    <a:pt x="4021328" y="711199"/>
                  </a:lnTo>
                  <a:lnTo>
                    <a:pt x="4014089" y="756157"/>
                  </a:lnTo>
                  <a:lnTo>
                    <a:pt x="3993895" y="795197"/>
                  </a:lnTo>
                  <a:lnTo>
                    <a:pt x="3963162" y="825995"/>
                  </a:lnTo>
                  <a:lnTo>
                    <a:pt x="3924045" y="846188"/>
                  </a:lnTo>
                  <a:lnTo>
                    <a:pt x="3879088" y="853439"/>
                  </a:lnTo>
                  <a:lnTo>
                    <a:pt x="142240" y="853439"/>
                  </a:lnTo>
                  <a:lnTo>
                    <a:pt x="97281" y="846188"/>
                  </a:lnTo>
                  <a:lnTo>
                    <a:pt x="58166" y="825995"/>
                  </a:lnTo>
                  <a:lnTo>
                    <a:pt x="27431" y="795197"/>
                  </a:lnTo>
                  <a:lnTo>
                    <a:pt x="7238" y="756157"/>
                  </a:lnTo>
                  <a:lnTo>
                    <a:pt x="0" y="711199"/>
                  </a:lnTo>
                  <a:lnTo>
                    <a:pt x="0" y="1422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35736" y="1700783"/>
            <a:ext cx="16421100" cy="29209"/>
            <a:chOff x="935736" y="1700783"/>
            <a:chExt cx="16421100" cy="29209"/>
          </a:xfrm>
        </p:grpSpPr>
        <p:sp>
          <p:nvSpPr>
            <p:cNvPr id="13" name="object 13"/>
            <p:cNvSpPr/>
            <p:nvPr/>
          </p:nvSpPr>
          <p:spPr>
            <a:xfrm>
              <a:off x="935736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6421100" y="28955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5736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6421100" y="28955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451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622035" y="1816681"/>
            <a:ext cx="4124325" cy="2452370"/>
            <a:chOff x="5622035" y="1816681"/>
            <a:chExt cx="4124325" cy="2452370"/>
          </a:xfrm>
        </p:grpSpPr>
        <p:sp>
          <p:nvSpPr>
            <p:cNvPr id="16" name="object 16"/>
            <p:cNvSpPr/>
            <p:nvPr/>
          </p:nvSpPr>
          <p:spPr>
            <a:xfrm>
              <a:off x="7598663" y="2889503"/>
              <a:ext cx="54610" cy="1237615"/>
            </a:xfrm>
            <a:custGeom>
              <a:avLst/>
              <a:gdLst/>
              <a:ahLst/>
              <a:cxnLst/>
              <a:rect l="l" t="t" r="r" b="b"/>
              <a:pathLst>
                <a:path w="54609" h="1237614">
                  <a:moveTo>
                    <a:pt x="54485" y="0"/>
                  </a:moveTo>
                  <a:lnTo>
                    <a:pt x="0" y="0"/>
                  </a:lnTo>
                  <a:lnTo>
                    <a:pt x="0" y="1237361"/>
                  </a:lnTo>
                  <a:lnTo>
                    <a:pt x="54485" y="1237361"/>
                  </a:lnTo>
                  <a:lnTo>
                    <a:pt x="5448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0083" y="2747772"/>
              <a:ext cx="192024" cy="1935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0083" y="4073651"/>
              <a:ext cx="192024" cy="1950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2035" y="1816681"/>
              <a:ext cx="4123944" cy="8884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43371" y="1831847"/>
              <a:ext cx="4021454" cy="792480"/>
            </a:xfrm>
            <a:custGeom>
              <a:avLst/>
              <a:gdLst/>
              <a:ahLst/>
              <a:cxnLst/>
              <a:rect l="l" t="t" r="r" b="b"/>
              <a:pathLst>
                <a:path w="4021454" h="792480">
                  <a:moveTo>
                    <a:pt x="3889502" y="0"/>
                  </a:moveTo>
                  <a:lnTo>
                    <a:pt x="131825" y="0"/>
                  </a:lnTo>
                  <a:lnTo>
                    <a:pt x="90169" y="6730"/>
                  </a:lnTo>
                  <a:lnTo>
                    <a:pt x="53975" y="25526"/>
                  </a:lnTo>
                  <a:lnTo>
                    <a:pt x="25400" y="54101"/>
                  </a:lnTo>
                  <a:lnTo>
                    <a:pt x="6730" y="90297"/>
                  </a:lnTo>
                  <a:lnTo>
                    <a:pt x="0" y="132079"/>
                  </a:lnTo>
                  <a:lnTo>
                    <a:pt x="0" y="660146"/>
                  </a:lnTo>
                  <a:lnTo>
                    <a:pt x="6730" y="701928"/>
                  </a:lnTo>
                  <a:lnTo>
                    <a:pt x="25400" y="738124"/>
                  </a:lnTo>
                  <a:lnTo>
                    <a:pt x="53975" y="766699"/>
                  </a:lnTo>
                  <a:lnTo>
                    <a:pt x="90169" y="785495"/>
                  </a:lnTo>
                  <a:lnTo>
                    <a:pt x="131825" y="792226"/>
                  </a:lnTo>
                  <a:lnTo>
                    <a:pt x="3889502" y="792226"/>
                  </a:lnTo>
                  <a:lnTo>
                    <a:pt x="3931157" y="785495"/>
                  </a:lnTo>
                  <a:lnTo>
                    <a:pt x="3967353" y="766699"/>
                  </a:lnTo>
                  <a:lnTo>
                    <a:pt x="3995928" y="738124"/>
                  </a:lnTo>
                  <a:lnTo>
                    <a:pt x="4014597" y="701928"/>
                  </a:lnTo>
                  <a:lnTo>
                    <a:pt x="4021328" y="660146"/>
                  </a:lnTo>
                  <a:lnTo>
                    <a:pt x="4021328" y="132079"/>
                  </a:lnTo>
                  <a:lnTo>
                    <a:pt x="4014597" y="90297"/>
                  </a:lnTo>
                  <a:lnTo>
                    <a:pt x="3995928" y="54101"/>
                  </a:lnTo>
                  <a:lnTo>
                    <a:pt x="3967353" y="25526"/>
                  </a:lnTo>
                  <a:lnTo>
                    <a:pt x="3931157" y="6730"/>
                  </a:lnTo>
                  <a:lnTo>
                    <a:pt x="3889502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44133" y="1832609"/>
              <a:ext cx="4021454" cy="792480"/>
            </a:xfrm>
            <a:custGeom>
              <a:avLst/>
              <a:gdLst/>
              <a:ahLst/>
              <a:cxnLst/>
              <a:rect l="l" t="t" r="r" b="b"/>
              <a:pathLst>
                <a:path w="4021454" h="792480">
                  <a:moveTo>
                    <a:pt x="0" y="132080"/>
                  </a:moveTo>
                  <a:lnTo>
                    <a:pt x="6730" y="90297"/>
                  </a:lnTo>
                  <a:lnTo>
                    <a:pt x="25400" y="54101"/>
                  </a:lnTo>
                  <a:lnTo>
                    <a:pt x="53975" y="25526"/>
                  </a:lnTo>
                  <a:lnTo>
                    <a:pt x="90169" y="6731"/>
                  </a:lnTo>
                  <a:lnTo>
                    <a:pt x="131825" y="0"/>
                  </a:lnTo>
                  <a:lnTo>
                    <a:pt x="3889501" y="0"/>
                  </a:lnTo>
                  <a:lnTo>
                    <a:pt x="3931158" y="6731"/>
                  </a:lnTo>
                  <a:lnTo>
                    <a:pt x="3967352" y="25526"/>
                  </a:lnTo>
                  <a:lnTo>
                    <a:pt x="3995927" y="54101"/>
                  </a:lnTo>
                  <a:lnTo>
                    <a:pt x="4014596" y="90297"/>
                  </a:lnTo>
                  <a:lnTo>
                    <a:pt x="4021327" y="132080"/>
                  </a:lnTo>
                  <a:lnTo>
                    <a:pt x="4021327" y="660146"/>
                  </a:lnTo>
                  <a:lnTo>
                    <a:pt x="4014596" y="701929"/>
                  </a:lnTo>
                  <a:lnTo>
                    <a:pt x="3995927" y="738124"/>
                  </a:lnTo>
                  <a:lnTo>
                    <a:pt x="3967352" y="766699"/>
                  </a:lnTo>
                  <a:lnTo>
                    <a:pt x="3931158" y="785495"/>
                  </a:lnTo>
                  <a:lnTo>
                    <a:pt x="3889501" y="792226"/>
                  </a:lnTo>
                  <a:lnTo>
                    <a:pt x="131825" y="792226"/>
                  </a:lnTo>
                  <a:lnTo>
                    <a:pt x="90169" y="785495"/>
                  </a:lnTo>
                  <a:lnTo>
                    <a:pt x="53975" y="766699"/>
                  </a:lnTo>
                  <a:lnTo>
                    <a:pt x="25400" y="738124"/>
                  </a:lnTo>
                  <a:lnTo>
                    <a:pt x="6730" y="701929"/>
                  </a:lnTo>
                  <a:lnTo>
                    <a:pt x="0" y="660146"/>
                  </a:lnTo>
                  <a:lnTo>
                    <a:pt x="0" y="13208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1151107" y="1827276"/>
            <a:ext cx="4151629" cy="2441575"/>
            <a:chOff x="11151107" y="1827276"/>
            <a:chExt cx="4151629" cy="2441575"/>
          </a:xfrm>
        </p:grpSpPr>
        <p:sp>
          <p:nvSpPr>
            <p:cNvPr id="23" name="object 23"/>
            <p:cNvSpPr/>
            <p:nvPr/>
          </p:nvSpPr>
          <p:spPr>
            <a:xfrm>
              <a:off x="13167359" y="2889504"/>
              <a:ext cx="54610" cy="1237615"/>
            </a:xfrm>
            <a:custGeom>
              <a:avLst/>
              <a:gdLst/>
              <a:ahLst/>
              <a:cxnLst/>
              <a:rect l="l" t="t" r="r" b="b"/>
              <a:pathLst>
                <a:path w="54609" h="1237614">
                  <a:moveTo>
                    <a:pt x="54485" y="0"/>
                  </a:moveTo>
                  <a:lnTo>
                    <a:pt x="0" y="0"/>
                  </a:lnTo>
                  <a:lnTo>
                    <a:pt x="0" y="1237361"/>
                  </a:lnTo>
                  <a:lnTo>
                    <a:pt x="54485" y="1237361"/>
                  </a:lnTo>
                  <a:lnTo>
                    <a:pt x="5448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97255" y="2747772"/>
              <a:ext cx="193548" cy="1935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97255" y="4073652"/>
              <a:ext cx="193548" cy="1950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1107" y="1827276"/>
              <a:ext cx="4151376" cy="9235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190731" y="1866900"/>
              <a:ext cx="4021454" cy="792480"/>
            </a:xfrm>
            <a:custGeom>
              <a:avLst/>
              <a:gdLst/>
              <a:ahLst/>
              <a:cxnLst/>
              <a:rect l="l" t="t" r="r" b="b"/>
              <a:pathLst>
                <a:path w="4021455" h="792480">
                  <a:moveTo>
                    <a:pt x="3889248" y="0"/>
                  </a:moveTo>
                  <a:lnTo>
                    <a:pt x="132079" y="0"/>
                  </a:lnTo>
                  <a:lnTo>
                    <a:pt x="90424" y="6730"/>
                  </a:lnTo>
                  <a:lnTo>
                    <a:pt x="54101" y="25526"/>
                  </a:lnTo>
                  <a:lnTo>
                    <a:pt x="25526" y="54101"/>
                  </a:lnTo>
                  <a:lnTo>
                    <a:pt x="6731" y="90297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1" y="702182"/>
                  </a:lnTo>
                  <a:lnTo>
                    <a:pt x="25526" y="738377"/>
                  </a:lnTo>
                  <a:lnTo>
                    <a:pt x="54101" y="766952"/>
                  </a:lnTo>
                  <a:lnTo>
                    <a:pt x="90424" y="785749"/>
                  </a:lnTo>
                  <a:lnTo>
                    <a:pt x="132079" y="792479"/>
                  </a:lnTo>
                  <a:lnTo>
                    <a:pt x="3889248" y="792479"/>
                  </a:lnTo>
                  <a:lnTo>
                    <a:pt x="3930904" y="785749"/>
                  </a:lnTo>
                  <a:lnTo>
                    <a:pt x="3967226" y="766952"/>
                  </a:lnTo>
                  <a:lnTo>
                    <a:pt x="3995801" y="738377"/>
                  </a:lnTo>
                  <a:lnTo>
                    <a:pt x="4014597" y="702182"/>
                  </a:lnTo>
                  <a:lnTo>
                    <a:pt x="4021328" y="660400"/>
                  </a:lnTo>
                  <a:lnTo>
                    <a:pt x="4021328" y="132079"/>
                  </a:lnTo>
                  <a:lnTo>
                    <a:pt x="4014597" y="90297"/>
                  </a:lnTo>
                  <a:lnTo>
                    <a:pt x="3995801" y="54101"/>
                  </a:lnTo>
                  <a:lnTo>
                    <a:pt x="3967226" y="25526"/>
                  </a:lnTo>
                  <a:lnTo>
                    <a:pt x="3930904" y="6730"/>
                  </a:lnTo>
                  <a:lnTo>
                    <a:pt x="3889248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191493" y="1867662"/>
              <a:ext cx="4021454" cy="792480"/>
            </a:xfrm>
            <a:custGeom>
              <a:avLst/>
              <a:gdLst/>
              <a:ahLst/>
              <a:cxnLst/>
              <a:rect l="l" t="t" r="r" b="b"/>
              <a:pathLst>
                <a:path w="4021455" h="792480">
                  <a:moveTo>
                    <a:pt x="0" y="132080"/>
                  </a:moveTo>
                  <a:lnTo>
                    <a:pt x="6730" y="90297"/>
                  </a:lnTo>
                  <a:lnTo>
                    <a:pt x="25526" y="54102"/>
                  </a:lnTo>
                  <a:lnTo>
                    <a:pt x="54101" y="25527"/>
                  </a:lnTo>
                  <a:lnTo>
                    <a:pt x="90424" y="6731"/>
                  </a:lnTo>
                  <a:lnTo>
                    <a:pt x="132079" y="0"/>
                  </a:lnTo>
                  <a:lnTo>
                    <a:pt x="3889248" y="0"/>
                  </a:lnTo>
                  <a:lnTo>
                    <a:pt x="3930904" y="6731"/>
                  </a:lnTo>
                  <a:lnTo>
                    <a:pt x="3967225" y="25527"/>
                  </a:lnTo>
                  <a:lnTo>
                    <a:pt x="3995800" y="54102"/>
                  </a:lnTo>
                  <a:lnTo>
                    <a:pt x="4014596" y="90297"/>
                  </a:lnTo>
                  <a:lnTo>
                    <a:pt x="4021327" y="132080"/>
                  </a:lnTo>
                  <a:lnTo>
                    <a:pt x="4021327" y="660400"/>
                  </a:lnTo>
                  <a:lnTo>
                    <a:pt x="4014596" y="702183"/>
                  </a:lnTo>
                  <a:lnTo>
                    <a:pt x="3995800" y="738378"/>
                  </a:lnTo>
                  <a:lnTo>
                    <a:pt x="3967225" y="766953"/>
                  </a:lnTo>
                  <a:lnTo>
                    <a:pt x="3930904" y="785749"/>
                  </a:lnTo>
                  <a:lnTo>
                    <a:pt x="3889248" y="792480"/>
                  </a:lnTo>
                  <a:lnTo>
                    <a:pt x="132079" y="792480"/>
                  </a:lnTo>
                  <a:lnTo>
                    <a:pt x="90424" y="785749"/>
                  </a:lnTo>
                  <a:lnTo>
                    <a:pt x="54101" y="766953"/>
                  </a:lnTo>
                  <a:lnTo>
                    <a:pt x="25526" y="738378"/>
                  </a:lnTo>
                  <a:lnTo>
                    <a:pt x="6730" y="702183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1259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Benefits</a:t>
            </a:r>
            <a:r>
              <a:rPr dirty="0" sz="5600" spc="-60"/>
              <a:t> </a:t>
            </a:r>
            <a:r>
              <a:rPr dirty="0" sz="5600"/>
              <a:t>of</a:t>
            </a:r>
            <a:r>
              <a:rPr dirty="0" sz="5600" spc="-50"/>
              <a:t> </a:t>
            </a:r>
            <a:r>
              <a:rPr dirty="0" sz="5600" spc="-10"/>
              <a:t>Components</a:t>
            </a:r>
            <a:endParaRPr sz="5600"/>
          </a:p>
        </p:txBody>
      </p:sp>
      <p:grpSp>
        <p:nvGrpSpPr>
          <p:cNvPr id="30" name="object 30"/>
          <p:cNvGrpSpPr/>
          <p:nvPr/>
        </p:nvGrpSpPr>
        <p:grpSpPr>
          <a:xfrm>
            <a:off x="3665220" y="4364735"/>
            <a:ext cx="10695305" cy="2360930"/>
            <a:chOff x="3665220" y="4364735"/>
            <a:chExt cx="10695305" cy="236093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3868" y="4465319"/>
              <a:ext cx="2107692" cy="211226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630924" y="4532375"/>
              <a:ext cx="1978025" cy="1982470"/>
            </a:xfrm>
            <a:custGeom>
              <a:avLst/>
              <a:gdLst/>
              <a:ahLst/>
              <a:cxnLst/>
              <a:rect l="l" t="t" r="r" b="b"/>
              <a:pathLst>
                <a:path w="1978025" h="1982470">
                  <a:moveTo>
                    <a:pt x="988822" y="0"/>
                  </a:moveTo>
                  <a:lnTo>
                    <a:pt x="940943" y="1143"/>
                  </a:lnTo>
                  <a:lnTo>
                    <a:pt x="893572" y="4572"/>
                  </a:lnTo>
                  <a:lnTo>
                    <a:pt x="846962" y="10160"/>
                  </a:lnTo>
                  <a:lnTo>
                    <a:pt x="800989" y="17907"/>
                  </a:lnTo>
                  <a:lnTo>
                    <a:pt x="755650" y="27686"/>
                  </a:lnTo>
                  <a:lnTo>
                    <a:pt x="711200" y="39624"/>
                  </a:lnTo>
                  <a:lnTo>
                    <a:pt x="667639" y="53466"/>
                  </a:lnTo>
                  <a:lnTo>
                    <a:pt x="624967" y="69214"/>
                  </a:lnTo>
                  <a:lnTo>
                    <a:pt x="583183" y="86995"/>
                  </a:lnTo>
                  <a:lnTo>
                    <a:pt x="542417" y="106552"/>
                  </a:lnTo>
                  <a:lnTo>
                    <a:pt x="502793" y="127888"/>
                  </a:lnTo>
                  <a:lnTo>
                    <a:pt x="464184" y="150875"/>
                  </a:lnTo>
                  <a:lnTo>
                    <a:pt x="426720" y="175640"/>
                  </a:lnTo>
                  <a:lnTo>
                    <a:pt x="390525" y="201929"/>
                  </a:lnTo>
                  <a:lnTo>
                    <a:pt x="355600" y="229870"/>
                  </a:lnTo>
                  <a:lnTo>
                    <a:pt x="321945" y="259334"/>
                  </a:lnTo>
                  <a:lnTo>
                    <a:pt x="289686" y="290322"/>
                  </a:lnTo>
                  <a:lnTo>
                    <a:pt x="258825" y="322707"/>
                  </a:lnTo>
                  <a:lnTo>
                    <a:pt x="229361" y="356362"/>
                  </a:lnTo>
                  <a:lnTo>
                    <a:pt x="201549" y="391413"/>
                  </a:lnTo>
                  <a:lnTo>
                    <a:pt x="175259" y="427736"/>
                  </a:lnTo>
                  <a:lnTo>
                    <a:pt x="150495" y="465200"/>
                  </a:lnTo>
                  <a:lnTo>
                    <a:pt x="127507" y="503936"/>
                  </a:lnTo>
                  <a:lnTo>
                    <a:pt x="106299" y="543687"/>
                  </a:lnTo>
                  <a:lnTo>
                    <a:pt x="86741" y="584581"/>
                  </a:lnTo>
                  <a:lnTo>
                    <a:pt x="69087" y="626363"/>
                  </a:lnTo>
                  <a:lnTo>
                    <a:pt x="53340" y="669163"/>
                  </a:lnTo>
                  <a:lnTo>
                    <a:pt x="39497" y="712977"/>
                  </a:lnTo>
                  <a:lnTo>
                    <a:pt x="27685" y="757427"/>
                  </a:lnTo>
                  <a:lnTo>
                    <a:pt x="17779" y="802766"/>
                  </a:lnTo>
                  <a:lnTo>
                    <a:pt x="10159" y="848868"/>
                  </a:lnTo>
                  <a:lnTo>
                    <a:pt x="4572" y="895731"/>
                  </a:lnTo>
                  <a:lnTo>
                    <a:pt x="1143" y="943101"/>
                  </a:lnTo>
                  <a:lnTo>
                    <a:pt x="0" y="991235"/>
                  </a:lnTo>
                  <a:lnTo>
                    <a:pt x="1143" y="1039240"/>
                  </a:lnTo>
                  <a:lnTo>
                    <a:pt x="4572" y="1086612"/>
                  </a:lnTo>
                  <a:lnTo>
                    <a:pt x="10159" y="1133475"/>
                  </a:lnTo>
                  <a:lnTo>
                    <a:pt x="17779" y="1179449"/>
                  </a:lnTo>
                  <a:lnTo>
                    <a:pt x="27685" y="1224914"/>
                  </a:lnTo>
                  <a:lnTo>
                    <a:pt x="39497" y="1269364"/>
                  </a:lnTo>
                  <a:lnTo>
                    <a:pt x="53340" y="1313179"/>
                  </a:lnTo>
                  <a:lnTo>
                    <a:pt x="69087" y="1355978"/>
                  </a:lnTo>
                  <a:lnTo>
                    <a:pt x="86741" y="1397762"/>
                  </a:lnTo>
                  <a:lnTo>
                    <a:pt x="106299" y="1438656"/>
                  </a:lnTo>
                  <a:lnTo>
                    <a:pt x="127507" y="1478407"/>
                  </a:lnTo>
                  <a:lnTo>
                    <a:pt x="150495" y="1517141"/>
                  </a:lnTo>
                  <a:lnTo>
                    <a:pt x="175259" y="1554607"/>
                  </a:lnTo>
                  <a:lnTo>
                    <a:pt x="201549" y="1590928"/>
                  </a:lnTo>
                  <a:lnTo>
                    <a:pt x="229361" y="1625981"/>
                  </a:lnTo>
                  <a:lnTo>
                    <a:pt x="258825" y="1659636"/>
                  </a:lnTo>
                  <a:lnTo>
                    <a:pt x="289686" y="1692021"/>
                  </a:lnTo>
                  <a:lnTo>
                    <a:pt x="321945" y="1723009"/>
                  </a:lnTo>
                  <a:lnTo>
                    <a:pt x="355600" y="1752473"/>
                  </a:lnTo>
                  <a:lnTo>
                    <a:pt x="390525" y="1780413"/>
                  </a:lnTo>
                  <a:lnTo>
                    <a:pt x="426720" y="1806702"/>
                  </a:lnTo>
                  <a:lnTo>
                    <a:pt x="464184" y="1831466"/>
                  </a:lnTo>
                  <a:lnTo>
                    <a:pt x="502793" y="1854453"/>
                  </a:lnTo>
                  <a:lnTo>
                    <a:pt x="542417" y="1875789"/>
                  </a:lnTo>
                  <a:lnTo>
                    <a:pt x="583183" y="1895348"/>
                  </a:lnTo>
                  <a:lnTo>
                    <a:pt x="624967" y="1913127"/>
                  </a:lnTo>
                  <a:lnTo>
                    <a:pt x="667639" y="1928876"/>
                  </a:lnTo>
                  <a:lnTo>
                    <a:pt x="711200" y="1942719"/>
                  </a:lnTo>
                  <a:lnTo>
                    <a:pt x="755650" y="1954657"/>
                  </a:lnTo>
                  <a:lnTo>
                    <a:pt x="800989" y="1964436"/>
                  </a:lnTo>
                  <a:lnTo>
                    <a:pt x="846962" y="1972183"/>
                  </a:lnTo>
                  <a:lnTo>
                    <a:pt x="893572" y="1977771"/>
                  </a:lnTo>
                  <a:lnTo>
                    <a:pt x="940943" y="1981200"/>
                  </a:lnTo>
                  <a:lnTo>
                    <a:pt x="988822" y="1982343"/>
                  </a:lnTo>
                  <a:lnTo>
                    <a:pt x="1036701" y="1981200"/>
                  </a:lnTo>
                  <a:lnTo>
                    <a:pt x="1084072" y="1977771"/>
                  </a:lnTo>
                  <a:lnTo>
                    <a:pt x="1130680" y="1972183"/>
                  </a:lnTo>
                  <a:lnTo>
                    <a:pt x="1176654" y="1964436"/>
                  </a:lnTo>
                  <a:lnTo>
                    <a:pt x="1221994" y="1954657"/>
                  </a:lnTo>
                  <a:lnTo>
                    <a:pt x="1266444" y="1942719"/>
                  </a:lnTo>
                  <a:lnTo>
                    <a:pt x="1310004" y="1928876"/>
                  </a:lnTo>
                  <a:lnTo>
                    <a:pt x="1352677" y="1913127"/>
                  </a:lnTo>
                  <a:lnTo>
                    <a:pt x="1394459" y="1895348"/>
                  </a:lnTo>
                  <a:lnTo>
                    <a:pt x="1435227" y="1875789"/>
                  </a:lnTo>
                  <a:lnTo>
                    <a:pt x="1474851" y="1854453"/>
                  </a:lnTo>
                  <a:lnTo>
                    <a:pt x="1513458" y="1831466"/>
                  </a:lnTo>
                  <a:lnTo>
                    <a:pt x="1550924" y="1806702"/>
                  </a:lnTo>
                  <a:lnTo>
                    <a:pt x="1587119" y="1780413"/>
                  </a:lnTo>
                  <a:lnTo>
                    <a:pt x="1622044" y="1752473"/>
                  </a:lnTo>
                  <a:lnTo>
                    <a:pt x="1655699" y="1723009"/>
                  </a:lnTo>
                  <a:lnTo>
                    <a:pt x="1687956" y="1692021"/>
                  </a:lnTo>
                  <a:lnTo>
                    <a:pt x="1718818" y="1659636"/>
                  </a:lnTo>
                  <a:lnTo>
                    <a:pt x="1748281" y="1625981"/>
                  </a:lnTo>
                  <a:lnTo>
                    <a:pt x="1776095" y="1590928"/>
                  </a:lnTo>
                  <a:lnTo>
                    <a:pt x="1802383" y="1554607"/>
                  </a:lnTo>
                  <a:lnTo>
                    <a:pt x="1827149" y="1517141"/>
                  </a:lnTo>
                  <a:lnTo>
                    <a:pt x="1850135" y="1478407"/>
                  </a:lnTo>
                  <a:lnTo>
                    <a:pt x="1871345" y="1438656"/>
                  </a:lnTo>
                  <a:lnTo>
                    <a:pt x="1890902" y="1397762"/>
                  </a:lnTo>
                  <a:lnTo>
                    <a:pt x="1908555" y="1355978"/>
                  </a:lnTo>
                  <a:lnTo>
                    <a:pt x="1924303" y="1313179"/>
                  </a:lnTo>
                  <a:lnTo>
                    <a:pt x="1938147" y="1269364"/>
                  </a:lnTo>
                  <a:lnTo>
                    <a:pt x="1949957" y="1224914"/>
                  </a:lnTo>
                  <a:lnTo>
                    <a:pt x="1959864" y="1179449"/>
                  </a:lnTo>
                  <a:lnTo>
                    <a:pt x="1967483" y="1133475"/>
                  </a:lnTo>
                  <a:lnTo>
                    <a:pt x="1973072" y="1086612"/>
                  </a:lnTo>
                  <a:lnTo>
                    <a:pt x="1976501" y="1039240"/>
                  </a:lnTo>
                  <a:lnTo>
                    <a:pt x="1977644" y="991235"/>
                  </a:lnTo>
                  <a:lnTo>
                    <a:pt x="1976501" y="943101"/>
                  </a:lnTo>
                  <a:lnTo>
                    <a:pt x="1973072" y="895731"/>
                  </a:lnTo>
                  <a:lnTo>
                    <a:pt x="1967483" y="848868"/>
                  </a:lnTo>
                  <a:lnTo>
                    <a:pt x="1959864" y="802766"/>
                  </a:lnTo>
                  <a:lnTo>
                    <a:pt x="1949957" y="757427"/>
                  </a:lnTo>
                  <a:lnTo>
                    <a:pt x="1938147" y="712977"/>
                  </a:lnTo>
                  <a:lnTo>
                    <a:pt x="1924303" y="669163"/>
                  </a:lnTo>
                  <a:lnTo>
                    <a:pt x="1908555" y="626363"/>
                  </a:lnTo>
                  <a:lnTo>
                    <a:pt x="1890902" y="584581"/>
                  </a:lnTo>
                  <a:lnTo>
                    <a:pt x="1871345" y="543687"/>
                  </a:lnTo>
                  <a:lnTo>
                    <a:pt x="1850135" y="503936"/>
                  </a:lnTo>
                  <a:lnTo>
                    <a:pt x="1827149" y="465200"/>
                  </a:lnTo>
                  <a:lnTo>
                    <a:pt x="1802383" y="427736"/>
                  </a:lnTo>
                  <a:lnTo>
                    <a:pt x="1776095" y="391413"/>
                  </a:lnTo>
                  <a:lnTo>
                    <a:pt x="1748281" y="356362"/>
                  </a:lnTo>
                  <a:lnTo>
                    <a:pt x="1718818" y="322707"/>
                  </a:lnTo>
                  <a:lnTo>
                    <a:pt x="1687956" y="290322"/>
                  </a:lnTo>
                  <a:lnTo>
                    <a:pt x="1655699" y="259334"/>
                  </a:lnTo>
                  <a:lnTo>
                    <a:pt x="1622044" y="229870"/>
                  </a:lnTo>
                  <a:lnTo>
                    <a:pt x="1587119" y="201929"/>
                  </a:lnTo>
                  <a:lnTo>
                    <a:pt x="1550924" y="175640"/>
                  </a:lnTo>
                  <a:lnTo>
                    <a:pt x="1513458" y="150875"/>
                  </a:lnTo>
                  <a:lnTo>
                    <a:pt x="1474851" y="127888"/>
                  </a:lnTo>
                  <a:lnTo>
                    <a:pt x="1435227" y="106552"/>
                  </a:lnTo>
                  <a:lnTo>
                    <a:pt x="1394459" y="86995"/>
                  </a:lnTo>
                  <a:lnTo>
                    <a:pt x="1352677" y="69214"/>
                  </a:lnTo>
                  <a:lnTo>
                    <a:pt x="1310004" y="53466"/>
                  </a:lnTo>
                  <a:lnTo>
                    <a:pt x="1266444" y="39624"/>
                  </a:lnTo>
                  <a:lnTo>
                    <a:pt x="1221994" y="27686"/>
                  </a:lnTo>
                  <a:lnTo>
                    <a:pt x="1176654" y="17907"/>
                  </a:lnTo>
                  <a:lnTo>
                    <a:pt x="1130680" y="10160"/>
                  </a:lnTo>
                  <a:lnTo>
                    <a:pt x="1084072" y="4572"/>
                  </a:lnTo>
                  <a:lnTo>
                    <a:pt x="1036701" y="1143"/>
                  </a:lnTo>
                  <a:lnTo>
                    <a:pt x="988822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948172" y="4364735"/>
              <a:ext cx="2840990" cy="1217930"/>
            </a:xfrm>
            <a:custGeom>
              <a:avLst/>
              <a:gdLst/>
              <a:ahLst/>
              <a:cxnLst/>
              <a:rect l="l" t="t" r="r" b="b"/>
              <a:pathLst>
                <a:path w="2840990" h="1217929">
                  <a:moveTo>
                    <a:pt x="1671701" y="0"/>
                  </a:moveTo>
                  <a:lnTo>
                    <a:pt x="1623441" y="1015"/>
                  </a:lnTo>
                  <a:lnTo>
                    <a:pt x="1575688" y="3937"/>
                  </a:lnTo>
                  <a:lnTo>
                    <a:pt x="1528445" y="8762"/>
                  </a:lnTo>
                  <a:lnTo>
                    <a:pt x="1481835" y="15366"/>
                  </a:lnTo>
                  <a:lnTo>
                    <a:pt x="1435734" y="23875"/>
                  </a:lnTo>
                  <a:lnTo>
                    <a:pt x="1390269" y="34162"/>
                  </a:lnTo>
                  <a:lnTo>
                    <a:pt x="1345564" y="46227"/>
                  </a:lnTo>
                  <a:lnTo>
                    <a:pt x="1301496" y="59943"/>
                  </a:lnTo>
                  <a:lnTo>
                    <a:pt x="1258188" y="75437"/>
                  </a:lnTo>
                  <a:lnTo>
                    <a:pt x="1215644" y="92455"/>
                  </a:lnTo>
                  <a:lnTo>
                    <a:pt x="1173987" y="111125"/>
                  </a:lnTo>
                  <a:lnTo>
                    <a:pt x="1133221" y="131317"/>
                  </a:lnTo>
                  <a:lnTo>
                    <a:pt x="1093216" y="153035"/>
                  </a:lnTo>
                  <a:lnTo>
                    <a:pt x="1054227" y="176149"/>
                  </a:lnTo>
                  <a:lnTo>
                    <a:pt x="1016253" y="200787"/>
                  </a:lnTo>
                  <a:lnTo>
                    <a:pt x="979297" y="226822"/>
                  </a:lnTo>
                  <a:lnTo>
                    <a:pt x="943355" y="254253"/>
                  </a:lnTo>
                  <a:lnTo>
                    <a:pt x="908430" y="283083"/>
                  </a:lnTo>
                  <a:lnTo>
                    <a:pt x="874776" y="313054"/>
                  </a:lnTo>
                  <a:lnTo>
                    <a:pt x="842136" y="344297"/>
                  </a:lnTo>
                  <a:lnTo>
                    <a:pt x="810768" y="376809"/>
                  </a:lnTo>
                  <a:lnTo>
                    <a:pt x="780669" y="410590"/>
                  </a:lnTo>
                  <a:lnTo>
                    <a:pt x="751839" y="445388"/>
                  </a:lnTo>
                  <a:lnTo>
                    <a:pt x="724280" y="481202"/>
                  </a:lnTo>
                  <a:lnTo>
                    <a:pt x="698119" y="518287"/>
                  </a:lnTo>
                  <a:lnTo>
                    <a:pt x="673226" y="556260"/>
                  </a:lnTo>
                  <a:lnTo>
                    <a:pt x="649858" y="595249"/>
                  </a:lnTo>
                  <a:lnTo>
                    <a:pt x="628014" y="635126"/>
                  </a:lnTo>
                  <a:lnTo>
                    <a:pt x="607568" y="676021"/>
                  </a:lnTo>
                  <a:lnTo>
                    <a:pt x="588772" y="717676"/>
                  </a:lnTo>
                  <a:lnTo>
                    <a:pt x="571500" y="760222"/>
                  </a:lnTo>
                  <a:lnTo>
                    <a:pt x="555751" y="803655"/>
                  </a:lnTo>
                  <a:lnTo>
                    <a:pt x="541781" y="847725"/>
                  </a:lnTo>
                  <a:lnTo>
                    <a:pt x="529463" y="892555"/>
                  </a:lnTo>
                  <a:lnTo>
                    <a:pt x="518922" y="938022"/>
                  </a:lnTo>
                  <a:lnTo>
                    <a:pt x="510031" y="984250"/>
                  </a:lnTo>
                  <a:lnTo>
                    <a:pt x="503047" y="1030986"/>
                  </a:lnTo>
                  <a:lnTo>
                    <a:pt x="497966" y="1078229"/>
                  </a:lnTo>
                  <a:lnTo>
                    <a:pt x="494664" y="1126109"/>
                  </a:lnTo>
                  <a:lnTo>
                    <a:pt x="494664" y="1142746"/>
                  </a:lnTo>
                  <a:lnTo>
                    <a:pt x="0" y="1142746"/>
                  </a:lnTo>
                  <a:lnTo>
                    <a:pt x="0" y="1181480"/>
                  </a:lnTo>
                  <a:lnTo>
                    <a:pt x="74549" y="1217422"/>
                  </a:lnTo>
                  <a:lnTo>
                    <a:pt x="566547" y="1217422"/>
                  </a:lnTo>
                  <a:lnTo>
                    <a:pt x="566547" y="1145921"/>
                  </a:lnTo>
                  <a:lnTo>
                    <a:pt x="566801" y="1138936"/>
                  </a:lnTo>
                  <a:lnTo>
                    <a:pt x="567562" y="1132331"/>
                  </a:lnTo>
                  <a:lnTo>
                    <a:pt x="569213" y="1126109"/>
                  </a:lnTo>
                  <a:lnTo>
                    <a:pt x="572516" y="1077594"/>
                  </a:lnTo>
                  <a:lnTo>
                    <a:pt x="577976" y="1029588"/>
                  </a:lnTo>
                  <a:lnTo>
                    <a:pt x="585343" y="982217"/>
                  </a:lnTo>
                  <a:lnTo>
                    <a:pt x="594741" y="935609"/>
                  </a:lnTo>
                  <a:lnTo>
                    <a:pt x="606171" y="889635"/>
                  </a:lnTo>
                  <a:lnTo>
                    <a:pt x="619378" y="844550"/>
                  </a:lnTo>
                  <a:lnTo>
                    <a:pt x="634492" y="800226"/>
                  </a:lnTo>
                  <a:lnTo>
                    <a:pt x="651382" y="756792"/>
                  </a:lnTo>
                  <a:lnTo>
                    <a:pt x="669925" y="714375"/>
                  </a:lnTo>
                  <a:lnTo>
                    <a:pt x="690245" y="672846"/>
                  </a:lnTo>
                  <a:lnTo>
                    <a:pt x="712343" y="632333"/>
                  </a:lnTo>
                  <a:lnTo>
                    <a:pt x="735964" y="592836"/>
                  </a:lnTo>
                  <a:lnTo>
                    <a:pt x="761110" y="554354"/>
                  </a:lnTo>
                  <a:lnTo>
                    <a:pt x="787780" y="517143"/>
                  </a:lnTo>
                  <a:lnTo>
                    <a:pt x="815975" y="481075"/>
                  </a:lnTo>
                  <a:lnTo>
                    <a:pt x="845693" y="446277"/>
                  </a:lnTo>
                  <a:lnTo>
                    <a:pt x="876680" y="412623"/>
                  </a:lnTo>
                  <a:lnTo>
                    <a:pt x="909066" y="380364"/>
                  </a:lnTo>
                  <a:lnTo>
                    <a:pt x="942721" y="349503"/>
                  </a:lnTo>
                  <a:lnTo>
                    <a:pt x="977773" y="320039"/>
                  </a:lnTo>
                  <a:lnTo>
                    <a:pt x="1013841" y="291973"/>
                  </a:lnTo>
                  <a:lnTo>
                    <a:pt x="1051178" y="265429"/>
                  </a:lnTo>
                  <a:lnTo>
                    <a:pt x="1089659" y="240411"/>
                  </a:lnTo>
                  <a:lnTo>
                    <a:pt x="1129156" y="216915"/>
                  </a:lnTo>
                  <a:lnTo>
                    <a:pt x="1169797" y="195072"/>
                  </a:lnTo>
                  <a:lnTo>
                    <a:pt x="1211326" y="174878"/>
                  </a:lnTo>
                  <a:lnTo>
                    <a:pt x="1253871" y="156463"/>
                  </a:lnTo>
                  <a:lnTo>
                    <a:pt x="1297304" y="139700"/>
                  </a:lnTo>
                  <a:lnTo>
                    <a:pt x="1341501" y="124840"/>
                  </a:lnTo>
                  <a:lnTo>
                    <a:pt x="1386585" y="111760"/>
                  </a:lnTo>
                  <a:lnTo>
                    <a:pt x="1432432" y="100584"/>
                  </a:lnTo>
                  <a:lnTo>
                    <a:pt x="1479042" y="91439"/>
                  </a:lnTo>
                  <a:lnTo>
                    <a:pt x="1526285" y="84200"/>
                  </a:lnTo>
                  <a:lnTo>
                    <a:pt x="1574164" y="78866"/>
                  </a:lnTo>
                  <a:lnTo>
                    <a:pt x="1622678" y="75691"/>
                  </a:lnTo>
                  <a:lnTo>
                    <a:pt x="1671701" y="74675"/>
                  </a:lnTo>
                  <a:lnTo>
                    <a:pt x="1720723" y="75691"/>
                  </a:lnTo>
                  <a:lnTo>
                    <a:pt x="1769109" y="78866"/>
                  </a:lnTo>
                  <a:lnTo>
                    <a:pt x="1816988" y="84200"/>
                  </a:lnTo>
                  <a:lnTo>
                    <a:pt x="1864232" y="91439"/>
                  </a:lnTo>
                  <a:lnTo>
                    <a:pt x="1910714" y="100711"/>
                  </a:lnTo>
                  <a:lnTo>
                    <a:pt x="1956561" y="111887"/>
                  </a:lnTo>
                  <a:lnTo>
                    <a:pt x="2001520" y="124967"/>
                  </a:lnTo>
                  <a:lnTo>
                    <a:pt x="2045843" y="139826"/>
                  </a:lnTo>
                  <a:lnTo>
                    <a:pt x="2089150" y="156463"/>
                  </a:lnTo>
                  <a:lnTo>
                    <a:pt x="2131695" y="175005"/>
                  </a:lnTo>
                  <a:lnTo>
                    <a:pt x="2173224" y="195199"/>
                  </a:lnTo>
                  <a:lnTo>
                    <a:pt x="2213736" y="217042"/>
                  </a:lnTo>
                  <a:lnTo>
                    <a:pt x="2253233" y="240411"/>
                  </a:lnTo>
                  <a:lnTo>
                    <a:pt x="2291714" y="265556"/>
                  </a:lnTo>
                  <a:lnTo>
                    <a:pt x="2329053" y="292100"/>
                  </a:lnTo>
                  <a:lnTo>
                    <a:pt x="2365121" y="320166"/>
                  </a:lnTo>
                  <a:lnTo>
                    <a:pt x="2400046" y="349630"/>
                  </a:lnTo>
                  <a:lnTo>
                    <a:pt x="2433828" y="380491"/>
                  </a:lnTo>
                  <a:lnTo>
                    <a:pt x="2466212" y="412750"/>
                  </a:lnTo>
                  <a:lnTo>
                    <a:pt x="2497201" y="446404"/>
                  </a:lnTo>
                  <a:lnTo>
                    <a:pt x="2526919" y="481202"/>
                  </a:lnTo>
                  <a:lnTo>
                    <a:pt x="2555112" y="517271"/>
                  </a:lnTo>
                  <a:lnTo>
                    <a:pt x="2581782" y="554481"/>
                  </a:lnTo>
                  <a:lnTo>
                    <a:pt x="2607055" y="592836"/>
                  </a:lnTo>
                  <a:lnTo>
                    <a:pt x="2630678" y="632333"/>
                  </a:lnTo>
                  <a:lnTo>
                    <a:pt x="2652776" y="672846"/>
                  </a:lnTo>
                  <a:lnTo>
                    <a:pt x="2673223" y="714375"/>
                  </a:lnTo>
                  <a:lnTo>
                    <a:pt x="2691892" y="756792"/>
                  </a:lnTo>
                  <a:lnTo>
                    <a:pt x="2708782" y="800226"/>
                  </a:lnTo>
                  <a:lnTo>
                    <a:pt x="2724023" y="844423"/>
                  </a:lnTo>
                  <a:lnTo>
                    <a:pt x="2737357" y="889508"/>
                  </a:lnTo>
                  <a:lnTo>
                    <a:pt x="2748787" y="935354"/>
                  </a:lnTo>
                  <a:lnTo>
                    <a:pt x="2758312" y="981963"/>
                  </a:lnTo>
                  <a:lnTo>
                    <a:pt x="2765932" y="1029208"/>
                  </a:lnTo>
                  <a:lnTo>
                    <a:pt x="2840481" y="1029208"/>
                  </a:lnTo>
                  <a:lnTo>
                    <a:pt x="2833243" y="981328"/>
                  </a:lnTo>
                  <a:lnTo>
                    <a:pt x="2824226" y="934085"/>
                  </a:lnTo>
                  <a:lnTo>
                    <a:pt x="2813304" y="887476"/>
                  </a:lnTo>
                  <a:lnTo>
                    <a:pt x="2800477" y="841628"/>
                  </a:lnTo>
                  <a:lnTo>
                    <a:pt x="2785999" y="796543"/>
                  </a:lnTo>
                  <a:lnTo>
                    <a:pt x="2769616" y="752221"/>
                  </a:lnTo>
                  <a:lnTo>
                    <a:pt x="2751708" y="708787"/>
                  </a:lnTo>
                  <a:lnTo>
                    <a:pt x="2732024" y="666114"/>
                  </a:lnTo>
                  <a:lnTo>
                    <a:pt x="2710687" y="624459"/>
                  </a:lnTo>
                  <a:lnTo>
                    <a:pt x="2687828" y="583818"/>
                  </a:lnTo>
                  <a:lnTo>
                    <a:pt x="2663444" y="544067"/>
                  </a:lnTo>
                  <a:lnTo>
                    <a:pt x="2637535" y="505460"/>
                  </a:lnTo>
                  <a:lnTo>
                    <a:pt x="2610230" y="467867"/>
                  </a:lnTo>
                  <a:lnTo>
                    <a:pt x="2581402" y="431418"/>
                  </a:lnTo>
                  <a:lnTo>
                    <a:pt x="2551303" y="396113"/>
                  </a:lnTo>
                  <a:lnTo>
                    <a:pt x="2519806" y="362076"/>
                  </a:lnTo>
                  <a:lnTo>
                    <a:pt x="2487041" y="329311"/>
                  </a:lnTo>
                  <a:lnTo>
                    <a:pt x="2453004" y="297814"/>
                  </a:lnTo>
                  <a:lnTo>
                    <a:pt x="2417699" y="267588"/>
                  </a:lnTo>
                  <a:lnTo>
                    <a:pt x="2381250" y="238887"/>
                  </a:lnTo>
                  <a:lnTo>
                    <a:pt x="2343784" y="211454"/>
                  </a:lnTo>
                  <a:lnTo>
                    <a:pt x="2305050" y="185547"/>
                  </a:lnTo>
                  <a:lnTo>
                    <a:pt x="2265426" y="161162"/>
                  </a:lnTo>
                  <a:lnTo>
                    <a:pt x="2224658" y="138302"/>
                  </a:lnTo>
                  <a:lnTo>
                    <a:pt x="2183003" y="117093"/>
                  </a:lnTo>
                  <a:lnTo>
                    <a:pt x="2140330" y="97409"/>
                  </a:lnTo>
                  <a:lnTo>
                    <a:pt x="2096770" y="79501"/>
                  </a:lnTo>
                  <a:lnTo>
                    <a:pt x="2052447" y="63246"/>
                  </a:lnTo>
                  <a:lnTo>
                    <a:pt x="2007234" y="48767"/>
                  </a:lnTo>
                  <a:lnTo>
                    <a:pt x="1961260" y="36067"/>
                  </a:lnTo>
                  <a:lnTo>
                    <a:pt x="1914652" y="25273"/>
                  </a:lnTo>
                  <a:lnTo>
                    <a:pt x="1867280" y="16255"/>
                  </a:lnTo>
                  <a:lnTo>
                    <a:pt x="1819275" y="9143"/>
                  </a:lnTo>
                  <a:lnTo>
                    <a:pt x="1770633" y="4063"/>
                  </a:lnTo>
                  <a:lnTo>
                    <a:pt x="1721357" y="1015"/>
                  </a:lnTo>
                  <a:lnTo>
                    <a:pt x="167170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49740" y="4465319"/>
              <a:ext cx="2107692" cy="211226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416796" y="4532375"/>
              <a:ext cx="1978025" cy="1982470"/>
            </a:xfrm>
            <a:custGeom>
              <a:avLst/>
              <a:gdLst/>
              <a:ahLst/>
              <a:cxnLst/>
              <a:rect l="l" t="t" r="r" b="b"/>
              <a:pathLst>
                <a:path w="1978025" h="1982470">
                  <a:moveTo>
                    <a:pt x="988822" y="0"/>
                  </a:moveTo>
                  <a:lnTo>
                    <a:pt x="940943" y="1143"/>
                  </a:lnTo>
                  <a:lnTo>
                    <a:pt x="893572" y="4572"/>
                  </a:lnTo>
                  <a:lnTo>
                    <a:pt x="846962" y="10160"/>
                  </a:lnTo>
                  <a:lnTo>
                    <a:pt x="800988" y="17907"/>
                  </a:lnTo>
                  <a:lnTo>
                    <a:pt x="755650" y="27686"/>
                  </a:lnTo>
                  <a:lnTo>
                    <a:pt x="711200" y="39624"/>
                  </a:lnTo>
                  <a:lnTo>
                    <a:pt x="667638" y="53466"/>
                  </a:lnTo>
                  <a:lnTo>
                    <a:pt x="624967" y="69214"/>
                  </a:lnTo>
                  <a:lnTo>
                    <a:pt x="583183" y="86995"/>
                  </a:lnTo>
                  <a:lnTo>
                    <a:pt x="542417" y="106552"/>
                  </a:lnTo>
                  <a:lnTo>
                    <a:pt x="502793" y="127888"/>
                  </a:lnTo>
                  <a:lnTo>
                    <a:pt x="464184" y="150875"/>
                  </a:lnTo>
                  <a:lnTo>
                    <a:pt x="426720" y="175640"/>
                  </a:lnTo>
                  <a:lnTo>
                    <a:pt x="390525" y="201929"/>
                  </a:lnTo>
                  <a:lnTo>
                    <a:pt x="355600" y="229870"/>
                  </a:lnTo>
                  <a:lnTo>
                    <a:pt x="321945" y="259334"/>
                  </a:lnTo>
                  <a:lnTo>
                    <a:pt x="289686" y="290322"/>
                  </a:lnTo>
                  <a:lnTo>
                    <a:pt x="258825" y="322707"/>
                  </a:lnTo>
                  <a:lnTo>
                    <a:pt x="229361" y="356362"/>
                  </a:lnTo>
                  <a:lnTo>
                    <a:pt x="201549" y="391413"/>
                  </a:lnTo>
                  <a:lnTo>
                    <a:pt x="175259" y="427736"/>
                  </a:lnTo>
                  <a:lnTo>
                    <a:pt x="150495" y="465200"/>
                  </a:lnTo>
                  <a:lnTo>
                    <a:pt x="127507" y="503936"/>
                  </a:lnTo>
                  <a:lnTo>
                    <a:pt x="106299" y="543687"/>
                  </a:lnTo>
                  <a:lnTo>
                    <a:pt x="86740" y="584581"/>
                  </a:lnTo>
                  <a:lnTo>
                    <a:pt x="69087" y="626363"/>
                  </a:lnTo>
                  <a:lnTo>
                    <a:pt x="53339" y="669163"/>
                  </a:lnTo>
                  <a:lnTo>
                    <a:pt x="39497" y="712977"/>
                  </a:lnTo>
                  <a:lnTo>
                    <a:pt x="27685" y="757427"/>
                  </a:lnTo>
                  <a:lnTo>
                    <a:pt x="17779" y="802766"/>
                  </a:lnTo>
                  <a:lnTo>
                    <a:pt x="10159" y="848868"/>
                  </a:lnTo>
                  <a:lnTo>
                    <a:pt x="4572" y="895731"/>
                  </a:lnTo>
                  <a:lnTo>
                    <a:pt x="1143" y="943101"/>
                  </a:lnTo>
                  <a:lnTo>
                    <a:pt x="0" y="991235"/>
                  </a:lnTo>
                  <a:lnTo>
                    <a:pt x="1143" y="1039240"/>
                  </a:lnTo>
                  <a:lnTo>
                    <a:pt x="4572" y="1086612"/>
                  </a:lnTo>
                  <a:lnTo>
                    <a:pt x="10159" y="1133475"/>
                  </a:lnTo>
                  <a:lnTo>
                    <a:pt x="17779" y="1179449"/>
                  </a:lnTo>
                  <a:lnTo>
                    <a:pt x="27685" y="1224914"/>
                  </a:lnTo>
                  <a:lnTo>
                    <a:pt x="39497" y="1269364"/>
                  </a:lnTo>
                  <a:lnTo>
                    <a:pt x="53339" y="1313179"/>
                  </a:lnTo>
                  <a:lnTo>
                    <a:pt x="69087" y="1355978"/>
                  </a:lnTo>
                  <a:lnTo>
                    <a:pt x="86740" y="1397762"/>
                  </a:lnTo>
                  <a:lnTo>
                    <a:pt x="106299" y="1438656"/>
                  </a:lnTo>
                  <a:lnTo>
                    <a:pt x="127507" y="1478407"/>
                  </a:lnTo>
                  <a:lnTo>
                    <a:pt x="150495" y="1517141"/>
                  </a:lnTo>
                  <a:lnTo>
                    <a:pt x="175259" y="1554607"/>
                  </a:lnTo>
                  <a:lnTo>
                    <a:pt x="201549" y="1590928"/>
                  </a:lnTo>
                  <a:lnTo>
                    <a:pt x="229361" y="1625981"/>
                  </a:lnTo>
                  <a:lnTo>
                    <a:pt x="258825" y="1659636"/>
                  </a:lnTo>
                  <a:lnTo>
                    <a:pt x="289686" y="1692021"/>
                  </a:lnTo>
                  <a:lnTo>
                    <a:pt x="321945" y="1723009"/>
                  </a:lnTo>
                  <a:lnTo>
                    <a:pt x="355600" y="1752473"/>
                  </a:lnTo>
                  <a:lnTo>
                    <a:pt x="390525" y="1780413"/>
                  </a:lnTo>
                  <a:lnTo>
                    <a:pt x="426720" y="1806702"/>
                  </a:lnTo>
                  <a:lnTo>
                    <a:pt x="464184" y="1831466"/>
                  </a:lnTo>
                  <a:lnTo>
                    <a:pt x="502793" y="1854453"/>
                  </a:lnTo>
                  <a:lnTo>
                    <a:pt x="542417" y="1875789"/>
                  </a:lnTo>
                  <a:lnTo>
                    <a:pt x="583183" y="1895348"/>
                  </a:lnTo>
                  <a:lnTo>
                    <a:pt x="624967" y="1913127"/>
                  </a:lnTo>
                  <a:lnTo>
                    <a:pt x="667638" y="1928876"/>
                  </a:lnTo>
                  <a:lnTo>
                    <a:pt x="711200" y="1942719"/>
                  </a:lnTo>
                  <a:lnTo>
                    <a:pt x="755650" y="1954657"/>
                  </a:lnTo>
                  <a:lnTo>
                    <a:pt x="800988" y="1964436"/>
                  </a:lnTo>
                  <a:lnTo>
                    <a:pt x="846962" y="1972183"/>
                  </a:lnTo>
                  <a:lnTo>
                    <a:pt x="893572" y="1977771"/>
                  </a:lnTo>
                  <a:lnTo>
                    <a:pt x="940943" y="1981200"/>
                  </a:lnTo>
                  <a:lnTo>
                    <a:pt x="988822" y="1982343"/>
                  </a:lnTo>
                  <a:lnTo>
                    <a:pt x="1036701" y="1981200"/>
                  </a:lnTo>
                  <a:lnTo>
                    <a:pt x="1084072" y="1977771"/>
                  </a:lnTo>
                  <a:lnTo>
                    <a:pt x="1130680" y="1972183"/>
                  </a:lnTo>
                  <a:lnTo>
                    <a:pt x="1176654" y="1964436"/>
                  </a:lnTo>
                  <a:lnTo>
                    <a:pt x="1221994" y="1954657"/>
                  </a:lnTo>
                  <a:lnTo>
                    <a:pt x="1266444" y="1942719"/>
                  </a:lnTo>
                  <a:lnTo>
                    <a:pt x="1310004" y="1928876"/>
                  </a:lnTo>
                  <a:lnTo>
                    <a:pt x="1352677" y="1913127"/>
                  </a:lnTo>
                  <a:lnTo>
                    <a:pt x="1394459" y="1895348"/>
                  </a:lnTo>
                  <a:lnTo>
                    <a:pt x="1435227" y="1875789"/>
                  </a:lnTo>
                  <a:lnTo>
                    <a:pt x="1474851" y="1854453"/>
                  </a:lnTo>
                  <a:lnTo>
                    <a:pt x="1513458" y="1831466"/>
                  </a:lnTo>
                  <a:lnTo>
                    <a:pt x="1550924" y="1806702"/>
                  </a:lnTo>
                  <a:lnTo>
                    <a:pt x="1587119" y="1780413"/>
                  </a:lnTo>
                  <a:lnTo>
                    <a:pt x="1622044" y="1752473"/>
                  </a:lnTo>
                  <a:lnTo>
                    <a:pt x="1655699" y="1723009"/>
                  </a:lnTo>
                  <a:lnTo>
                    <a:pt x="1687956" y="1692021"/>
                  </a:lnTo>
                  <a:lnTo>
                    <a:pt x="1718818" y="1659636"/>
                  </a:lnTo>
                  <a:lnTo>
                    <a:pt x="1748281" y="1625981"/>
                  </a:lnTo>
                  <a:lnTo>
                    <a:pt x="1776095" y="1590928"/>
                  </a:lnTo>
                  <a:lnTo>
                    <a:pt x="1802383" y="1554607"/>
                  </a:lnTo>
                  <a:lnTo>
                    <a:pt x="1827149" y="1517141"/>
                  </a:lnTo>
                  <a:lnTo>
                    <a:pt x="1850135" y="1478407"/>
                  </a:lnTo>
                  <a:lnTo>
                    <a:pt x="1871345" y="1438656"/>
                  </a:lnTo>
                  <a:lnTo>
                    <a:pt x="1890902" y="1397762"/>
                  </a:lnTo>
                  <a:lnTo>
                    <a:pt x="1908555" y="1355978"/>
                  </a:lnTo>
                  <a:lnTo>
                    <a:pt x="1924303" y="1313179"/>
                  </a:lnTo>
                  <a:lnTo>
                    <a:pt x="1938147" y="1269364"/>
                  </a:lnTo>
                  <a:lnTo>
                    <a:pt x="1949957" y="1224914"/>
                  </a:lnTo>
                  <a:lnTo>
                    <a:pt x="1959863" y="1179449"/>
                  </a:lnTo>
                  <a:lnTo>
                    <a:pt x="1967483" y="1133475"/>
                  </a:lnTo>
                  <a:lnTo>
                    <a:pt x="1973072" y="1086612"/>
                  </a:lnTo>
                  <a:lnTo>
                    <a:pt x="1976501" y="1039240"/>
                  </a:lnTo>
                  <a:lnTo>
                    <a:pt x="1977644" y="991235"/>
                  </a:lnTo>
                  <a:lnTo>
                    <a:pt x="1976501" y="943101"/>
                  </a:lnTo>
                  <a:lnTo>
                    <a:pt x="1973072" y="895731"/>
                  </a:lnTo>
                  <a:lnTo>
                    <a:pt x="1967483" y="848868"/>
                  </a:lnTo>
                  <a:lnTo>
                    <a:pt x="1959863" y="802766"/>
                  </a:lnTo>
                  <a:lnTo>
                    <a:pt x="1949957" y="757427"/>
                  </a:lnTo>
                  <a:lnTo>
                    <a:pt x="1938147" y="712977"/>
                  </a:lnTo>
                  <a:lnTo>
                    <a:pt x="1924303" y="669163"/>
                  </a:lnTo>
                  <a:lnTo>
                    <a:pt x="1908555" y="626363"/>
                  </a:lnTo>
                  <a:lnTo>
                    <a:pt x="1890902" y="584581"/>
                  </a:lnTo>
                  <a:lnTo>
                    <a:pt x="1871345" y="543687"/>
                  </a:lnTo>
                  <a:lnTo>
                    <a:pt x="1850135" y="503936"/>
                  </a:lnTo>
                  <a:lnTo>
                    <a:pt x="1827149" y="465200"/>
                  </a:lnTo>
                  <a:lnTo>
                    <a:pt x="1802383" y="427736"/>
                  </a:lnTo>
                  <a:lnTo>
                    <a:pt x="1776095" y="391413"/>
                  </a:lnTo>
                  <a:lnTo>
                    <a:pt x="1748281" y="356362"/>
                  </a:lnTo>
                  <a:lnTo>
                    <a:pt x="1718818" y="322707"/>
                  </a:lnTo>
                  <a:lnTo>
                    <a:pt x="1687956" y="290322"/>
                  </a:lnTo>
                  <a:lnTo>
                    <a:pt x="1655699" y="259334"/>
                  </a:lnTo>
                  <a:lnTo>
                    <a:pt x="1622044" y="229870"/>
                  </a:lnTo>
                  <a:lnTo>
                    <a:pt x="1587119" y="201929"/>
                  </a:lnTo>
                  <a:lnTo>
                    <a:pt x="1550924" y="175640"/>
                  </a:lnTo>
                  <a:lnTo>
                    <a:pt x="1513458" y="150875"/>
                  </a:lnTo>
                  <a:lnTo>
                    <a:pt x="1474851" y="127888"/>
                  </a:lnTo>
                  <a:lnTo>
                    <a:pt x="1435227" y="106552"/>
                  </a:lnTo>
                  <a:lnTo>
                    <a:pt x="1394459" y="86995"/>
                  </a:lnTo>
                  <a:lnTo>
                    <a:pt x="1352677" y="69214"/>
                  </a:lnTo>
                  <a:lnTo>
                    <a:pt x="1310004" y="53466"/>
                  </a:lnTo>
                  <a:lnTo>
                    <a:pt x="1266444" y="39624"/>
                  </a:lnTo>
                  <a:lnTo>
                    <a:pt x="1221994" y="27686"/>
                  </a:lnTo>
                  <a:lnTo>
                    <a:pt x="1176654" y="17907"/>
                  </a:lnTo>
                  <a:lnTo>
                    <a:pt x="1130680" y="10160"/>
                  </a:lnTo>
                  <a:lnTo>
                    <a:pt x="1084072" y="4572"/>
                  </a:lnTo>
                  <a:lnTo>
                    <a:pt x="1036701" y="1143"/>
                  </a:lnTo>
                  <a:lnTo>
                    <a:pt x="988822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726423" y="4364735"/>
              <a:ext cx="2839085" cy="1233170"/>
            </a:xfrm>
            <a:custGeom>
              <a:avLst/>
              <a:gdLst/>
              <a:ahLst/>
              <a:cxnLst/>
              <a:rect l="l" t="t" r="r" b="b"/>
              <a:pathLst>
                <a:path w="2839084" h="1233170">
                  <a:moveTo>
                    <a:pt x="1673478" y="0"/>
                  </a:moveTo>
                  <a:lnTo>
                    <a:pt x="1624965" y="1015"/>
                  </a:lnTo>
                  <a:lnTo>
                    <a:pt x="1577085" y="3937"/>
                  </a:lnTo>
                  <a:lnTo>
                    <a:pt x="1529715" y="8762"/>
                  </a:lnTo>
                  <a:lnTo>
                    <a:pt x="1482978" y="15366"/>
                  </a:lnTo>
                  <a:lnTo>
                    <a:pt x="1436751" y="23875"/>
                  </a:lnTo>
                  <a:lnTo>
                    <a:pt x="1391157" y="34162"/>
                  </a:lnTo>
                  <a:lnTo>
                    <a:pt x="1346327" y="46227"/>
                  </a:lnTo>
                  <a:lnTo>
                    <a:pt x="1302130" y="59943"/>
                  </a:lnTo>
                  <a:lnTo>
                    <a:pt x="1258697" y="75311"/>
                  </a:lnTo>
                  <a:lnTo>
                    <a:pt x="1216152" y="92328"/>
                  </a:lnTo>
                  <a:lnTo>
                    <a:pt x="1174369" y="110998"/>
                  </a:lnTo>
                  <a:lnTo>
                    <a:pt x="1133475" y="131190"/>
                  </a:lnTo>
                  <a:lnTo>
                    <a:pt x="1093597" y="152780"/>
                  </a:lnTo>
                  <a:lnTo>
                    <a:pt x="1054480" y="176022"/>
                  </a:lnTo>
                  <a:lnTo>
                    <a:pt x="1016507" y="200660"/>
                  </a:lnTo>
                  <a:lnTo>
                    <a:pt x="979424" y="226694"/>
                  </a:lnTo>
                  <a:lnTo>
                    <a:pt x="943482" y="254000"/>
                  </a:lnTo>
                  <a:lnTo>
                    <a:pt x="908557" y="282701"/>
                  </a:lnTo>
                  <a:lnTo>
                    <a:pt x="874902" y="312800"/>
                  </a:lnTo>
                  <a:lnTo>
                    <a:pt x="842391" y="344042"/>
                  </a:lnTo>
                  <a:lnTo>
                    <a:pt x="811022" y="376427"/>
                  </a:lnTo>
                  <a:lnTo>
                    <a:pt x="780923" y="410083"/>
                  </a:lnTo>
                  <a:lnTo>
                    <a:pt x="752094" y="444880"/>
                  </a:lnTo>
                  <a:lnTo>
                    <a:pt x="724661" y="480694"/>
                  </a:lnTo>
                  <a:lnTo>
                    <a:pt x="698500" y="517651"/>
                  </a:lnTo>
                  <a:lnTo>
                    <a:pt x="673734" y="555625"/>
                  </a:lnTo>
                  <a:lnTo>
                    <a:pt x="650494" y="594613"/>
                  </a:lnTo>
                  <a:lnTo>
                    <a:pt x="628650" y="634491"/>
                  </a:lnTo>
                  <a:lnTo>
                    <a:pt x="608329" y="675259"/>
                  </a:lnTo>
                  <a:lnTo>
                    <a:pt x="589660" y="716914"/>
                  </a:lnTo>
                  <a:lnTo>
                    <a:pt x="572516" y="759460"/>
                  </a:lnTo>
                  <a:lnTo>
                    <a:pt x="557022" y="802766"/>
                  </a:lnTo>
                  <a:lnTo>
                    <a:pt x="543051" y="846836"/>
                  </a:lnTo>
                  <a:lnTo>
                    <a:pt x="530986" y="891539"/>
                  </a:lnTo>
                  <a:lnTo>
                    <a:pt x="520573" y="937005"/>
                  </a:lnTo>
                  <a:lnTo>
                    <a:pt x="511936" y="983106"/>
                  </a:lnTo>
                  <a:lnTo>
                    <a:pt x="505078" y="1029842"/>
                  </a:lnTo>
                  <a:lnTo>
                    <a:pt x="500125" y="1077087"/>
                  </a:lnTo>
                  <a:lnTo>
                    <a:pt x="496950" y="1124839"/>
                  </a:lnTo>
                  <a:lnTo>
                    <a:pt x="496950" y="1135888"/>
                  </a:lnTo>
                  <a:lnTo>
                    <a:pt x="494283" y="1141476"/>
                  </a:lnTo>
                  <a:lnTo>
                    <a:pt x="0" y="1141476"/>
                  </a:lnTo>
                  <a:lnTo>
                    <a:pt x="0" y="1232662"/>
                  </a:lnTo>
                  <a:lnTo>
                    <a:pt x="71754" y="1232662"/>
                  </a:lnTo>
                  <a:lnTo>
                    <a:pt x="71754" y="1216025"/>
                  </a:lnTo>
                  <a:lnTo>
                    <a:pt x="568832" y="1216025"/>
                  </a:lnTo>
                  <a:lnTo>
                    <a:pt x="568832" y="1124839"/>
                  </a:lnTo>
                  <a:lnTo>
                    <a:pt x="572389" y="1076325"/>
                  </a:lnTo>
                  <a:lnTo>
                    <a:pt x="578103" y="1028446"/>
                  </a:lnTo>
                  <a:lnTo>
                    <a:pt x="585724" y="981075"/>
                  </a:lnTo>
                  <a:lnTo>
                    <a:pt x="595249" y="934592"/>
                  </a:lnTo>
                  <a:lnTo>
                    <a:pt x="606805" y="888746"/>
                  </a:lnTo>
                  <a:lnTo>
                    <a:pt x="620141" y="843661"/>
                  </a:lnTo>
                  <a:lnTo>
                    <a:pt x="635380" y="799464"/>
                  </a:lnTo>
                  <a:lnTo>
                    <a:pt x="652399" y="756030"/>
                  </a:lnTo>
                  <a:lnTo>
                    <a:pt x="671195" y="713613"/>
                  </a:lnTo>
                  <a:lnTo>
                    <a:pt x="691642" y="672084"/>
                  </a:lnTo>
                  <a:lnTo>
                    <a:pt x="713740" y="631698"/>
                  </a:lnTo>
                  <a:lnTo>
                    <a:pt x="737361" y="592201"/>
                  </a:lnTo>
                  <a:lnTo>
                    <a:pt x="762634" y="553847"/>
                  </a:lnTo>
                  <a:lnTo>
                    <a:pt x="789431" y="516636"/>
                  </a:lnTo>
                  <a:lnTo>
                    <a:pt x="817752" y="480567"/>
                  </a:lnTo>
                  <a:lnTo>
                    <a:pt x="847471" y="445769"/>
                  </a:lnTo>
                  <a:lnTo>
                    <a:pt x="878458" y="412241"/>
                  </a:lnTo>
                  <a:lnTo>
                    <a:pt x="910971" y="380111"/>
                  </a:lnTo>
                  <a:lnTo>
                    <a:pt x="944626" y="349250"/>
                  </a:lnTo>
                  <a:lnTo>
                    <a:pt x="979677" y="319786"/>
                  </a:lnTo>
                  <a:lnTo>
                    <a:pt x="1015746" y="291718"/>
                  </a:lnTo>
                  <a:lnTo>
                    <a:pt x="1053083" y="265175"/>
                  </a:lnTo>
                  <a:lnTo>
                    <a:pt x="1091565" y="240156"/>
                  </a:lnTo>
                  <a:lnTo>
                    <a:pt x="1131189" y="216788"/>
                  </a:lnTo>
                  <a:lnTo>
                    <a:pt x="1171702" y="194944"/>
                  </a:lnTo>
                  <a:lnTo>
                    <a:pt x="1213357" y="174751"/>
                  </a:lnTo>
                  <a:lnTo>
                    <a:pt x="1255776" y="156337"/>
                  </a:lnTo>
                  <a:lnTo>
                    <a:pt x="1299209" y="139700"/>
                  </a:lnTo>
                  <a:lnTo>
                    <a:pt x="1343405" y="124840"/>
                  </a:lnTo>
                  <a:lnTo>
                    <a:pt x="1388491" y="111760"/>
                  </a:lnTo>
                  <a:lnTo>
                    <a:pt x="1434337" y="100584"/>
                  </a:lnTo>
                  <a:lnTo>
                    <a:pt x="1480947" y="91439"/>
                  </a:lnTo>
                  <a:lnTo>
                    <a:pt x="1528191" y="84074"/>
                  </a:lnTo>
                  <a:lnTo>
                    <a:pt x="1575943" y="78866"/>
                  </a:lnTo>
                  <a:lnTo>
                    <a:pt x="1624456" y="75691"/>
                  </a:lnTo>
                  <a:lnTo>
                    <a:pt x="1673478" y="74675"/>
                  </a:lnTo>
                  <a:lnTo>
                    <a:pt x="1722374" y="75691"/>
                  </a:lnTo>
                  <a:lnTo>
                    <a:pt x="1770760" y="78866"/>
                  </a:lnTo>
                  <a:lnTo>
                    <a:pt x="1818640" y="84200"/>
                  </a:lnTo>
                  <a:lnTo>
                    <a:pt x="1865756" y="91439"/>
                  </a:lnTo>
                  <a:lnTo>
                    <a:pt x="1912366" y="100584"/>
                  </a:lnTo>
                  <a:lnTo>
                    <a:pt x="1958085" y="111760"/>
                  </a:lnTo>
                  <a:lnTo>
                    <a:pt x="2003171" y="124840"/>
                  </a:lnTo>
                  <a:lnTo>
                    <a:pt x="2047367" y="139700"/>
                  </a:lnTo>
                  <a:lnTo>
                    <a:pt x="2090674" y="156463"/>
                  </a:lnTo>
                  <a:lnTo>
                    <a:pt x="2133092" y="174878"/>
                  </a:lnTo>
                  <a:lnTo>
                    <a:pt x="2174621" y="195072"/>
                  </a:lnTo>
                  <a:lnTo>
                    <a:pt x="2215133" y="216788"/>
                  </a:lnTo>
                  <a:lnTo>
                    <a:pt x="2254630" y="240284"/>
                  </a:lnTo>
                  <a:lnTo>
                    <a:pt x="2293111" y="265302"/>
                  </a:lnTo>
                  <a:lnTo>
                    <a:pt x="2330323" y="291846"/>
                  </a:lnTo>
                  <a:lnTo>
                    <a:pt x="2366518" y="319786"/>
                  </a:lnTo>
                  <a:lnTo>
                    <a:pt x="2401316" y="349250"/>
                  </a:lnTo>
                  <a:lnTo>
                    <a:pt x="2435098" y="380111"/>
                  </a:lnTo>
                  <a:lnTo>
                    <a:pt x="2467355" y="412368"/>
                  </a:lnTo>
                  <a:lnTo>
                    <a:pt x="2498471" y="445897"/>
                  </a:lnTo>
                  <a:lnTo>
                    <a:pt x="2528061" y="480694"/>
                  </a:lnTo>
                  <a:lnTo>
                    <a:pt x="2556255" y="516763"/>
                  </a:lnTo>
                  <a:lnTo>
                    <a:pt x="2582926" y="553974"/>
                  </a:lnTo>
                  <a:lnTo>
                    <a:pt x="2608199" y="592327"/>
                  </a:lnTo>
                  <a:lnTo>
                    <a:pt x="2631821" y="631698"/>
                  </a:lnTo>
                  <a:lnTo>
                    <a:pt x="2653792" y="672211"/>
                  </a:lnTo>
                  <a:lnTo>
                    <a:pt x="2674239" y="713613"/>
                  </a:lnTo>
                  <a:lnTo>
                    <a:pt x="2692907" y="756030"/>
                  </a:lnTo>
                  <a:lnTo>
                    <a:pt x="2709926" y="799338"/>
                  </a:lnTo>
                  <a:lnTo>
                    <a:pt x="2725039" y="843534"/>
                  </a:lnTo>
                  <a:lnTo>
                    <a:pt x="2738374" y="888618"/>
                  </a:lnTo>
                  <a:lnTo>
                    <a:pt x="2749804" y="934338"/>
                  </a:lnTo>
                  <a:lnTo>
                    <a:pt x="2759329" y="980948"/>
                  </a:lnTo>
                  <a:lnTo>
                    <a:pt x="2766949" y="1028064"/>
                  </a:lnTo>
                  <a:lnTo>
                    <a:pt x="2838704" y="1028064"/>
                  </a:lnTo>
                  <a:lnTo>
                    <a:pt x="2831465" y="980313"/>
                  </a:lnTo>
                  <a:lnTo>
                    <a:pt x="2822448" y="933068"/>
                  </a:lnTo>
                  <a:lnTo>
                    <a:pt x="2811526" y="886587"/>
                  </a:lnTo>
                  <a:lnTo>
                    <a:pt x="2798699" y="840739"/>
                  </a:lnTo>
                  <a:lnTo>
                    <a:pt x="2784221" y="795654"/>
                  </a:lnTo>
                  <a:lnTo>
                    <a:pt x="2767965" y="751331"/>
                  </a:lnTo>
                  <a:lnTo>
                    <a:pt x="2749930" y="708025"/>
                  </a:lnTo>
                  <a:lnTo>
                    <a:pt x="2730246" y="665352"/>
                  </a:lnTo>
                  <a:lnTo>
                    <a:pt x="2709036" y="623824"/>
                  </a:lnTo>
                  <a:lnTo>
                    <a:pt x="2686177" y="583184"/>
                  </a:lnTo>
                  <a:lnTo>
                    <a:pt x="2661920" y="543433"/>
                  </a:lnTo>
                  <a:lnTo>
                    <a:pt x="2636011" y="504825"/>
                  </a:lnTo>
                  <a:lnTo>
                    <a:pt x="2608706" y="467360"/>
                  </a:lnTo>
                  <a:lnTo>
                    <a:pt x="2580004" y="430911"/>
                  </a:lnTo>
                  <a:lnTo>
                    <a:pt x="2549905" y="395731"/>
                  </a:lnTo>
                  <a:lnTo>
                    <a:pt x="2518409" y="361696"/>
                  </a:lnTo>
                  <a:lnTo>
                    <a:pt x="2485771" y="328929"/>
                  </a:lnTo>
                  <a:lnTo>
                    <a:pt x="2451734" y="297434"/>
                  </a:lnTo>
                  <a:lnTo>
                    <a:pt x="2416555" y="267335"/>
                  </a:lnTo>
                  <a:lnTo>
                    <a:pt x="2380233" y="238633"/>
                  </a:lnTo>
                  <a:lnTo>
                    <a:pt x="2342769" y="211200"/>
                  </a:lnTo>
                  <a:lnTo>
                    <a:pt x="2304287" y="185419"/>
                  </a:lnTo>
                  <a:lnTo>
                    <a:pt x="2264664" y="161036"/>
                  </a:lnTo>
                  <a:lnTo>
                    <a:pt x="2224024" y="138175"/>
                  </a:lnTo>
                  <a:lnTo>
                    <a:pt x="2182495" y="116966"/>
                  </a:lnTo>
                  <a:lnTo>
                    <a:pt x="2139950" y="97409"/>
                  </a:lnTo>
                  <a:lnTo>
                    <a:pt x="2096643" y="79375"/>
                  </a:lnTo>
                  <a:lnTo>
                    <a:pt x="2052447" y="63246"/>
                  </a:lnTo>
                  <a:lnTo>
                    <a:pt x="2007361" y="48767"/>
                  </a:lnTo>
                  <a:lnTo>
                    <a:pt x="1961642" y="36067"/>
                  </a:lnTo>
                  <a:lnTo>
                    <a:pt x="1915159" y="25146"/>
                  </a:lnTo>
                  <a:lnTo>
                    <a:pt x="1868043" y="16255"/>
                  </a:lnTo>
                  <a:lnTo>
                    <a:pt x="1820164" y="9143"/>
                  </a:lnTo>
                  <a:lnTo>
                    <a:pt x="1771777" y="4063"/>
                  </a:lnTo>
                  <a:lnTo>
                    <a:pt x="1722881" y="1015"/>
                  </a:lnTo>
                  <a:lnTo>
                    <a:pt x="167347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999976" y="560679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2921" y="0"/>
                  </a:lnTo>
                  <a:lnTo>
                    <a:pt x="2921" y="2920"/>
                  </a:lnTo>
                  <a:lnTo>
                    <a:pt x="29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CC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32563" y="4465319"/>
              <a:ext cx="2107691" cy="211226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199620" y="4532375"/>
              <a:ext cx="1978025" cy="1982470"/>
            </a:xfrm>
            <a:custGeom>
              <a:avLst/>
              <a:gdLst/>
              <a:ahLst/>
              <a:cxnLst/>
              <a:rect l="l" t="t" r="r" b="b"/>
              <a:pathLst>
                <a:path w="1978025" h="1982470">
                  <a:moveTo>
                    <a:pt x="988822" y="0"/>
                  </a:moveTo>
                  <a:lnTo>
                    <a:pt x="940943" y="1143"/>
                  </a:lnTo>
                  <a:lnTo>
                    <a:pt x="893572" y="4572"/>
                  </a:lnTo>
                  <a:lnTo>
                    <a:pt x="846962" y="10160"/>
                  </a:lnTo>
                  <a:lnTo>
                    <a:pt x="800988" y="17907"/>
                  </a:lnTo>
                  <a:lnTo>
                    <a:pt x="755650" y="27686"/>
                  </a:lnTo>
                  <a:lnTo>
                    <a:pt x="711200" y="39624"/>
                  </a:lnTo>
                  <a:lnTo>
                    <a:pt x="667638" y="53466"/>
                  </a:lnTo>
                  <a:lnTo>
                    <a:pt x="624966" y="69214"/>
                  </a:lnTo>
                  <a:lnTo>
                    <a:pt x="583183" y="86995"/>
                  </a:lnTo>
                  <a:lnTo>
                    <a:pt x="542416" y="106552"/>
                  </a:lnTo>
                  <a:lnTo>
                    <a:pt x="502793" y="127888"/>
                  </a:lnTo>
                  <a:lnTo>
                    <a:pt x="464184" y="150875"/>
                  </a:lnTo>
                  <a:lnTo>
                    <a:pt x="426720" y="175640"/>
                  </a:lnTo>
                  <a:lnTo>
                    <a:pt x="390525" y="201929"/>
                  </a:lnTo>
                  <a:lnTo>
                    <a:pt x="355600" y="229870"/>
                  </a:lnTo>
                  <a:lnTo>
                    <a:pt x="321945" y="259334"/>
                  </a:lnTo>
                  <a:lnTo>
                    <a:pt x="289686" y="290322"/>
                  </a:lnTo>
                  <a:lnTo>
                    <a:pt x="258825" y="322707"/>
                  </a:lnTo>
                  <a:lnTo>
                    <a:pt x="229361" y="356362"/>
                  </a:lnTo>
                  <a:lnTo>
                    <a:pt x="201549" y="391413"/>
                  </a:lnTo>
                  <a:lnTo>
                    <a:pt x="175259" y="427736"/>
                  </a:lnTo>
                  <a:lnTo>
                    <a:pt x="150495" y="465200"/>
                  </a:lnTo>
                  <a:lnTo>
                    <a:pt x="127507" y="503936"/>
                  </a:lnTo>
                  <a:lnTo>
                    <a:pt x="106299" y="543687"/>
                  </a:lnTo>
                  <a:lnTo>
                    <a:pt x="86740" y="584581"/>
                  </a:lnTo>
                  <a:lnTo>
                    <a:pt x="69087" y="626363"/>
                  </a:lnTo>
                  <a:lnTo>
                    <a:pt x="53339" y="669163"/>
                  </a:lnTo>
                  <a:lnTo>
                    <a:pt x="39497" y="712977"/>
                  </a:lnTo>
                  <a:lnTo>
                    <a:pt x="27685" y="757427"/>
                  </a:lnTo>
                  <a:lnTo>
                    <a:pt x="17779" y="802766"/>
                  </a:lnTo>
                  <a:lnTo>
                    <a:pt x="10159" y="848868"/>
                  </a:lnTo>
                  <a:lnTo>
                    <a:pt x="4572" y="895731"/>
                  </a:lnTo>
                  <a:lnTo>
                    <a:pt x="1143" y="943101"/>
                  </a:lnTo>
                  <a:lnTo>
                    <a:pt x="0" y="991235"/>
                  </a:lnTo>
                  <a:lnTo>
                    <a:pt x="1143" y="1039240"/>
                  </a:lnTo>
                  <a:lnTo>
                    <a:pt x="4572" y="1086612"/>
                  </a:lnTo>
                  <a:lnTo>
                    <a:pt x="10159" y="1133475"/>
                  </a:lnTo>
                  <a:lnTo>
                    <a:pt x="17779" y="1179449"/>
                  </a:lnTo>
                  <a:lnTo>
                    <a:pt x="27685" y="1224914"/>
                  </a:lnTo>
                  <a:lnTo>
                    <a:pt x="39497" y="1269364"/>
                  </a:lnTo>
                  <a:lnTo>
                    <a:pt x="53339" y="1313179"/>
                  </a:lnTo>
                  <a:lnTo>
                    <a:pt x="69087" y="1355978"/>
                  </a:lnTo>
                  <a:lnTo>
                    <a:pt x="86740" y="1397762"/>
                  </a:lnTo>
                  <a:lnTo>
                    <a:pt x="106299" y="1438656"/>
                  </a:lnTo>
                  <a:lnTo>
                    <a:pt x="127507" y="1478407"/>
                  </a:lnTo>
                  <a:lnTo>
                    <a:pt x="150495" y="1517141"/>
                  </a:lnTo>
                  <a:lnTo>
                    <a:pt x="175259" y="1554607"/>
                  </a:lnTo>
                  <a:lnTo>
                    <a:pt x="201549" y="1590928"/>
                  </a:lnTo>
                  <a:lnTo>
                    <a:pt x="229361" y="1625981"/>
                  </a:lnTo>
                  <a:lnTo>
                    <a:pt x="258825" y="1659636"/>
                  </a:lnTo>
                  <a:lnTo>
                    <a:pt x="289686" y="1692021"/>
                  </a:lnTo>
                  <a:lnTo>
                    <a:pt x="321945" y="1723009"/>
                  </a:lnTo>
                  <a:lnTo>
                    <a:pt x="355600" y="1752473"/>
                  </a:lnTo>
                  <a:lnTo>
                    <a:pt x="390525" y="1780413"/>
                  </a:lnTo>
                  <a:lnTo>
                    <a:pt x="426720" y="1806702"/>
                  </a:lnTo>
                  <a:lnTo>
                    <a:pt x="464184" y="1831466"/>
                  </a:lnTo>
                  <a:lnTo>
                    <a:pt x="502793" y="1854453"/>
                  </a:lnTo>
                  <a:lnTo>
                    <a:pt x="542416" y="1875789"/>
                  </a:lnTo>
                  <a:lnTo>
                    <a:pt x="583183" y="1895348"/>
                  </a:lnTo>
                  <a:lnTo>
                    <a:pt x="624966" y="1913127"/>
                  </a:lnTo>
                  <a:lnTo>
                    <a:pt x="667638" y="1928876"/>
                  </a:lnTo>
                  <a:lnTo>
                    <a:pt x="711200" y="1942719"/>
                  </a:lnTo>
                  <a:lnTo>
                    <a:pt x="755650" y="1954657"/>
                  </a:lnTo>
                  <a:lnTo>
                    <a:pt x="800988" y="1964436"/>
                  </a:lnTo>
                  <a:lnTo>
                    <a:pt x="846962" y="1972183"/>
                  </a:lnTo>
                  <a:lnTo>
                    <a:pt x="893572" y="1977771"/>
                  </a:lnTo>
                  <a:lnTo>
                    <a:pt x="940943" y="1981200"/>
                  </a:lnTo>
                  <a:lnTo>
                    <a:pt x="988822" y="1982343"/>
                  </a:lnTo>
                  <a:lnTo>
                    <a:pt x="1036701" y="1981200"/>
                  </a:lnTo>
                  <a:lnTo>
                    <a:pt x="1084072" y="1977771"/>
                  </a:lnTo>
                  <a:lnTo>
                    <a:pt x="1130681" y="1972183"/>
                  </a:lnTo>
                  <a:lnTo>
                    <a:pt x="1176654" y="1964436"/>
                  </a:lnTo>
                  <a:lnTo>
                    <a:pt x="1221993" y="1954657"/>
                  </a:lnTo>
                  <a:lnTo>
                    <a:pt x="1266443" y="1942719"/>
                  </a:lnTo>
                  <a:lnTo>
                    <a:pt x="1310004" y="1928876"/>
                  </a:lnTo>
                  <a:lnTo>
                    <a:pt x="1352676" y="1913127"/>
                  </a:lnTo>
                  <a:lnTo>
                    <a:pt x="1394460" y="1895348"/>
                  </a:lnTo>
                  <a:lnTo>
                    <a:pt x="1435226" y="1875789"/>
                  </a:lnTo>
                  <a:lnTo>
                    <a:pt x="1474851" y="1854453"/>
                  </a:lnTo>
                  <a:lnTo>
                    <a:pt x="1513458" y="1831466"/>
                  </a:lnTo>
                  <a:lnTo>
                    <a:pt x="1550924" y="1806702"/>
                  </a:lnTo>
                  <a:lnTo>
                    <a:pt x="1587118" y="1780413"/>
                  </a:lnTo>
                  <a:lnTo>
                    <a:pt x="1622043" y="1752473"/>
                  </a:lnTo>
                  <a:lnTo>
                    <a:pt x="1655699" y="1723009"/>
                  </a:lnTo>
                  <a:lnTo>
                    <a:pt x="1687956" y="1692021"/>
                  </a:lnTo>
                  <a:lnTo>
                    <a:pt x="1718818" y="1659636"/>
                  </a:lnTo>
                  <a:lnTo>
                    <a:pt x="1748281" y="1625981"/>
                  </a:lnTo>
                  <a:lnTo>
                    <a:pt x="1776095" y="1590928"/>
                  </a:lnTo>
                  <a:lnTo>
                    <a:pt x="1802383" y="1554607"/>
                  </a:lnTo>
                  <a:lnTo>
                    <a:pt x="1827149" y="1517141"/>
                  </a:lnTo>
                  <a:lnTo>
                    <a:pt x="1850135" y="1478407"/>
                  </a:lnTo>
                  <a:lnTo>
                    <a:pt x="1871345" y="1438656"/>
                  </a:lnTo>
                  <a:lnTo>
                    <a:pt x="1890902" y="1397762"/>
                  </a:lnTo>
                  <a:lnTo>
                    <a:pt x="1908556" y="1355978"/>
                  </a:lnTo>
                  <a:lnTo>
                    <a:pt x="1924303" y="1313179"/>
                  </a:lnTo>
                  <a:lnTo>
                    <a:pt x="1938147" y="1269364"/>
                  </a:lnTo>
                  <a:lnTo>
                    <a:pt x="1949958" y="1224914"/>
                  </a:lnTo>
                  <a:lnTo>
                    <a:pt x="1959864" y="1179449"/>
                  </a:lnTo>
                  <a:lnTo>
                    <a:pt x="1967483" y="1133475"/>
                  </a:lnTo>
                  <a:lnTo>
                    <a:pt x="1973072" y="1086612"/>
                  </a:lnTo>
                  <a:lnTo>
                    <a:pt x="1976501" y="1039240"/>
                  </a:lnTo>
                  <a:lnTo>
                    <a:pt x="1977643" y="991235"/>
                  </a:lnTo>
                  <a:lnTo>
                    <a:pt x="1976501" y="943101"/>
                  </a:lnTo>
                  <a:lnTo>
                    <a:pt x="1973072" y="895731"/>
                  </a:lnTo>
                  <a:lnTo>
                    <a:pt x="1967483" y="848868"/>
                  </a:lnTo>
                  <a:lnTo>
                    <a:pt x="1959864" y="802766"/>
                  </a:lnTo>
                  <a:lnTo>
                    <a:pt x="1949958" y="757427"/>
                  </a:lnTo>
                  <a:lnTo>
                    <a:pt x="1938147" y="712977"/>
                  </a:lnTo>
                  <a:lnTo>
                    <a:pt x="1924303" y="669163"/>
                  </a:lnTo>
                  <a:lnTo>
                    <a:pt x="1908556" y="626363"/>
                  </a:lnTo>
                  <a:lnTo>
                    <a:pt x="1890902" y="584581"/>
                  </a:lnTo>
                  <a:lnTo>
                    <a:pt x="1871345" y="543687"/>
                  </a:lnTo>
                  <a:lnTo>
                    <a:pt x="1850135" y="503936"/>
                  </a:lnTo>
                  <a:lnTo>
                    <a:pt x="1827149" y="465200"/>
                  </a:lnTo>
                  <a:lnTo>
                    <a:pt x="1802383" y="427736"/>
                  </a:lnTo>
                  <a:lnTo>
                    <a:pt x="1776095" y="391413"/>
                  </a:lnTo>
                  <a:lnTo>
                    <a:pt x="1748281" y="356362"/>
                  </a:lnTo>
                  <a:lnTo>
                    <a:pt x="1718818" y="322707"/>
                  </a:lnTo>
                  <a:lnTo>
                    <a:pt x="1687956" y="290322"/>
                  </a:lnTo>
                  <a:lnTo>
                    <a:pt x="1655699" y="259334"/>
                  </a:lnTo>
                  <a:lnTo>
                    <a:pt x="1622043" y="229870"/>
                  </a:lnTo>
                  <a:lnTo>
                    <a:pt x="1587118" y="201929"/>
                  </a:lnTo>
                  <a:lnTo>
                    <a:pt x="1550924" y="175640"/>
                  </a:lnTo>
                  <a:lnTo>
                    <a:pt x="1513458" y="150875"/>
                  </a:lnTo>
                  <a:lnTo>
                    <a:pt x="1474851" y="127888"/>
                  </a:lnTo>
                  <a:lnTo>
                    <a:pt x="1435226" y="106552"/>
                  </a:lnTo>
                  <a:lnTo>
                    <a:pt x="1394460" y="86995"/>
                  </a:lnTo>
                  <a:lnTo>
                    <a:pt x="1352676" y="69214"/>
                  </a:lnTo>
                  <a:lnTo>
                    <a:pt x="1310004" y="53466"/>
                  </a:lnTo>
                  <a:lnTo>
                    <a:pt x="1266443" y="39624"/>
                  </a:lnTo>
                  <a:lnTo>
                    <a:pt x="1221993" y="27686"/>
                  </a:lnTo>
                  <a:lnTo>
                    <a:pt x="1176654" y="17907"/>
                  </a:lnTo>
                  <a:lnTo>
                    <a:pt x="1130681" y="10160"/>
                  </a:lnTo>
                  <a:lnTo>
                    <a:pt x="1084072" y="4572"/>
                  </a:lnTo>
                  <a:lnTo>
                    <a:pt x="1036701" y="1143"/>
                  </a:lnTo>
                  <a:lnTo>
                    <a:pt x="988822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512296" y="4364735"/>
              <a:ext cx="2848610" cy="2360930"/>
            </a:xfrm>
            <a:custGeom>
              <a:avLst/>
              <a:gdLst/>
              <a:ahLst/>
              <a:cxnLst/>
              <a:rect l="l" t="t" r="r" b="b"/>
              <a:pathLst>
                <a:path w="2848609" h="2360929">
                  <a:moveTo>
                    <a:pt x="1671319" y="0"/>
                  </a:moveTo>
                  <a:lnTo>
                    <a:pt x="1622425" y="1015"/>
                  </a:lnTo>
                  <a:lnTo>
                    <a:pt x="1574165" y="3937"/>
                  </a:lnTo>
                  <a:lnTo>
                    <a:pt x="1526286" y="8889"/>
                  </a:lnTo>
                  <a:lnTo>
                    <a:pt x="1479169" y="15621"/>
                  </a:lnTo>
                  <a:lnTo>
                    <a:pt x="1432559" y="24256"/>
                  </a:lnTo>
                  <a:lnTo>
                    <a:pt x="1386585" y="34798"/>
                  </a:lnTo>
                  <a:lnTo>
                    <a:pt x="1341374" y="46989"/>
                  </a:lnTo>
                  <a:lnTo>
                    <a:pt x="1296924" y="60960"/>
                  </a:lnTo>
                  <a:lnTo>
                    <a:pt x="1253235" y="76580"/>
                  </a:lnTo>
                  <a:lnTo>
                    <a:pt x="1210309" y="93979"/>
                  </a:lnTo>
                  <a:lnTo>
                    <a:pt x="1168273" y="112902"/>
                  </a:lnTo>
                  <a:lnTo>
                    <a:pt x="1127125" y="133476"/>
                  </a:lnTo>
                  <a:lnTo>
                    <a:pt x="1086865" y="155448"/>
                  </a:lnTo>
                  <a:lnTo>
                    <a:pt x="1047623" y="179069"/>
                  </a:lnTo>
                  <a:lnTo>
                    <a:pt x="1009396" y="204088"/>
                  </a:lnTo>
                  <a:lnTo>
                    <a:pt x="972184" y="230504"/>
                  </a:lnTo>
                  <a:lnTo>
                    <a:pt x="936117" y="258444"/>
                  </a:lnTo>
                  <a:lnTo>
                    <a:pt x="901064" y="287527"/>
                  </a:lnTo>
                  <a:lnTo>
                    <a:pt x="867282" y="318135"/>
                  </a:lnTo>
                  <a:lnTo>
                    <a:pt x="834644" y="349885"/>
                  </a:lnTo>
                  <a:lnTo>
                    <a:pt x="803275" y="382904"/>
                  </a:lnTo>
                  <a:lnTo>
                    <a:pt x="773176" y="417067"/>
                  </a:lnTo>
                  <a:lnTo>
                    <a:pt x="744474" y="452374"/>
                  </a:lnTo>
                  <a:lnTo>
                    <a:pt x="717042" y="488823"/>
                  </a:lnTo>
                  <a:lnTo>
                    <a:pt x="691006" y="526414"/>
                  </a:lnTo>
                  <a:lnTo>
                    <a:pt x="666369" y="564896"/>
                  </a:lnTo>
                  <a:lnTo>
                    <a:pt x="643254" y="604519"/>
                  </a:lnTo>
                  <a:lnTo>
                    <a:pt x="621664" y="645033"/>
                  </a:lnTo>
                  <a:lnTo>
                    <a:pt x="601599" y="686435"/>
                  </a:lnTo>
                  <a:lnTo>
                    <a:pt x="583056" y="728852"/>
                  </a:lnTo>
                  <a:lnTo>
                    <a:pt x="566165" y="771905"/>
                  </a:lnTo>
                  <a:lnTo>
                    <a:pt x="551052" y="815975"/>
                  </a:lnTo>
                  <a:lnTo>
                    <a:pt x="537463" y="860678"/>
                  </a:lnTo>
                  <a:lnTo>
                    <a:pt x="525779" y="906144"/>
                  </a:lnTo>
                  <a:lnTo>
                    <a:pt x="515747" y="952246"/>
                  </a:lnTo>
                  <a:lnTo>
                    <a:pt x="507619" y="998981"/>
                  </a:lnTo>
                  <a:lnTo>
                    <a:pt x="501396" y="1046479"/>
                  </a:lnTo>
                  <a:lnTo>
                    <a:pt x="496950" y="1094359"/>
                  </a:lnTo>
                  <a:lnTo>
                    <a:pt x="494537" y="1142873"/>
                  </a:lnTo>
                  <a:lnTo>
                    <a:pt x="0" y="1142873"/>
                  </a:lnTo>
                  <a:lnTo>
                    <a:pt x="71881" y="1217549"/>
                  </a:lnTo>
                  <a:lnTo>
                    <a:pt x="566293" y="1217549"/>
                  </a:lnTo>
                  <a:lnTo>
                    <a:pt x="566293" y="1181608"/>
                  </a:lnTo>
                  <a:lnTo>
                    <a:pt x="567308" y="1133602"/>
                  </a:lnTo>
                  <a:lnTo>
                    <a:pt x="570356" y="1086103"/>
                  </a:lnTo>
                  <a:lnTo>
                    <a:pt x="575309" y="1039113"/>
                  </a:lnTo>
                  <a:lnTo>
                    <a:pt x="582295" y="992759"/>
                  </a:lnTo>
                  <a:lnTo>
                    <a:pt x="591057" y="947038"/>
                  </a:lnTo>
                  <a:lnTo>
                    <a:pt x="601726" y="902080"/>
                  </a:lnTo>
                  <a:lnTo>
                    <a:pt x="614172" y="857885"/>
                  </a:lnTo>
                  <a:lnTo>
                    <a:pt x="628523" y="814324"/>
                  </a:lnTo>
                  <a:lnTo>
                    <a:pt x="644398" y="771651"/>
                  </a:lnTo>
                  <a:lnTo>
                    <a:pt x="662051" y="729868"/>
                  </a:lnTo>
                  <a:lnTo>
                    <a:pt x="681354" y="688975"/>
                  </a:lnTo>
                  <a:lnTo>
                    <a:pt x="702309" y="648969"/>
                  </a:lnTo>
                  <a:lnTo>
                    <a:pt x="724661" y="609980"/>
                  </a:lnTo>
                  <a:lnTo>
                    <a:pt x="748664" y="571880"/>
                  </a:lnTo>
                  <a:lnTo>
                    <a:pt x="774064" y="535051"/>
                  </a:lnTo>
                  <a:lnTo>
                    <a:pt x="800988" y="499237"/>
                  </a:lnTo>
                  <a:lnTo>
                    <a:pt x="829309" y="464565"/>
                  </a:lnTo>
                  <a:lnTo>
                    <a:pt x="858901" y="431038"/>
                  </a:lnTo>
                  <a:lnTo>
                    <a:pt x="889761" y="398779"/>
                  </a:lnTo>
                  <a:lnTo>
                    <a:pt x="922020" y="367791"/>
                  </a:lnTo>
                  <a:lnTo>
                    <a:pt x="955421" y="338200"/>
                  </a:lnTo>
                  <a:lnTo>
                    <a:pt x="990092" y="309879"/>
                  </a:lnTo>
                  <a:lnTo>
                    <a:pt x="1025778" y="282955"/>
                  </a:lnTo>
                  <a:lnTo>
                    <a:pt x="1062608" y="257428"/>
                  </a:lnTo>
                  <a:lnTo>
                    <a:pt x="1100581" y="233425"/>
                  </a:lnTo>
                  <a:lnTo>
                    <a:pt x="1139571" y="210947"/>
                  </a:lnTo>
                  <a:lnTo>
                    <a:pt x="1179449" y="189991"/>
                  </a:lnTo>
                  <a:lnTo>
                    <a:pt x="1220343" y="170687"/>
                  </a:lnTo>
                  <a:lnTo>
                    <a:pt x="1261999" y="153035"/>
                  </a:lnTo>
                  <a:lnTo>
                    <a:pt x="1304671" y="137033"/>
                  </a:lnTo>
                  <a:lnTo>
                    <a:pt x="1348104" y="122681"/>
                  </a:lnTo>
                  <a:lnTo>
                    <a:pt x="1392301" y="110236"/>
                  </a:lnTo>
                  <a:lnTo>
                    <a:pt x="1437131" y="99567"/>
                  </a:lnTo>
                  <a:lnTo>
                    <a:pt x="1482725" y="90677"/>
                  </a:lnTo>
                  <a:lnTo>
                    <a:pt x="1529080" y="83692"/>
                  </a:lnTo>
                  <a:lnTo>
                    <a:pt x="1575942" y="78739"/>
                  </a:lnTo>
                  <a:lnTo>
                    <a:pt x="1623313" y="75691"/>
                  </a:lnTo>
                  <a:lnTo>
                    <a:pt x="1671319" y="74675"/>
                  </a:lnTo>
                  <a:lnTo>
                    <a:pt x="1719071" y="75691"/>
                  </a:lnTo>
                  <a:lnTo>
                    <a:pt x="1766315" y="78739"/>
                  </a:lnTo>
                  <a:lnTo>
                    <a:pt x="1812925" y="83692"/>
                  </a:lnTo>
                  <a:lnTo>
                    <a:pt x="1859152" y="90677"/>
                  </a:lnTo>
                  <a:lnTo>
                    <a:pt x="1904619" y="99567"/>
                  </a:lnTo>
                  <a:lnTo>
                    <a:pt x="1949450" y="110236"/>
                  </a:lnTo>
                  <a:lnTo>
                    <a:pt x="1993519" y="122681"/>
                  </a:lnTo>
                  <a:lnTo>
                    <a:pt x="2036825" y="137033"/>
                  </a:lnTo>
                  <a:lnTo>
                    <a:pt x="2079371" y="153035"/>
                  </a:lnTo>
                  <a:lnTo>
                    <a:pt x="2121027" y="170687"/>
                  </a:lnTo>
                  <a:lnTo>
                    <a:pt x="2161921" y="189991"/>
                  </a:lnTo>
                  <a:lnTo>
                    <a:pt x="2201798" y="210947"/>
                  </a:lnTo>
                  <a:lnTo>
                    <a:pt x="2240788" y="233425"/>
                  </a:lnTo>
                  <a:lnTo>
                    <a:pt x="2278634" y="257428"/>
                  </a:lnTo>
                  <a:lnTo>
                    <a:pt x="2315590" y="282955"/>
                  </a:lnTo>
                  <a:lnTo>
                    <a:pt x="2351277" y="309879"/>
                  </a:lnTo>
                  <a:lnTo>
                    <a:pt x="2385948" y="338200"/>
                  </a:lnTo>
                  <a:lnTo>
                    <a:pt x="2419477" y="367791"/>
                  </a:lnTo>
                  <a:lnTo>
                    <a:pt x="2451734" y="398779"/>
                  </a:lnTo>
                  <a:lnTo>
                    <a:pt x="2482596" y="431038"/>
                  </a:lnTo>
                  <a:lnTo>
                    <a:pt x="2512313" y="464565"/>
                  </a:lnTo>
                  <a:lnTo>
                    <a:pt x="2540634" y="499237"/>
                  </a:lnTo>
                  <a:lnTo>
                    <a:pt x="2567559" y="535051"/>
                  </a:lnTo>
                  <a:lnTo>
                    <a:pt x="2593086" y="571880"/>
                  </a:lnTo>
                  <a:lnTo>
                    <a:pt x="2617088" y="609980"/>
                  </a:lnTo>
                  <a:lnTo>
                    <a:pt x="2639694" y="648969"/>
                  </a:lnTo>
                  <a:lnTo>
                    <a:pt x="2660650" y="688975"/>
                  </a:lnTo>
                  <a:lnTo>
                    <a:pt x="2679954" y="729868"/>
                  </a:lnTo>
                  <a:lnTo>
                    <a:pt x="2697734" y="771651"/>
                  </a:lnTo>
                  <a:lnTo>
                    <a:pt x="2713736" y="814324"/>
                  </a:lnTo>
                  <a:lnTo>
                    <a:pt x="2728086" y="857885"/>
                  </a:lnTo>
                  <a:lnTo>
                    <a:pt x="2740532" y="902080"/>
                  </a:lnTo>
                  <a:lnTo>
                    <a:pt x="2751327" y="947038"/>
                  </a:lnTo>
                  <a:lnTo>
                    <a:pt x="2760090" y="992759"/>
                  </a:lnTo>
                  <a:lnTo>
                    <a:pt x="2767075" y="1039113"/>
                  </a:lnTo>
                  <a:lnTo>
                    <a:pt x="2772155" y="1086103"/>
                  </a:lnTo>
                  <a:lnTo>
                    <a:pt x="2775204" y="1133602"/>
                  </a:lnTo>
                  <a:lnTo>
                    <a:pt x="2776219" y="1181608"/>
                  </a:lnTo>
                  <a:lnTo>
                    <a:pt x="2775204" y="1229487"/>
                  </a:lnTo>
                  <a:lnTo>
                    <a:pt x="2772155" y="1276730"/>
                  </a:lnTo>
                  <a:lnTo>
                    <a:pt x="2767075" y="1323466"/>
                  </a:lnTo>
                  <a:lnTo>
                    <a:pt x="2760090" y="1369694"/>
                  </a:lnTo>
                  <a:lnTo>
                    <a:pt x="2751327" y="1415288"/>
                  </a:lnTo>
                  <a:lnTo>
                    <a:pt x="2740532" y="1460118"/>
                  </a:lnTo>
                  <a:lnTo>
                    <a:pt x="2728086" y="1504314"/>
                  </a:lnTo>
                  <a:lnTo>
                    <a:pt x="2713736" y="1547749"/>
                  </a:lnTo>
                  <a:lnTo>
                    <a:pt x="2697734" y="1590421"/>
                  </a:lnTo>
                  <a:lnTo>
                    <a:pt x="2679954" y="1632203"/>
                  </a:lnTo>
                  <a:lnTo>
                    <a:pt x="2660650" y="1673098"/>
                  </a:lnTo>
                  <a:lnTo>
                    <a:pt x="2639694" y="1712976"/>
                  </a:lnTo>
                  <a:lnTo>
                    <a:pt x="2617088" y="1751964"/>
                  </a:lnTo>
                  <a:lnTo>
                    <a:pt x="2593086" y="1790064"/>
                  </a:lnTo>
                  <a:lnTo>
                    <a:pt x="2567559" y="1826894"/>
                  </a:lnTo>
                  <a:lnTo>
                    <a:pt x="2540634" y="1862836"/>
                  </a:lnTo>
                  <a:lnTo>
                    <a:pt x="2512313" y="1897506"/>
                  </a:lnTo>
                  <a:lnTo>
                    <a:pt x="2482596" y="1931035"/>
                  </a:lnTo>
                  <a:lnTo>
                    <a:pt x="2451734" y="1963292"/>
                  </a:lnTo>
                  <a:lnTo>
                    <a:pt x="2419477" y="1994280"/>
                  </a:lnTo>
                  <a:lnTo>
                    <a:pt x="2385948" y="2024126"/>
                  </a:lnTo>
                  <a:lnTo>
                    <a:pt x="2351277" y="2052447"/>
                  </a:lnTo>
                  <a:lnTo>
                    <a:pt x="2315590" y="2079371"/>
                  </a:lnTo>
                  <a:lnTo>
                    <a:pt x="2278634" y="2105025"/>
                  </a:lnTo>
                  <a:lnTo>
                    <a:pt x="2240788" y="2129028"/>
                  </a:lnTo>
                  <a:lnTo>
                    <a:pt x="2201798" y="2151634"/>
                  </a:lnTo>
                  <a:lnTo>
                    <a:pt x="2161921" y="2172589"/>
                  </a:lnTo>
                  <a:lnTo>
                    <a:pt x="2121027" y="2192019"/>
                  </a:lnTo>
                  <a:lnTo>
                    <a:pt x="2079371" y="2209800"/>
                  </a:lnTo>
                  <a:lnTo>
                    <a:pt x="2036825" y="2225802"/>
                  </a:lnTo>
                  <a:lnTo>
                    <a:pt x="1993519" y="2240153"/>
                  </a:lnTo>
                  <a:lnTo>
                    <a:pt x="1949450" y="2252726"/>
                  </a:lnTo>
                  <a:lnTo>
                    <a:pt x="1904619" y="2263393"/>
                  </a:lnTo>
                  <a:lnTo>
                    <a:pt x="1859152" y="2272284"/>
                  </a:lnTo>
                  <a:lnTo>
                    <a:pt x="1812925" y="2279268"/>
                  </a:lnTo>
                  <a:lnTo>
                    <a:pt x="1766315" y="2284349"/>
                  </a:lnTo>
                  <a:lnTo>
                    <a:pt x="1719071" y="2287397"/>
                  </a:lnTo>
                  <a:lnTo>
                    <a:pt x="1671319" y="2288413"/>
                  </a:lnTo>
                  <a:lnTo>
                    <a:pt x="1671319" y="2360422"/>
                  </a:lnTo>
                  <a:lnTo>
                    <a:pt x="1719707" y="2359405"/>
                  </a:lnTo>
                  <a:lnTo>
                    <a:pt x="1767713" y="2356485"/>
                  </a:lnTo>
                  <a:lnTo>
                    <a:pt x="1815084" y="2351659"/>
                  </a:lnTo>
                  <a:lnTo>
                    <a:pt x="1861946" y="2344928"/>
                  </a:lnTo>
                  <a:lnTo>
                    <a:pt x="1908302" y="2336418"/>
                  </a:lnTo>
                  <a:lnTo>
                    <a:pt x="1953894" y="2326131"/>
                  </a:lnTo>
                  <a:lnTo>
                    <a:pt x="1998725" y="2314066"/>
                  </a:lnTo>
                  <a:lnTo>
                    <a:pt x="2042921" y="2300224"/>
                  </a:lnTo>
                  <a:lnTo>
                    <a:pt x="2086355" y="2284729"/>
                  </a:lnTo>
                  <a:lnTo>
                    <a:pt x="2129027" y="2267712"/>
                  </a:lnTo>
                  <a:lnTo>
                    <a:pt x="2170811" y="2248916"/>
                  </a:lnTo>
                  <a:lnTo>
                    <a:pt x="2211832" y="2228723"/>
                  </a:lnTo>
                  <a:lnTo>
                    <a:pt x="2251836" y="2206879"/>
                  </a:lnTo>
                  <a:lnTo>
                    <a:pt x="2290825" y="2183638"/>
                  </a:lnTo>
                  <a:lnTo>
                    <a:pt x="2328925" y="2158873"/>
                  </a:lnTo>
                  <a:lnTo>
                    <a:pt x="2366009" y="2132711"/>
                  </a:lnTo>
                  <a:lnTo>
                    <a:pt x="2401950" y="2105279"/>
                  </a:lnTo>
                  <a:lnTo>
                    <a:pt x="2436875" y="2076450"/>
                  </a:lnTo>
                  <a:lnTo>
                    <a:pt x="2470530" y="2046224"/>
                  </a:lnTo>
                  <a:lnTo>
                    <a:pt x="2503169" y="2014854"/>
                  </a:lnTo>
                  <a:lnTo>
                    <a:pt x="2534538" y="1982215"/>
                  </a:lnTo>
                  <a:lnTo>
                    <a:pt x="2564511" y="1948434"/>
                  </a:lnTo>
                  <a:lnTo>
                    <a:pt x="2593340" y="1913509"/>
                  </a:lnTo>
                  <a:lnTo>
                    <a:pt x="2620771" y="1877440"/>
                  </a:lnTo>
                  <a:lnTo>
                    <a:pt x="2646934" y="1840356"/>
                  </a:lnTo>
                  <a:lnTo>
                    <a:pt x="2671571" y="1802256"/>
                  </a:lnTo>
                  <a:lnTo>
                    <a:pt x="2694813" y="1763140"/>
                  </a:lnTo>
                  <a:lnTo>
                    <a:pt x="2716657" y="1723009"/>
                  </a:lnTo>
                  <a:lnTo>
                    <a:pt x="2736850" y="1681988"/>
                  </a:lnTo>
                  <a:lnTo>
                    <a:pt x="2755519" y="1640204"/>
                  </a:lnTo>
                  <a:lnTo>
                    <a:pt x="2772536" y="1597405"/>
                  </a:lnTo>
                  <a:lnTo>
                    <a:pt x="2788030" y="1553972"/>
                  </a:lnTo>
                  <a:lnTo>
                    <a:pt x="2801746" y="1509649"/>
                  </a:lnTo>
                  <a:lnTo>
                    <a:pt x="2813811" y="1464690"/>
                  </a:lnTo>
                  <a:lnTo>
                    <a:pt x="2824098" y="1418971"/>
                  </a:lnTo>
                  <a:lnTo>
                    <a:pt x="2832734" y="1372615"/>
                  </a:lnTo>
                  <a:lnTo>
                    <a:pt x="2839338" y="1325752"/>
                  </a:lnTo>
                  <a:lnTo>
                    <a:pt x="2844165" y="1278127"/>
                  </a:lnTo>
                  <a:lnTo>
                    <a:pt x="2847086" y="1230122"/>
                  </a:lnTo>
                  <a:lnTo>
                    <a:pt x="2848102" y="1181608"/>
                  </a:lnTo>
                  <a:lnTo>
                    <a:pt x="2847086" y="1133093"/>
                  </a:lnTo>
                  <a:lnTo>
                    <a:pt x="2844165" y="1084961"/>
                  </a:lnTo>
                  <a:lnTo>
                    <a:pt x="2839338" y="1037463"/>
                  </a:lnTo>
                  <a:lnTo>
                    <a:pt x="2832734" y="990473"/>
                  </a:lnTo>
                  <a:lnTo>
                    <a:pt x="2824098" y="944117"/>
                  </a:lnTo>
                  <a:lnTo>
                    <a:pt x="2813811" y="898398"/>
                  </a:lnTo>
                  <a:lnTo>
                    <a:pt x="2801746" y="853313"/>
                  </a:lnTo>
                  <a:lnTo>
                    <a:pt x="2788030" y="808989"/>
                  </a:lnTo>
                  <a:lnTo>
                    <a:pt x="2772536" y="765428"/>
                  </a:lnTo>
                  <a:lnTo>
                    <a:pt x="2755519" y="722629"/>
                  </a:lnTo>
                  <a:lnTo>
                    <a:pt x="2736850" y="680719"/>
                  </a:lnTo>
                  <a:lnTo>
                    <a:pt x="2716657" y="639572"/>
                  </a:lnTo>
                  <a:lnTo>
                    <a:pt x="2694813" y="599439"/>
                  </a:lnTo>
                  <a:lnTo>
                    <a:pt x="2671571" y="560197"/>
                  </a:lnTo>
                  <a:lnTo>
                    <a:pt x="2646934" y="521969"/>
                  </a:lnTo>
                  <a:lnTo>
                    <a:pt x="2620771" y="484759"/>
                  </a:lnTo>
                  <a:lnTo>
                    <a:pt x="2593340" y="448563"/>
                  </a:lnTo>
                  <a:lnTo>
                    <a:pt x="2564511" y="413512"/>
                  </a:lnTo>
                  <a:lnTo>
                    <a:pt x="2534538" y="379602"/>
                  </a:lnTo>
                  <a:lnTo>
                    <a:pt x="2503169" y="346963"/>
                  </a:lnTo>
                  <a:lnTo>
                    <a:pt x="2470530" y="315467"/>
                  </a:lnTo>
                  <a:lnTo>
                    <a:pt x="2436875" y="285241"/>
                  </a:lnTo>
                  <a:lnTo>
                    <a:pt x="2401950" y="256286"/>
                  </a:lnTo>
                  <a:lnTo>
                    <a:pt x="2366009" y="228600"/>
                  </a:lnTo>
                  <a:lnTo>
                    <a:pt x="2328925" y="202437"/>
                  </a:lnTo>
                  <a:lnTo>
                    <a:pt x="2290825" y="177546"/>
                  </a:lnTo>
                  <a:lnTo>
                    <a:pt x="2251836" y="154177"/>
                  </a:lnTo>
                  <a:lnTo>
                    <a:pt x="2211832" y="132334"/>
                  </a:lnTo>
                  <a:lnTo>
                    <a:pt x="2170811" y="112013"/>
                  </a:lnTo>
                  <a:lnTo>
                    <a:pt x="2129027" y="93217"/>
                  </a:lnTo>
                  <a:lnTo>
                    <a:pt x="2086355" y="75946"/>
                  </a:lnTo>
                  <a:lnTo>
                    <a:pt x="2042921" y="60451"/>
                  </a:lnTo>
                  <a:lnTo>
                    <a:pt x="1998725" y="46609"/>
                  </a:lnTo>
                  <a:lnTo>
                    <a:pt x="1953894" y="34416"/>
                  </a:lnTo>
                  <a:lnTo>
                    <a:pt x="1908302" y="24129"/>
                  </a:lnTo>
                  <a:lnTo>
                    <a:pt x="1861946" y="15493"/>
                  </a:lnTo>
                  <a:lnTo>
                    <a:pt x="1815084" y="8762"/>
                  </a:lnTo>
                  <a:lnTo>
                    <a:pt x="1767713" y="3937"/>
                  </a:lnTo>
                  <a:lnTo>
                    <a:pt x="1719707" y="1015"/>
                  </a:lnTo>
                  <a:lnTo>
                    <a:pt x="1671319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6952" y="4465319"/>
              <a:ext cx="2104644" cy="211226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874008" y="4532375"/>
              <a:ext cx="1974850" cy="1982470"/>
            </a:xfrm>
            <a:custGeom>
              <a:avLst/>
              <a:gdLst/>
              <a:ahLst/>
              <a:cxnLst/>
              <a:rect l="l" t="t" r="r" b="b"/>
              <a:pathLst>
                <a:path w="1974850" h="1982470">
                  <a:moveTo>
                    <a:pt x="987297" y="0"/>
                  </a:moveTo>
                  <a:lnTo>
                    <a:pt x="939545" y="1143"/>
                  </a:lnTo>
                  <a:lnTo>
                    <a:pt x="892301" y="4572"/>
                  </a:lnTo>
                  <a:lnTo>
                    <a:pt x="845692" y="10160"/>
                  </a:lnTo>
                  <a:lnTo>
                    <a:pt x="799718" y="17907"/>
                  </a:lnTo>
                  <a:lnTo>
                    <a:pt x="754506" y="27686"/>
                  </a:lnTo>
                  <a:lnTo>
                    <a:pt x="710183" y="39624"/>
                  </a:lnTo>
                  <a:lnTo>
                    <a:pt x="666622" y="53466"/>
                  </a:lnTo>
                  <a:lnTo>
                    <a:pt x="623951" y="69214"/>
                  </a:lnTo>
                  <a:lnTo>
                    <a:pt x="582294" y="86995"/>
                  </a:lnTo>
                  <a:lnTo>
                    <a:pt x="541654" y="106552"/>
                  </a:lnTo>
                  <a:lnTo>
                    <a:pt x="501903" y="127888"/>
                  </a:lnTo>
                  <a:lnTo>
                    <a:pt x="463422" y="150875"/>
                  </a:lnTo>
                  <a:lnTo>
                    <a:pt x="426084" y="175640"/>
                  </a:lnTo>
                  <a:lnTo>
                    <a:pt x="389889" y="201929"/>
                  </a:lnTo>
                  <a:lnTo>
                    <a:pt x="354964" y="229870"/>
                  </a:lnTo>
                  <a:lnTo>
                    <a:pt x="321437" y="259334"/>
                  </a:lnTo>
                  <a:lnTo>
                    <a:pt x="289178" y="290322"/>
                  </a:lnTo>
                  <a:lnTo>
                    <a:pt x="258317" y="322707"/>
                  </a:lnTo>
                  <a:lnTo>
                    <a:pt x="228980" y="356362"/>
                  </a:lnTo>
                  <a:lnTo>
                    <a:pt x="201167" y="391413"/>
                  </a:lnTo>
                  <a:lnTo>
                    <a:pt x="174878" y="427736"/>
                  </a:lnTo>
                  <a:lnTo>
                    <a:pt x="150240" y="465200"/>
                  </a:lnTo>
                  <a:lnTo>
                    <a:pt x="127380" y="503936"/>
                  </a:lnTo>
                  <a:lnTo>
                    <a:pt x="106044" y="543687"/>
                  </a:lnTo>
                  <a:lnTo>
                    <a:pt x="86613" y="584581"/>
                  </a:lnTo>
                  <a:lnTo>
                    <a:pt x="68961" y="626363"/>
                  </a:lnTo>
                  <a:lnTo>
                    <a:pt x="53212" y="669163"/>
                  </a:lnTo>
                  <a:lnTo>
                    <a:pt x="39369" y="712977"/>
                  </a:lnTo>
                  <a:lnTo>
                    <a:pt x="27558" y="757427"/>
                  </a:lnTo>
                  <a:lnTo>
                    <a:pt x="17779" y="802766"/>
                  </a:lnTo>
                  <a:lnTo>
                    <a:pt x="10032" y="848868"/>
                  </a:lnTo>
                  <a:lnTo>
                    <a:pt x="4571" y="895731"/>
                  </a:lnTo>
                  <a:lnTo>
                    <a:pt x="1142" y="943101"/>
                  </a:lnTo>
                  <a:lnTo>
                    <a:pt x="0" y="991235"/>
                  </a:lnTo>
                  <a:lnTo>
                    <a:pt x="1142" y="1039240"/>
                  </a:lnTo>
                  <a:lnTo>
                    <a:pt x="4571" y="1086612"/>
                  </a:lnTo>
                  <a:lnTo>
                    <a:pt x="10032" y="1133475"/>
                  </a:lnTo>
                  <a:lnTo>
                    <a:pt x="17779" y="1179449"/>
                  </a:lnTo>
                  <a:lnTo>
                    <a:pt x="27558" y="1224914"/>
                  </a:lnTo>
                  <a:lnTo>
                    <a:pt x="39369" y="1269364"/>
                  </a:lnTo>
                  <a:lnTo>
                    <a:pt x="53212" y="1313179"/>
                  </a:lnTo>
                  <a:lnTo>
                    <a:pt x="68961" y="1355978"/>
                  </a:lnTo>
                  <a:lnTo>
                    <a:pt x="86613" y="1397762"/>
                  </a:lnTo>
                  <a:lnTo>
                    <a:pt x="106044" y="1438656"/>
                  </a:lnTo>
                  <a:lnTo>
                    <a:pt x="127380" y="1478407"/>
                  </a:lnTo>
                  <a:lnTo>
                    <a:pt x="150240" y="1517141"/>
                  </a:lnTo>
                  <a:lnTo>
                    <a:pt x="174878" y="1554607"/>
                  </a:lnTo>
                  <a:lnTo>
                    <a:pt x="201167" y="1590928"/>
                  </a:lnTo>
                  <a:lnTo>
                    <a:pt x="228980" y="1625981"/>
                  </a:lnTo>
                  <a:lnTo>
                    <a:pt x="258317" y="1659636"/>
                  </a:lnTo>
                  <a:lnTo>
                    <a:pt x="289178" y="1692021"/>
                  </a:lnTo>
                  <a:lnTo>
                    <a:pt x="321437" y="1723009"/>
                  </a:lnTo>
                  <a:lnTo>
                    <a:pt x="354964" y="1752473"/>
                  </a:lnTo>
                  <a:lnTo>
                    <a:pt x="389889" y="1780413"/>
                  </a:lnTo>
                  <a:lnTo>
                    <a:pt x="426084" y="1806702"/>
                  </a:lnTo>
                  <a:lnTo>
                    <a:pt x="463422" y="1831466"/>
                  </a:lnTo>
                  <a:lnTo>
                    <a:pt x="501903" y="1854453"/>
                  </a:lnTo>
                  <a:lnTo>
                    <a:pt x="541654" y="1875789"/>
                  </a:lnTo>
                  <a:lnTo>
                    <a:pt x="582294" y="1895348"/>
                  </a:lnTo>
                  <a:lnTo>
                    <a:pt x="623951" y="1913127"/>
                  </a:lnTo>
                  <a:lnTo>
                    <a:pt x="666622" y="1928876"/>
                  </a:lnTo>
                  <a:lnTo>
                    <a:pt x="710183" y="1942719"/>
                  </a:lnTo>
                  <a:lnTo>
                    <a:pt x="754506" y="1954657"/>
                  </a:lnTo>
                  <a:lnTo>
                    <a:pt x="799718" y="1964436"/>
                  </a:lnTo>
                  <a:lnTo>
                    <a:pt x="845692" y="1972183"/>
                  </a:lnTo>
                  <a:lnTo>
                    <a:pt x="892301" y="1977771"/>
                  </a:lnTo>
                  <a:lnTo>
                    <a:pt x="939545" y="1981200"/>
                  </a:lnTo>
                  <a:lnTo>
                    <a:pt x="987297" y="1982343"/>
                  </a:lnTo>
                  <a:lnTo>
                    <a:pt x="1035176" y="1981200"/>
                  </a:lnTo>
                  <a:lnTo>
                    <a:pt x="1082420" y="1977771"/>
                  </a:lnTo>
                  <a:lnTo>
                    <a:pt x="1129029" y="1972183"/>
                  </a:lnTo>
                  <a:lnTo>
                    <a:pt x="1175003" y="1964436"/>
                  </a:lnTo>
                  <a:lnTo>
                    <a:pt x="1220215" y="1954657"/>
                  </a:lnTo>
                  <a:lnTo>
                    <a:pt x="1264539" y="1942719"/>
                  </a:lnTo>
                  <a:lnTo>
                    <a:pt x="1308100" y="1928876"/>
                  </a:lnTo>
                  <a:lnTo>
                    <a:pt x="1350771" y="1913127"/>
                  </a:lnTo>
                  <a:lnTo>
                    <a:pt x="1392427" y="1895348"/>
                  </a:lnTo>
                  <a:lnTo>
                    <a:pt x="1433067" y="1875789"/>
                  </a:lnTo>
                  <a:lnTo>
                    <a:pt x="1472818" y="1854453"/>
                  </a:lnTo>
                  <a:lnTo>
                    <a:pt x="1511300" y="1831466"/>
                  </a:lnTo>
                  <a:lnTo>
                    <a:pt x="1548638" y="1806702"/>
                  </a:lnTo>
                  <a:lnTo>
                    <a:pt x="1584832" y="1780413"/>
                  </a:lnTo>
                  <a:lnTo>
                    <a:pt x="1619757" y="1752473"/>
                  </a:lnTo>
                  <a:lnTo>
                    <a:pt x="1653286" y="1723009"/>
                  </a:lnTo>
                  <a:lnTo>
                    <a:pt x="1685543" y="1692021"/>
                  </a:lnTo>
                  <a:lnTo>
                    <a:pt x="1716404" y="1659636"/>
                  </a:lnTo>
                  <a:lnTo>
                    <a:pt x="1745741" y="1625981"/>
                  </a:lnTo>
                  <a:lnTo>
                    <a:pt x="1773554" y="1590928"/>
                  </a:lnTo>
                  <a:lnTo>
                    <a:pt x="1799843" y="1554607"/>
                  </a:lnTo>
                  <a:lnTo>
                    <a:pt x="1824481" y="1517141"/>
                  </a:lnTo>
                  <a:lnTo>
                    <a:pt x="1847341" y="1478407"/>
                  </a:lnTo>
                  <a:lnTo>
                    <a:pt x="1868677" y="1438656"/>
                  </a:lnTo>
                  <a:lnTo>
                    <a:pt x="1888108" y="1397762"/>
                  </a:lnTo>
                  <a:lnTo>
                    <a:pt x="1905762" y="1355978"/>
                  </a:lnTo>
                  <a:lnTo>
                    <a:pt x="1921509" y="1313179"/>
                  </a:lnTo>
                  <a:lnTo>
                    <a:pt x="1935226" y="1269364"/>
                  </a:lnTo>
                  <a:lnTo>
                    <a:pt x="1947164" y="1224914"/>
                  </a:lnTo>
                  <a:lnTo>
                    <a:pt x="1956942" y="1179449"/>
                  </a:lnTo>
                  <a:lnTo>
                    <a:pt x="1964689" y="1133475"/>
                  </a:lnTo>
                  <a:lnTo>
                    <a:pt x="1970151" y="1086612"/>
                  </a:lnTo>
                  <a:lnTo>
                    <a:pt x="1973579" y="1039240"/>
                  </a:lnTo>
                  <a:lnTo>
                    <a:pt x="1974722" y="991235"/>
                  </a:lnTo>
                  <a:lnTo>
                    <a:pt x="1973579" y="943101"/>
                  </a:lnTo>
                  <a:lnTo>
                    <a:pt x="1970151" y="895731"/>
                  </a:lnTo>
                  <a:lnTo>
                    <a:pt x="1964689" y="848868"/>
                  </a:lnTo>
                  <a:lnTo>
                    <a:pt x="1956942" y="802766"/>
                  </a:lnTo>
                  <a:lnTo>
                    <a:pt x="1947164" y="757427"/>
                  </a:lnTo>
                  <a:lnTo>
                    <a:pt x="1935226" y="712977"/>
                  </a:lnTo>
                  <a:lnTo>
                    <a:pt x="1921509" y="669163"/>
                  </a:lnTo>
                  <a:lnTo>
                    <a:pt x="1905762" y="626363"/>
                  </a:lnTo>
                  <a:lnTo>
                    <a:pt x="1888108" y="584581"/>
                  </a:lnTo>
                  <a:lnTo>
                    <a:pt x="1868677" y="543687"/>
                  </a:lnTo>
                  <a:lnTo>
                    <a:pt x="1847341" y="503936"/>
                  </a:lnTo>
                  <a:lnTo>
                    <a:pt x="1824481" y="465200"/>
                  </a:lnTo>
                  <a:lnTo>
                    <a:pt x="1799843" y="427736"/>
                  </a:lnTo>
                  <a:lnTo>
                    <a:pt x="1773554" y="391413"/>
                  </a:lnTo>
                  <a:lnTo>
                    <a:pt x="1745741" y="356362"/>
                  </a:lnTo>
                  <a:lnTo>
                    <a:pt x="1716404" y="322707"/>
                  </a:lnTo>
                  <a:lnTo>
                    <a:pt x="1685543" y="290322"/>
                  </a:lnTo>
                  <a:lnTo>
                    <a:pt x="1653286" y="259334"/>
                  </a:lnTo>
                  <a:lnTo>
                    <a:pt x="1619757" y="229870"/>
                  </a:lnTo>
                  <a:lnTo>
                    <a:pt x="1584832" y="201929"/>
                  </a:lnTo>
                  <a:lnTo>
                    <a:pt x="1548638" y="175640"/>
                  </a:lnTo>
                  <a:lnTo>
                    <a:pt x="1511300" y="150875"/>
                  </a:lnTo>
                  <a:lnTo>
                    <a:pt x="1472818" y="127888"/>
                  </a:lnTo>
                  <a:lnTo>
                    <a:pt x="1433067" y="106552"/>
                  </a:lnTo>
                  <a:lnTo>
                    <a:pt x="1392427" y="86995"/>
                  </a:lnTo>
                  <a:lnTo>
                    <a:pt x="1350771" y="69214"/>
                  </a:lnTo>
                  <a:lnTo>
                    <a:pt x="1308100" y="53466"/>
                  </a:lnTo>
                  <a:lnTo>
                    <a:pt x="1264539" y="39624"/>
                  </a:lnTo>
                  <a:lnTo>
                    <a:pt x="1220215" y="27686"/>
                  </a:lnTo>
                  <a:lnTo>
                    <a:pt x="1175003" y="17907"/>
                  </a:lnTo>
                  <a:lnTo>
                    <a:pt x="1129029" y="10160"/>
                  </a:lnTo>
                  <a:lnTo>
                    <a:pt x="1082420" y="4572"/>
                  </a:lnTo>
                  <a:lnTo>
                    <a:pt x="1035176" y="1143"/>
                  </a:lnTo>
                  <a:lnTo>
                    <a:pt x="987297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65220" y="4364735"/>
              <a:ext cx="7906384" cy="2360930"/>
            </a:xfrm>
            <a:custGeom>
              <a:avLst/>
              <a:gdLst/>
              <a:ahLst/>
              <a:cxnLst/>
              <a:rect l="l" t="t" r="r" b="b"/>
              <a:pathLst>
                <a:path w="7906384" h="2360929">
                  <a:moveTo>
                    <a:pt x="2357501" y="1217549"/>
                  </a:moveTo>
                  <a:lnTo>
                    <a:pt x="2282825" y="1142873"/>
                  </a:lnTo>
                  <a:lnTo>
                    <a:pt x="2282825" y="1181608"/>
                  </a:lnTo>
                  <a:lnTo>
                    <a:pt x="2281809" y="1229487"/>
                  </a:lnTo>
                  <a:lnTo>
                    <a:pt x="2278761" y="1276731"/>
                  </a:lnTo>
                  <a:lnTo>
                    <a:pt x="2273681" y="1323594"/>
                  </a:lnTo>
                  <a:lnTo>
                    <a:pt x="2266823" y="1369695"/>
                  </a:lnTo>
                  <a:lnTo>
                    <a:pt x="2257933" y="1415288"/>
                  </a:lnTo>
                  <a:lnTo>
                    <a:pt x="2247265" y="1460119"/>
                  </a:lnTo>
                  <a:lnTo>
                    <a:pt x="2234819" y="1504315"/>
                  </a:lnTo>
                  <a:lnTo>
                    <a:pt x="2220595" y="1547749"/>
                  </a:lnTo>
                  <a:lnTo>
                    <a:pt x="2204593" y="1590421"/>
                  </a:lnTo>
                  <a:lnTo>
                    <a:pt x="2186940" y="1632204"/>
                  </a:lnTo>
                  <a:lnTo>
                    <a:pt x="2167636" y="1673098"/>
                  </a:lnTo>
                  <a:lnTo>
                    <a:pt x="2146808" y="1712976"/>
                  </a:lnTo>
                  <a:lnTo>
                    <a:pt x="2124456" y="1751965"/>
                  </a:lnTo>
                  <a:lnTo>
                    <a:pt x="2100453" y="1790065"/>
                  </a:lnTo>
                  <a:lnTo>
                    <a:pt x="2075053" y="1826895"/>
                  </a:lnTo>
                  <a:lnTo>
                    <a:pt x="2048129" y="1862836"/>
                  </a:lnTo>
                  <a:lnTo>
                    <a:pt x="2019935" y="1897507"/>
                  </a:lnTo>
                  <a:lnTo>
                    <a:pt x="1990344" y="1931035"/>
                  </a:lnTo>
                  <a:lnTo>
                    <a:pt x="1959483" y="1963293"/>
                  </a:lnTo>
                  <a:lnTo>
                    <a:pt x="1927352" y="1994408"/>
                  </a:lnTo>
                  <a:lnTo>
                    <a:pt x="1893951" y="2024126"/>
                  </a:lnTo>
                  <a:lnTo>
                    <a:pt x="1859407" y="2052447"/>
                  </a:lnTo>
                  <a:lnTo>
                    <a:pt x="1823720" y="2079498"/>
                  </a:lnTo>
                  <a:lnTo>
                    <a:pt x="1786890" y="2105025"/>
                  </a:lnTo>
                  <a:lnTo>
                    <a:pt x="1749044" y="2129028"/>
                  </a:lnTo>
                  <a:lnTo>
                    <a:pt x="1710182" y="2151634"/>
                  </a:lnTo>
                  <a:lnTo>
                    <a:pt x="1670431" y="2172589"/>
                  </a:lnTo>
                  <a:lnTo>
                    <a:pt x="1629664" y="2192020"/>
                  </a:lnTo>
                  <a:lnTo>
                    <a:pt x="1588008" y="2209800"/>
                  </a:lnTo>
                  <a:lnTo>
                    <a:pt x="1545463" y="2225802"/>
                  </a:lnTo>
                  <a:lnTo>
                    <a:pt x="1502283" y="2240153"/>
                  </a:lnTo>
                  <a:lnTo>
                    <a:pt x="1458214" y="2252726"/>
                  </a:lnTo>
                  <a:lnTo>
                    <a:pt x="1413383" y="2263394"/>
                  </a:lnTo>
                  <a:lnTo>
                    <a:pt x="1367917" y="2272284"/>
                  </a:lnTo>
                  <a:lnTo>
                    <a:pt x="1321816" y="2279269"/>
                  </a:lnTo>
                  <a:lnTo>
                    <a:pt x="1275080" y="2284349"/>
                  </a:lnTo>
                  <a:lnTo>
                    <a:pt x="1227836" y="2287397"/>
                  </a:lnTo>
                  <a:lnTo>
                    <a:pt x="1180084" y="2288413"/>
                  </a:lnTo>
                  <a:lnTo>
                    <a:pt x="1132205" y="2287397"/>
                  </a:lnTo>
                  <a:lnTo>
                    <a:pt x="1084707" y="2284349"/>
                  </a:lnTo>
                  <a:lnTo>
                    <a:pt x="1037717" y="2279269"/>
                  </a:lnTo>
                  <a:lnTo>
                    <a:pt x="991489" y="2272284"/>
                  </a:lnTo>
                  <a:lnTo>
                    <a:pt x="945769" y="2263394"/>
                  </a:lnTo>
                  <a:lnTo>
                    <a:pt x="900811" y="2252726"/>
                  </a:lnTo>
                  <a:lnTo>
                    <a:pt x="856488" y="2240153"/>
                  </a:lnTo>
                  <a:lnTo>
                    <a:pt x="813054" y="2225802"/>
                  </a:lnTo>
                  <a:lnTo>
                    <a:pt x="770255" y="2209800"/>
                  </a:lnTo>
                  <a:lnTo>
                    <a:pt x="728472" y="2192020"/>
                  </a:lnTo>
                  <a:lnTo>
                    <a:pt x="687451" y="2172589"/>
                  </a:lnTo>
                  <a:lnTo>
                    <a:pt x="647446" y="2151634"/>
                  </a:lnTo>
                  <a:lnTo>
                    <a:pt x="608457" y="2129028"/>
                  </a:lnTo>
                  <a:lnTo>
                    <a:pt x="570357" y="2105025"/>
                  </a:lnTo>
                  <a:lnTo>
                    <a:pt x="533400" y="2079498"/>
                  </a:lnTo>
                  <a:lnTo>
                    <a:pt x="497586" y="2052447"/>
                  </a:lnTo>
                  <a:lnTo>
                    <a:pt x="462788" y="2024126"/>
                  </a:lnTo>
                  <a:lnTo>
                    <a:pt x="429260" y="1994408"/>
                  </a:lnTo>
                  <a:lnTo>
                    <a:pt x="396875" y="1963293"/>
                  </a:lnTo>
                  <a:lnTo>
                    <a:pt x="365887" y="1931035"/>
                  </a:lnTo>
                  <a:lnTo>
                    <a:pt x="336169" y="1897507"/>
                  </a:lnTo>
                  <a:lnTo>
                    <a:pt x="307721" y="1862836"/>
                  </a:lnTo>
                  <a:lnTo>
                    <a:pt x="280797" y="1826895"/>
                  </a:lnTo>
                  <a:lnTo>
                    <a:pt x="255270" y="1790065"/>
                  </a:lnTo>
                  <a:lnTo>
                    <a:pt x="231140" y="1751965"/>
                  </a:lnTo>
                  <a:lnTo>
                    <a:pt x="208534" y="1712976"/>
                  </a:lnTo>
                  <a:lnTo>
                    <a:pt x="187579" y="1673098"/>
                  </a:lnTo>
                  <a:lnTo>
                    <a:pt x="168275" y="1632204"/>
                  </a:lnTo>
                  <a:lnTo>
                    <a:pt x="150495" y="1590421"/>
                  </a:lnTo>
                  <a:lnTo>
                    <a:pt x="134493" y="1547749"/>
                  </a:lnTo>
                  <a:lnTo>
                    <a:pt x="120142" y="1504315"/>
                  </a:lnTo>
                  <a:lnTo>
                    <a:pt x="107569" y="1460119"/>
                  </a:lnTo>
                  <a:lnTo>
                    <a:pt x="96774" y="1415288"/>
                  </a:lnTo>
                  <a:lnTo>
                    <a:pt x="88011" y="1369695"/>
                  </a:lnTo>
                  <a:lnTo>
                    <a:pt x="81026" y="1323594"/>
                  </a:lnTo>
                  <a:lnTo>
                    <a:pt x="75946" y="1276731"/>
                  </a:lnTo>
                  <a:lnTo>
                    <a:pt x="72898" y="1229487"/>
                  </a:lnTo>
                  <a:lnTo>
                    <a:pt x="71882" y="1181608"/>
                  </a:lnTo>
                  <a:lnTo>
                    <a:pt x="72898" y="1133602"/>
                  </a:lnTo>
                  <a:lnTo>
                    <a:pt x="75946" y="1086104"/>
                  </a:lnTo>
                  <a:lnTo>
                    <a:pt x="81026" y="1039114"/>
                  </a:lnTo>
                  <a:lnTo>
                    <a:pt x="88011" y="992759"/>
                  </a:lnTo>
                  <a:lnTo>
                    <a:pt x="96774" y="947039"/>
                  </a:lnTo>
                  <a:lnTo>
                    <a:pt x="107569" y="902081"/>
                  </a:lnTo>
                  <a:lnTo>
                    <a:pt x="120142" y="857885"/>
                  </a:lnTo>
                  <a:lnTo>
                    <a:pt x="134493" y="814324"/>
                  </a:lnTo>
                  <a:lnTo>
                    <a:pt x="150495" y="771652"/>
                  </a:lnTo>
                  <a:lnTo>
                    <a:pt x="168275" y="729869"/>
                  </a:lnTo>
                  <a:lnTo>
                    <a:pt x="187579" y="688975"/>
                  </a:lnTo>
                  <a:lnTo>
                    <a:pt x="208534" y="648970"/>
                  </a:lnTo>
                  <a:lnTo>
                    <a:pt x="231140" y="609981"/>
                  </a:lnTo>
                  <a:lnTo>
                    <a:pt x="255270" y="572008"/>
                  </a:lnTo>
                  <a:lnTo>
                    <a:pt x="280797" y="535051"/>
                  </a:lnTo>
                  <a:lnTo>
                    <a:pt x="307721" y="499237"/>
                  </a:lnTo>
                  <a:lnTo>
                    <a:pt x="336169" y="464566"/>
                  </a:lnTo>
                  <a:lnTo>
                    <a:pt x="365887" y="431038"/>
                  </a:lnTo>
                  <a:lnTo>
                    <a:pt x="396875" y="398780"/>
                  </a:lnTo>
                  <a:lnTo>
                    <a:pt x="429260" y="367792"/>
                  </a:lnTo>
                  <a:lnTo>
                    <a:pt x="462788" y="338201"/>
                  </a:lnTo>
                  <a:lnTo>
                    <a:pt x="497586" y="309880"/>
                  </a:lnTo>
                  <a:lnTo>
                    <a:pt x="533400" y="282956"/>
                  </a:lnTo>
                  <a:lnTo>
                    <a:pt x="570357" y="257429"/>
                  </a:lnTo>
                  <a:lnTo>
                    <a:pt x="608457" y="233426"/>
                  </a:lnTo>
                  <a:lnTo>
                    <a:pt x="647446" y="210947"/>
                  </a:lnTo>
                  <a:lnTo>
                    <a:pt x="687451" y="189992"/>
                  </a:lnTo>
                  <a:lnTo>
                    <a:pt x="728472" y="170688"/>
                  </a:lnTo>
                  <a:lnTo>
                    <a:pt x="770255" y="153035"/>
                  </a:lnTo>
                  <a:lnTo>
                    <a:pt x="813054" y="137033"/>
                  </a:lnTo>
                  <a:lnTo>
                    <a:pt x="856488" y="122682"/>
                  </a:lnTo>
                  <a:lnTo>
                    <a:pt x="900811" y="110236"/>
                  </a:lnTo>
                  <a:lnTo>
                    <a:pt x="945769" y="99568"/>
                  </a:lnTo>
                  <a:lnTo>
                    <a:pt x="991489" y="90678"/>
                  </a:lnTo>
                  <a:lnTo>
                    <a:pt x="1037717" y="83693"/>
                  </a:lnTo>
                  <a:lnTo>
                    <a:pt x="1084707" y="78740"/>
                  </a:lnTo>
                  <a:lnTo>
                    <a:pt x="1132205" y="75692"/>
                  </a:lnTo>
                  <a:lnTo>
                    <a:pt x="1180084" y="74676"/>
                  </a:lnTo>
                  <a:lnTo>
                    <a:pt x="1180084" y="0"/>
                  </a:lnTo>
                  <a:lnTo>
                    <a:pt x="1131443" y="1016"/>
                  </a:lnTo>
                  <a:lnTo>
                    <a:pt x="1083310" y="3937"/>
                  </a:lnTo>
                  <a:lnTo>
                    <a:pt x="1035685" y="8763"/>
                  </a:lnTo>
                  <a:lnTo>
                    <a:pt x="988568" y="15494"/>
                  </a:lnTo>
                  <a:lnTo>
                    <a:pt x="942213" y="24130"/>
                  </a:lnTo>
                  <a:lnTo>
                    <a:pt x="896366" y="34417"/>
                  </a:lnTo>
                  <a:lnTo>
                    <a:pt x="851281" y="46609"/>
                  </a:lnTo>
                  <a:lnTo>
                    <a:pt x="806958" y="60452"/>
                  </a:lnTo>
                  <a:lnTo>
                    <a:pt x="763397" y="75946"/>
                  </a:lnTo>
                  <a:lnTo>
                    <a:pt x="720598" y="93218"/>
                  </a:lnTo>
                  <a:lnTo>
                    <a:pt x="678688" y="112014"/>
                  </a:lnTo>
                  <a:lnTo>
                    <a:pt x="637540" y="132334"/>
                  </a:lnTo>
                  <a:lnTo>
                    <a:pt x="597408" y="154178"/>
                  </a:lnTo>
                  <a:lnTo>
                    <a:pt x="558292" y="177546"/>
                  </a:lnTo>
                  <a:lnTo>
                    <a:pt x="520065" y="202438"/>
                  </a:lnTo>
                  <a:lnTo>
                    <a:pt x="482981" y="228600"/>
                  </a:lnTo>
                  <a:lnTo>
                    <a:pt x="446913" y="256286"/>
                  </a:lnTo>
                  <a:lnTo>
                    <a:pt x="411861" y="285242"/>
                  </a:lnTo>
                  <a:lnTo>
                    <a:pt x="378079" y="315468"/>
                  </a:lnTo>
                  <a:lnTo>
                    <a:pt x="345440" y="346964"/>
                  </a:lnTo>
                  <a:lnTo>
                    <a:pt x="314071" y="379603"/>
                  </a:lnTo>
                  <a:lnTo>
                    <a:pt x="283972" y="413512"/>
                  </a:lnTo>
                  <a:lnTo>
                    <a:pt x="255016" y="448564"/>
                  </a:lnTo>
                  <a:lnTo>
                    <a:pt x="227584" y="484759"/>
                  </a:lnTo>
                  <a:lnTo>
                    <a:pt x="201422" y="521970"/>
                  </a:lnTo>
                  <a:lnTo>
                    <a:pt x="176657" y="560197"/>
                  </a:lnTo>
                  <a:lnTo>
                    <a:pt x="153416" y="599440"/>
                  </a:lnTo>
                  <a:lnTo>
                    <a:pt x="131572" y="639572"/>
                  </a:lnTo>
                  <a:lnTo>
                    <a:pt x="111379" y="680720"/>
                  </a:lnTo>
                  <a:lnTo>
                    <a:pt x="92710" y="722630"/>
                  </a:lnTo>
                  <a:lnTo>
                    <a:pt x="75565" y="765429"/>
                  </a:lnTo>
                  <a:lnTo>
                    <a:pt x="60071" y="808990"/>
                  </a:lnTo>
                  <a:lnTo>
                    <a:pt x="46355" y="853313"/>
                  </a:lnTo>
                  <a:lnTo>
                    <a:pt x="34290" y="898398"/>
                  </a:lnTo>
                  <a:lnTo>
                    <a:pt x="24003" y="944118"/>
                  </a:lnTo>
                  <a:lnTo>
                    <a:pt x="15367" y="990473"/>
                  </a:lnTo>
                  <a:lnTo>
                    <a:pt x="8763" y="1037463"/>
                  </a:lnTo>
                  <a:lnTo>
                    <a:pt x="3937" y="1084961"/>
                  </a:lnTo>
                  <a:lnTo>
                    <a:pt x="1016" y="1133094"/>
                  </a:lnTo>
                  <a:lnTo>
                    <a:pt x="0" y="1181608"/>
                  </a:lnTo>
                  <a:lnTo>
                    <a:pt x="1016" y="1230122"/>
                  </a:lnTo>
                  <a:lnTo>
                    <a:pt x="3937" y="1278255"/>
                  </a:lnTo>
                  <a:lnTo>
                    <a:pt x="8763" y="1325753"/>
                  </a:lnTo>
                  <a:lnTo>
                    <a:pt x="15367" y="1372616"/>
                  </a:lnTo>
                  <a:lnTo>
                    <a:pt x="24003" y="1418971"/>
                  </a:lnTo>
                  <a:lnTo>
                    <a:pt x="34290" y="1464691"/>
                  </a:lnTo>
                  <a:lnTo>
                    <a:pt x="46355" y="1509649"/>
                  </a:lnTo>
                  <a:lnTo>
                    <a:pt x="60071" y="1553972"/>
                  </a:lnTo>
                  <a:lnTo>
                    <a:pt x="75565" y="1597406"/>
                  </a:lnTo>
                  <a:lnTo>
                    <a:pt x="92710" y="1640205"/>
                  </a:lnTo>
                  <a:lnTo>
                    <a:pt x="111379" y="1681988"/>
                  </a:lnTo>
                  <a:lnTo>
                    <a:pt x="131572" y="1723009"/>
                  </a:lnTo>
                  <a:lnTo>
                    <a:pt x="153416" y="1763141"/>
                  </a:lnTo>
                  <a:lnTo>
                    <a:pt x="176657" y="1802257"/>
                  </a:lnTo>
                  <a:lnTo>
                    <a:pt x="201422" y="1840357"/>
                  </a:lnTo>
                  <a:lnTo>
                    <a:pt x="227584" y="1877441"/>
                  </a:lnTo>
                  <a:lnTo>
                    <a:pt x="255016" y="1913509"/>
                  </a:lnTo>
                  <a:lnTo>
                    <a:pt x="283972" y="1948434"/>
                  </a:lnTo>
                  <a:lnTo>
                    <a:pt x="314071" y="1982216"/>
                  </a:lnTo>
                  <a:lnTo>
                    <a:pt x="345440" y="2014855"/>
                  </a:lnTo>
                  <a:lnTo>
                    <a:pt x="378079" y="2046224"/>
                  </a:lnTo>
                  <a:lnTo>
                    <a:pt x="411861" y="2076450"/>
                  </a:lnTo>
                  <a:lnTo>
                    <a:pt x="446913" y="2105279"/>
                  </a:lnTo>
                  <a:lnTo>
                    <a:pt x="482981" y="2132711"/>
                  </a:lnTo>
                  <a:lnTo>
                    <a:pt x="520065" y="2158873"/>
                  </a:lnTo>
                  <a:lnTo>
                    <a:pt x="558292" y="2183638"/>
                  </a:lnTo>
                  <a:lnTo>
                    <a:pt x="597408" y="2206879"/>
                  </a:lnTo>
                  <a:lnTo>
                    <a:pt x="637540" y="2228723"/>
                  </a:lnTo>
                  <a:lnTo>
                    <a:pt x="678688" y="2248916"/>
                  </a:lnTo>
                  <a:lnTo>
                    <a:pt x="720598" y="2267712"/>
                  </a:lnTo>
                  <a:lnTo>
                    <a:pt x="763397" y="2284730"/>
                  </a:lnTo>
                  <a:lnTo>
                    <a:pt x="806958" y="2300224"/>
                  </a:lnTo>
                  <a:lnTo>
                    <a:pt x="851281" y="2314067"/>
                  </a:lnTo>
                  <a:lnTo>
                    <a:pt x="896366" y="2326132"/>
                  </a:lnTo>
                  <a:lnTo>
                    <a:pt x="942213" y="2336419"/>
                  </a:lnTo>
                  <a:lnTo>
                    <a:pt x="988568" y="2344928"/>
                  </a:lnTo>
                  <a:lnTo>
                    <a:pt x="1035685" y="2351659"/>
                  </a:lnTo>
                  <a:lnTo>
                    <a:pt x="1083310" y="2356485"/>
                  </a:lnTo>
                  <a:lnTo>
                    <a:pt x="1131443" y="2359406"/>
                  </a:lnTo>
                  <a:lnTo>
                    <a:pt x="1180084" y="2360422"/>
                  </a:lnTo>
                  <a:lnTo>
                    <a:pt x="1228725" y="2359406"/>
                  </a:lnTo>
                  <a:lnTo>
                    <a:pt x="1276985" y="2356485"/>
                  </a:lnTo>
                  <a:lnTo>
                    <a:pt x="1324610" y="2351532"/>
                  </a:lnTo>
                  <a:lnTo>
                    <a:pt x="1371727" y="2344801"/>
                  </a:lnTo>
                  <a:lnTo>
                    <a:pt x="1418209" y="2336165"/>
                  </a:lnTo>
                  <a:lnTo>
                    <a:pt x="1464056" y="2325624"/>
                  </a:lnTo>
                  <a:lnTo>
                    <a:pt x="1509141" y="2313432"/>
                  </a:lnTo>
                  <a:lnTo>
                    <a:pt x="1553591" y="2299462"/>
                  </a:lnTo>
                  <a:lnTo>
                    <a:pt x="1597279" y="2283841"/>
                  </a:lnTo>
                  <a:lnTo>
                    <a:pt x="1640205" y="2266442"/>
                  </a:lnTo>
                  <a:lnTo>
                    <a:pt x="1682242" y="2247519"/>
                  </a:lnTo>
                  <a:lnTo>
                    <a:pt x="1723390" y="2227072"/>
                  </a:lnTo>
                  <a:lnTo>
                    <a:pt x="1763522" y="2204974"/>
                  </a:lnTo>
                  <a:lnTo>
                    <a:pt x="1802765" y="2181352"/>
                  </a:lnTo>
                  <a:lnTo>
                    <a:pt x="1841119" y="2156333"/>
                  </a:lnTo>
                  <a:lnTo>
                    <a:pt x="1878330" y="2129917"/>
                  </a:lnTo>
                  <a:lnTo>
                    <a:pt x="1914525" y="2101977"/>
                  </a:lnTo>
                  <a:lnTo>
                    <a:pt x="1949577" y="2072894"/>
                  </a:lnTo>
                  <a:lnTo>
                    <a:pt x="1983359" y="2042287"/>
                  </a:lnTo>
                  <a:lnTo>
                    <a:pt x="2016125" y="2010537"/>
                  </a:lnTo>
                  <a:lnTo>
                    <a:pt x="2047494" y="1977517"/>
                  </a:lnTo>
                  <a:lnTo>
                    <a:pt x="2077720" y="1943354"/>
                  </a:lnTo>
                  <a:lnTo>
                    <a:pt x="2106549" y="1908048"/>
                  </a:lnTo>
                  <a:lnTo>
                    <a:pt x="2134108" y="1871599"/>
                  </a:lnTo>
                  <a:lnTo>
                    <a:pt x="2160270" y="1834007"/>
                  </a:lnTo>
                  <a:lnTo>
                    <a:pt x="2184908" y="1795526"/>
                  </a:lnTo>
                  <a:lnTo>
                    <a:pt x="2208149" y="1755902"/>
                  </a:lnTo>
                  <a:lnTo>
                    <a:pt x="2229866" y="1715389"/>
                  </a:lnTo>
                  <a:lnTo>
                    <a:pt x="2249932" y="1673987"/>
                  </a:lnTo>
                  <a:lnTo>
                    <a:pt x="2268474" y="1631696"/>
                  </a:lnTo>
                  <a:lnTo>
                    <a:pt x="2285492" y="1588516"/>
                  </a:lnTo>
                  <a:lnTo>
                    <a:pt x="2300732" y="1544447"/>
                  </a:lnTo>
                  <a:lnTo>
                    <a:pt x="2314321" y="1499743"/>
                  </a:lnTo>
                  <a:lnTo>
                    <a:pt x="2326005" y="1454277"/>
                  </a:lnTo>
                  <a:lnTo>
                    <a:pt x="2336038" y="1408176"/>
                  </a:lnTo>
                  <a:lnTo>
                    <a:pt x="2344293" y="1361440"/>
                  </a:lnTo>
                  <a:lnTo>
                    <a:pt x="2350643" y="1313942"/>
                  </a:lnTo>
                  <a:lnTo>
                    <a:pt x="2354961" y="1266063"/>
                  </a:lnTo>
                  <a:lnTo>
                    <a:pt x="2357501" y="1217549"/>
                  </a:lnTo>
                  <a:close/>
                </a:path>
                <a:path w="7906384" h="2360929">
                  <a:moveTo>
                    <a:pt x="5133975" y="1214755"/>
                  </a:moveTo>
                  <a:lnTo>
                    <a:pt x="5062093" y="1142873"/>
                  </a:lnTo>
                  <a:lnTo>
                    <a:pt x="5062093" y="1178814"/>
                  </a:lnTo>
                  <a:lnTo>
                    <a:pt x="5061712" y="1185164"/>
                  </a:lnTo>
                  <a:lnTo>
                    <a:pt x="5059934" y="1198753"/>
                  </a:lnTo>
                  <a:lnTo>
                    <a:pt x="5059426" y="1206500"/>
                  </a:lnTo>
                  <a:lnTo>
                    <a:pt x="5059426" y="1234186"/>
                  </a:lnTo>
                  <a:lnTo>
                    <a:pt x="5056124" y="1282573"/>
                  </a:lnTo>
                  <a:lnTo>
                    <a:pt x="5050663" y="1330325"/>
                  </a:lnTo>
                  <a:lnTo>
                    <a:pt x="5043170" y="1377442"/>
                  </a:lnTo>
                  <a:lnTo>
                    <a:pt x="5033772" y="1423924"/>
                  </a:lnTo>
                  <a:lnTo>
                    <a:pt x="5022342" y="1469771"/>
                  </a:lnTo>
                  <a:lnTo>
                    <a:pt x="5009134" y="1514729"/>
                  </a:lnTo>
                  <a:lnTo>
                    <a:pt x="4993894" y="1558925"/>
                  </a:lnTo>
                  <a:lnTo>
                    <a:pt x="4977003" y="1602232"/>
                  </a:lnTo>
                  <a:lnTo>
                    <a:pt x="4958334" y="1644777"/>
                  </a:lnTo>
                  <a:lnTo>
                    <a:pt x="4937887" y="1686179"/>
                  </a:lnTo>
                  <a:lnTo>
                    <a:pt x="4915916" y="1726692"/>
                  </a:lnTo>
                  <a:lnTo>
                    <a:pt x="4892167" y="1766189"/>
                  </a:lnTo>
                  <a:lnTo>
                    <a:pt x="4866894" y="1804543"/>
                  </a:lnTo>
                  <a:lnTo>
                    <a:pt x="4840097" y="1841881"/>
                  </a:lnTo>
                  <a:lnTo>
                    <a:pt x="4811903" y="1877949"/>
                  </a:lnTo>
                  <a:lnTo>
                    <a:pt x="4782185" y="1912874"/>
                  </a:lnTo>
                  <a:lnTo>
                    <a:pt x="4751070" y="1946402"/>
                  </a:lnTo>
                  <a:lnTo>
                    <a:pt x="4718685" y="1978787"/>
                  </a:lnTo>
                  <a:lnTo>
                    <a:pt x="4684903" y="2009648"/>
                  </a:lnTo>
                  <a:lnTo>
                    <a:pt x="4649851" y="2039239"/>
                  </a:lnTo>
                  <a:lnTo>
                    <a:pt x="4613656" y="2067433"/>
                  </a:lnTo>
                  <a:lnTo>
                    <a:pt x="4576318" y="2093976"/>
                  </a:lnTo>
                  <a:lnTo>
                    <a:pt x="4537837" y="2119122"/>
                  </a:lnTo>
                  <a:lnTo>
                    <a:pt x="4498340" y="2142617"/>
                  </a:lnTo>
                  <a:lnTo>
                    <a:pt x="4457827" y="2164588"/>
                  </a:lnTo>
                  <a:lnTo>
                    <a:pt x="4416298" y="2184781"/>
                  </a:lnTo>
                  <a:lnTo>
                    <a:pt x="4373753" y="2203323"/>
                  </a:lnTo>
                  <a:lnTo>
                    <a:pt x="4330446" y="2220087"/>
                  </a:lnTo>
                  <a:lnTo>
                    <a:pt x="4286250" y="2235073"/>
                  </a:lnTo>
                  <a:lnTo>
                    <a:pt x="4241292" y="2248154"/>
                  </a:lnTo>
                  <a:lnTo>
                    <a:pt x="4195445" y="2259330"/>
                  </a:lnTo>
                  <a:lnTo>
                    <a:pt x="4149090" y="2268728"/>
                  </a:lnTo>
                  <a:lnTo>
                    <a:pt x="4101973" y="2275967"/>
                  </a:lnTo>
                  <a:lnTo>
                    <a:pt x="4054221" y="2281174"/>
                  </a:lnTo>
                  <a:lnTo>
                    <a:pt x="4005961" y="2284476"/>
                  </a:lnTo>
                  <a:lnTo>
                    <a:pt x="3957193" y="2285492"/>
                  </a:lnTo>
                  <a:lnTo>
                    <a:pt x="3908044" y="2284476"/>
                  </a:lnTo>
                  <a:lnTo>
                    <a:pt x="3859276" y="2281174"/>
                  </a:lnTo>
                  <a:lnTo>
                    <a:pt x="3811270" y="2275967"/>
                  </a:lnTo>
                  <a:lnTo>
                    <a:pt x="3763899" y="2268601"/>
                  </a:lnTo>
                  <a:lnTo>
                    <a:pt x="3717163" y="2259330"/>
                  </a:lnTo>
                  <a:lnTo>
                    <a:pt x="3671189" y="2248154"/>
                  </a:lnTo>
                  <a:lnTo>
                    <a:pt x="3625977" y="2234946"/>
                  </a:lnTo>
                  <a:lnTo>
                    <a:pt x="3581654" y="2219960"/>
                  </a:lnTo>
                  <a:lnTo>
                    <a:pt x="3538220" y="2203196"/>
                  </a:lnTo>
                  <a:lnTo>
                    <a:pt x="3495548" y="2184654"/>
                  </a:lnTo>
                  <a:lnTo>
                    <a:pt x="3453892" y="2164334"/>
                  </a:lnTo>
                  <a:lnTo>
                    <a:pt x="3413252" y="2142363"/>
                  </a:lnTo>
                  <a:lnTo>
                    <a:pt x="3373628" y="2118868"/>
                  </a:lnTo>
                  <a:lnTo>
                    <a:pt x="3335147" y="2093722"/>
                  </a:lnTo>
                  <a:lnTo>
                    <a:pt x="3297809" y="2066925"/>
                  </a:lnTo>
                  <a:lnTo>
                    <a:pt x="3261614" y="2038858"/>
                  </a:lnTo>
                  <a:lnTo>
                    <a:pt x="3226562" y="2009140"/>
                  </a:lnTo>
                  <a:lnTo>
                    <a:pt x="3192907" y="1978152"/>
                  </a:lnTo>
                  <a:lnTo>
                    <a:pt x="3160395" y="1945767"/>
                  </a:lnTo>
                  <a:lnTo>
                    <a:pt x="3129407" y="1912112"/>
                  </a:lnTo>
                  <a:lnTo>
                    <a:pt x="3099689" y="1877187"/>
                  </a:lnTo>
                  <a:lnTo>
                    <a:pt x="3071495" y="1840992"/>
                  </a:lnTo>
                  <a:lnTo>
                    <a:pt x="3044698" y="1803654"/>
                  </a:lnTo>
                  <a:lnTo>
                    <a:pt x="3019425" y="1765173"/>
                  </a:lnTo>
                  <a:lnTo>
                    <a:pt x="2995803" y="1725549"/>
                  </a:lnTo>
                  <a:lnTo>
                    <a:pt x="2973705" y="1685036"/>
                  </a:lnTo>
                  <a:lnTo>
                    <a:pt x="2953385" y="1643380"/>
                  </a:lnTo>
                  <a:lnTo>
                    <a:pt x="2934576" y="1600835"/>
                  </a:lnTo>
                  <a:lnTo>
                    <a:pt x="2917698" y="1557401"/>
                  </a:lnTo>
                  <a:lnTo>
                    <a:pt x="2902458" y="1513205"/>
                  </a:lnTo>
                  <a:lnTo>
                    <a:pt x="2889123" y="1467993"/>
                  </a:lnTo>
                  <a:lnTo>
                    <a:pt x="2877693" y="1422146"/>
                  </a:lnTo>
                  <a:lnTo>
                    <a:pt x="2868168" y="1375537"/>
                  </a:lnTo>
                  <a:lnTo>
                    <a:pt x="2860675" y="1328293"/>
                  </a:lnTo>
                  <a:lnTo>
                    <a:pt x="2788793" y="1328293"/>
                  </a:lnTo>
                  <a:lnTo>
                    <a:pt x="2795905" y="1376426"/>
                  </a:lnTo>
                  <a:lnTo>
                    <a:pt x="2805049" y="1423797"/>
                  </a:lnTo>
                  <a:lnTo>
                    <a:pt x="2815971" y="1470533"/>
                  </a:lnTo>
                  <a:lnTo>
                    <a:pt x="2828671" y="1516634"/>
                  </a:lnTo>
                  <a:lnTo>
                    <a:pt x="2843276" y="1561846"/>
                  </a:lnTo>
                  <a:lnTo>
                    <a:pt x="2859532" y="1606296"/>
                  </a:lnTo>
                  <a:lnTo>
                    <a:pt x="2877553" y="1649857"/>
                  </a:lnTo>
                  <a:lnTo>
                    <a:pt x="2897251" y="1692402"/>
                  </a:lnTo>
                  <a:lnTo>
                    <a:pt x="2918460" y="1734185"/>
                  </a:lnTo>
                  <a:lnTo>
                    <a:pt x="2941320" y="1774952"/>
                  </a:lnTo>
                  <a:lnTo>
                    <a:pt x="2965704" y="1814576"/>
                  </a:lnTo>
                  <a:lnTo>
                    <a:pt x="2991599" y="1853311"/>
                  </a:lnTo>
                  <a:lnTo>
                    <a:pt x="3018917" y="1890903"/>
                  </a:lnTo>
                  <a:lnTo>
                    <a:pt x="3047746" y="1927225"/>
                  </a:lnTo>
                  <a:lnTo>
                    <a:pt x="3077845" y="1962531"/>
                  </a:lnTo>
                  <a:lnTo>
                    <a:pt x="3109341" y="1996567"/>
                  </a:lnTo>
                  <a:lnTo>
                    <a:pt x="3142107" y="2029206"/>
                  </a:lnTo>
                  <a:lnTo>
                    <a:pt x="3176143" y="2060702"/>
                  </a:lnTo>
                  <a:lnTo>
                    <a:pt x="3211322" y="2090801"/>
                  </a:lnTo>
                  <a:lnTo>
                    <a:pt x="3247771" y="2119503"/>
                  </a:lnTo>
                  <a:lnTo>
                    <a:pt x="3285363" y="2146808"/>
                  </a:lnTo>
                  <a:lnTo>
                    <a:pt x="3323971" y="2172589"/>
                  </a:lnTo>
                  <a:lnTo>
                    <a:pt x="3363722" y="2196973"/>
                  </a:lnTo>
                  <a:lnTo>
                    <a:pt x="3404362" y="2219706"/>
                  </a:lnTo>
                  <a:lnTo>
                    <a:pt x="3446145" y="2240788"/>
                  </a:lnTo>
                  <a:lnTo>
                    <a:pt x="3488690" y="2260346"/>
                  </a:lnTo>
                  <a:lnTo>
                    <a:pt x="3532251" y="2278253"/>
                  </a:lnTo>
                  <a:lnTo>
                    <a:pt x="3576574" y="2294509"/>
                  </a:lnTo>
                  <a:lnTo>
                    <a:pt x="3621786" y="2308860"/>
                  </a:lnTo>
                  <a:lnTo>
                    <a:pt x="3667633" y="2321560"/>
                  </a:lnTo>
                  <a:lnTo>
                    <a:pt x="3714369" y="2332355"/>
                  </a:lnTo>
                  <a:lnTo>
                    <a:pt x="3761740" y="2341245"/>
                  </a:lnTo>
                  <a:lnTo>
                    <a:pt x="3809746" y="2348230"/>
                  </a:lnTo>
                  <a:lnTo>
                    <a:pt x="3858260" y="2353310"/>
                  </a:lnTo>
                  <a:lnTo>
                    <a:pt x="3907536" y="2356358"/>
                  </a:lnTo>
                  <a:lnTo>
                    <a:pt x="3957193" y="2357374"/>
                  </a:lnTo>
                  <a:lnTo>
                    <a:pt x="4005453" y="2356358"/>
                  </a:lnTo>
                  <a:lnTo>
                    <a:pt x="4053205" y="2353564"/>
                  </a:lnTo>
                  <a:lnTo>
                    <a:pt x="4100322" y="2348738"/>
                  </a:lnTo>
                  <a:lnTo>
                    <a:pt x="4147058" y="2342134"/>
                  </a:lnTo>
                  <a:lnTo>
                    <a:pt x="4193032" y="2333625"/>
                  </a:lnTo>
                  <a:lnTo>
                    <a:pt x="4238498" y="2323338"/>
                  </a:lnTo>
                  <a:lnTo>
                    <a:pt x="4283202" y="2311400"/>
                  </a:lnTo>
                  <a:lnTo>
                    <a:pt x="4327271" y="2297684"/>
                  </a:lnTo>
                  <a:lnTo>
                    <a:pt x="4370578" y="2282444"/>
                  </a:lnTo>
                  <a:lnTo>
                    <a:pt x="4412996" y="2265426"/>
                  </a:lnTo>
                  <a:lnTo>
                    <a:pt x="4454652" y="2246884"/>
                  </a:lnTo>
                  <a:lnTo>
                    <a:pt x="4495546" y="2226818"/>
                  </a:lnTo>
                  <a:lnTo>
                    <a:pt x="4535424" y="2205101"/>
                  </a:lnTo>
                  <a:lnTo>
                    <a:pt x="4574286" y="2181987"/>
                  </a:lnTo>
                  <a:lnTo>
                    <a:pt x="4612259" y="2157476"/>
                  </a:lnTo>
                  <a:lnTo>
                    <a:pt x="4649216" y="2131568"/>
                  </a:lnTo>
                  <a:lnTo>
                    <a:pt x="4685157" y="2104263"/>
                  </a:lnTo>
                  <a:lnTo>
                    <a:pt x="4719955" y="2075561"/>
                  </a:lnTo>
                  <a:lnTo>
                    <a:pt x="4753610" y="2045716"/>
                  </a:lnTo>
                  <a:lnTo>
                    <a:pt x="4786122" y="2014474"/>
                  </a:lnTo>
                  <a:lnTo>
                    <a:pt x="4817491" y="1982089"/>
                  </a:lnTo>
                  <a:lnTo>
                    <a:pt x="4847590" y="1948561"/>
                  </a:lnTo>
                  <a:lnTo>
                    <a:pt x="4876292" y="1913890"/>
                  </a:lnTo>
                  <a:lnTo>
                    <a:pt x="4903724" y="1878076"/>
                  </a:lnTo>
                  <a:lnTo>
                    <a:pt x="4929886" y="1841246"/>
                  </a:lnTo>
                  <a:lnTo>
                    <a:pt x="4954524" y="1803273"/>
                  </a:lnTo>
                  <a:lnTo>
                    <a:pt x="4977892" y="1764411"/>
                  </a:lnTo>
                  <a:lnTo>
                    <a:pt x="4999609" y="1724533"/>
                  </a:lnTo>
                  <a:lnTo>
                    <a:pt x="5019929" y="1683766"/>
                  </a:lnTo>
                  <a:lnTo>
                    <a:pt x="5038598" y="1642237"/>
                  </a:lnTo>
                  <a:lnTo>
                    <a:pt x="5055743" y="1599692"/>
                  </a:lnTo>
                  <a:lnTo>
                    <a:pt x="5071237" y="1556385"/>
                  </a:lnTo>
                  <a:lnTo>
                    <a:pt x="5085207" y="1512443"/>
                  </a:lnTo>
                  <a:lnTo>
                    <a:pt x="5097272" y="1467612"/>
                  </a:lnTo>
                  <a:lnTo>
                    <a:pt x="5107686" y="1422146"/>
                  </a:lnTo>
                  <a:lnTo>
                    <a:pt x="5116322" y="1376045"/>
                  </a:lnTo>
                  <a:lnTo>
                    <a:pt x="5123180" y="1329309"/>
                  </a:lnTo>
                  <a:lnTo>
                    <a:pt x="5128133" y="1282065"/>
                  </a:lnTo>
                  <a:lnTo>
                    <a:pt x="5131181" y="1234186"/>
                  </a:lnTo>
                  <a:lnTo>
                    <a:pt x="5131181" y="1225931"/>
                  </a:lnTo>
                  <a:lnTo>
                    <a:pt x="5133975" y="1220343"/>
                  </a:lnTo>
                  <a:lnTo>
                    <a:pt x="5133975" y="1214755"/>
                  </a:lnTo>
                  <a:close/>
                </a:path>
                <a:path w="7906384" h="2360929">
                  <a:moveTo>
                    <a:pt x="7906004" y="1214755"/>
                  </a:moveTo>
                  <a:lnTo>
                    <a:pt x="7834122" y="1142873"/>
                  </a:lnTo>
                  <a:lnTo>
                    <a:pt x="7834122" y="1178814"/>
                  </a:lnTo>
                  <a:lnTo>
                    <a:pt x="7833741" y="1185164"/>
                  </a:lnTo>
                  <a:lnTo>
                    <a:pt x="7831836" y="1198753"/>
                  </a:lnTo>
                  <a:lnTo>
                    <a:pt x="7831455" y="1206500"/>
                  </a:lnTo>
                  <a:lnTo>
                    <a:pt x="7831455" y="1234186"/>
                  </a:lnTo>
                  <a:lnTo>
                    <a:pt x="7828153" y="1282573"/>
                  </a:lnTo>
                  <a:lnTo>
                    <a:pt x="7822692" y="1330325"/>
                  </a:lnTo>
                  <a:lnTo>
                    <a:pt x="7815199" y="1377442"/>
                  </a:lnTo>
                  <a:lnTo>
                    <a:pt x="7805674" y="1423924"/>
                  </a:lnTo>
                  <a:lnTo>
                    <a:pt x="7794371" y="1469771"/>
                  </a:lnTo>
                  <a:lnTo>
                    <a:pt x="7781036" y="1514729"/>
                  </a:lnTo>
                  <a:lnTo>
                    <a:pt x="7765923" y="1558925"/>
                  </a:lnTo>
                  <a:lnTo>
                    <a:pt x="7749032" y="1602232"/>
                  </a:lnTo>
                  <a:lnTo>
                    <a:pt x="7730236" y="1644777"/>
                  </a:lnTo>
                  <a:lnTo>
                    <a:pt x="7709916" y="1686179"/>
                  </a:lnTo>
                  <a:lnTo>
                    <a:pt x="7687818" y="1726692"/>
                  </a:lnTo>
                  <a:lnTo>
                    <a:pt x="7664196" y="1766189"/>
                  </a:lnTo>
                  <a:lnTo>
                    <a:pt x="7638923" y="1804543"/>
                  </a:lnTo>
                  <a:lnTo>
                    <a:pt x="7612126" y="1841881"/>
                  </a:lnTo>
                  <a:lnTo>
                    <a:pt x="7583805" y="1877949"/>
                  </a:lnTo>
                  <a:lnTo>
                    <a:pt x="7554087" y="1912874"/>
                  </a:lnTo>
                  <a:lnTo>
                    <a:pt x="7523099" y="1946402"/>
                  </a:lnTo>
                  <a:lnTo>
                    <a:pt x="7490587" y="1978787"/>
                  </a:lnTo>
                  <a:lnTo>
                    <a:pt x="7456932" y="2009648"/>
                  </a:lnTo>
                  <a:lnTo>
                    <a:pt x="7421880" y="2039239"/>
                  </a:lnTo>
                  <a:lnTo>
                    <a:pt x="7385685" y="2067433"/>
                  </a:lnTo>
                  <a:lnTo>
                    <a:pt x="7348347" y="2093976"/>
                  </a:lnTo>
                  <a:lnTo>
                    <a:pt x="7309866" y="2119122"/>
                  </a:lnTo>
                  <a:lnTo>
                    <a:pt x="7270369" y="2142617"/>
                  </a:lnTo>
                  <a:lnTo>
                    <a:pt x="7229729" y="2164588"/>
                  </a:lnTo>
                  <a:lnTo>
                    <a:pt x="7188200" y="2184781"/>
                  </a:lnTo>
                  <a:lnTo>
                    <a:pt x="7145782" y="2203323"/>
                  </a:lnTo>
                  <a:lnTo>
                    <a:pt x="7102475" y="2220087"/>
                  </a:lnTo>
                  <a:lnTo>
                    <a:pt x="7058279" y="2235073"/>
                  </a:lnTo>
                  <a:lnTo>
                    <a:pt x="7013194" y="2248154"/>
                  </a:lnTo>
                  <a:lnTo>
                    <a:pt x="6967474" y="2259330"/>
                  </a:lnTo>
                  <a:lnTo>
                    <a:pt x="6920992" y="2268728"/>
                  </a:lnTo>
                  <a:lnTo>
                    <a:pt x="6874002" y="2275967"/>
                  </a:lnTo>
                  <a:lnTo>
                    <a:pt x="6826250" y="2281174"/>
                  </a:lnTo>
                  <a:lnTo>
                    <a:pt x="6777990" y="2284476"/>
                  </a:lnTo>
                  <a:lnTo>
                    <a:pt x="6729222" y="2285492"/>
                  </a:lnTo>
                  <a:lnTo>
                    <a:pt x="6679946" y="2284476"/>
                  </a:lnTo>
                  <a:lnTo>
                    <a:pt x="6631305" y="2281174"/>
                  </a:lnTo>
                  <a:lnTo>
                    <a:pt x="6583299" y="2275967"/>
                  </a:lnTo>
                  <a:lnTo>
                    <a:pt x="6535928" y="2268601"/>
                  </a:lnTo>
                  <a:lnTo>
                    <a:pt x="6489192" y="2259330"/>
                  </a:lnTo>
                  <a:lnTo>
                    <a:pt x="6443218" y="2248154"/>
                  </a:lnTo>
                  <a:lnTo>
                    <a:pt x="6398006" y="2234946"/>
                  </a:lnTo>
                  <a:lnTo>
                    <a:pt x="6353683" y="2219960"/>
                  </a:lnTo>
                  <a:lnTo>
                    <a:pt x="6310122" y="2203196"/>
                  </a:lnTo>
                  <a:lnTo>
                    <a:pt x="6267577" y="2184654"/>
                  </a:lnTo>
                  <a:lnTo>
                    <a:pt x="6225921" y="2164334"/>
                  </a:lnTo>
                  <a:lnTo>
                    <a:pt x="6185281" y="2142363"/>
                  </a:lnTo>
                  <a:lnTo>
                    <a:pt x="6145657" y="2118868"/>
                  </a:lnTo>
                  <a:lnTo>
                    <a:pt x="6107176" y="2093722"/>
                  </a:lnTo>
                  <a:lnTo>
                    <a:pt x="6069838" y="2066925"/>
                  </a:lnTo>
                  <a:lnTo>
                    <a:pt x="6033516" y="2038858"/>
                  </a:lnTo>
                  <a:lnTo>
                    <a:pt x="5998591" y="2009140"/>
                  </a:lnTo>
                  <a:lnTo>
                    <a:pt x="5964809" y="1978152"/>
                  </a:lnTo>
                  <a:lnTo>
                    <a:pt x="5932424" y="1945767"/>
                  </a:lnTo>
                  <a:lnTo>
                    <a:pt x="5901309" y="1912112"/>
                  </a:lnTo>
                  <a:lnTo>
                    <a:pt x="5871718" y="1877187"/>
                  </a:lnTo>
                  <a:lnTo>
                    <a:pt x="5843397" y="1840992"/>
                  </a:lnTo>
                  <a:lnTo>
                    <a:pt x="5816727" y="1803654"/>
                  </a:lnTo>
                  <a:lnTo>
                    <a:pt x="5791454" y="1765173"/>
                  </a:lnTo>
                  <a:lnTo>
                    <a:pt x="5767705" y="1725549"/>
                  </a:lnTo>
                  <a:lnTo>
                    <a:pt x="5745734" y="1685036"/>
                  </a:lnTo>
                  <a:lnTo>
                    <a:pt x="5725287" y="1643380"/>
                  </a:lnTo>
                  <a:lnTo>
                    <a:pt x="5706618" y="1600835"/>
                  </a:lnTo>
                  <a:lnTo>
                    <a:pt x="5689600" y="1557401"/>
                  </a:lnTo>
                  <a:lnTo>
                    <a:pt x="5674487" y="1513205"/>
                  </a:lnTo>
                  <a:lnTo>
                    <a:pt x="5661152" y="1467993"/>
                  </a:lnTo>
                  <a:lnTo>
                    <a:pt x="5649722" y="1422146"/>
                  </a:lnTo>
                  <a:lnTo>
                    <a:pt x="5640197" y="1375537"/>
                  </a:lnTo>
                  <a:lnTo>
                    <a:pt x="5632577" y="1328293"/>
                  </a:lnTo>
                  <a:lnTo>
                    <a:pt x="5560695" y="1328293"/>
                  </a:lnTo>
                  <a:lnTo>
                    <a:pt x="5567934" y="1376426"/>
                  </a:lnTo>
                  <a:lnTo>
                    <a:pt x="5576951" y="1423797"/>
                  </a:lnTo>
                  <a:lnTo>
                    <a:pt x="5587873" y="1470533"/>
                  </a:lnTo>
                  <a:lnTo>
                    <a:pt x="5600700" y="1516634"/>
                  </a:lnTo>
                  <a:lnTo>
                    <a:pt x="5615178" y="1561846"/>
                  </a:lnTo>
                  <a:lnTo>
                    <a:pt x="5631561" y="1606296"/>
                  </a:lnTo>
                  <a:lnTo>
                    <a:pt x="5649468" y="1649857"/>
                  </a:lnTo>
                  <a:lnTo>
                    <a:pt x="5669153" y="1692402"/>
                  </a:lnTo>
                  <a:lnTo>
                    <a:pt x="5690489" y="1734185"/>
                  </a:lnTo>
                  <a:lnTo>
                    <a:pt x="5713349" y="1774952"/>
                  </a:lnTo>
                  <a:lnTo>
                    <a:pt x="5737733" y="1814576"/>
                  </a:lnTo>
                  <a:lnTo>
                    <a:pt x="5763514" y="1853311"/>
                  </a:lnTo>
                  <a:lnTo>
                    <a:pt x="5790946" y="1890903"/>
                  </a:lnTo>
                  <a:lnTo>
                    <a:pt x="5819648" y="1927225"/>
                  </a:lnTo>
                  <a:lnTo>
                    <a:pt x="5849874" y="1962531"/>
                  </a:lnTo>
                  <a:lnTo>
                    <a:pt x="5881370" y="1996567"/>
                  </a:lnTo>
                  <a:lnTo>
                    <a:pt x="5914136" y="2029206"/>
                  </a:lnTo>
                  <a:lnTo>
                    <a:pt x="5948172" y="2060702"/>
                  </a:lnTo>
                  <a:lnTo>
                    <a:pt x="5983351" y="2090801"/>
                  </a:lnTo>
                  <a:lnTo>
                    <a:pt x="6019800" y="2119503"/>
                  </a:lnTo>
                  <a:lnTo>
                    <a:pt x="6057392" y="2146808"/>
                  </a:lnTo>
                  <a:lnTo>
                    <a:pt x="6096000" y="2172589"/>
                  </a:lnTo>
                  <a:lnTo>
                    <a:pt x="6135624" y="2196973"/>
                  </a:lnTo>
                  <a:lnTo>
                    <a:pt x="6176391" y="2219706"/>
                  </a:lnTo>
                  <a:lnTo>
                    <a:pt x="6218047" y="2240788"/>
                  </a:lnTo>
                  <a:lnTo>
                    <a:pt x="6260719" y="2260346"/>
                  </a:lnTo>
                  <a:lnTo>
                    <a:pt x="6304153" y="2278253"/>
                  </a:lnTo>
                  <a:lnTo>
                    <a:pt x="6348603" y="2294509"/>
                  </a:lnTo>
                  <a:lnTo>
                    <a:pt x="6393688" y="2308860"/>
                  </a:lnTo>
                  <a:lnTo>
                    <a:pt x="6439662" y="2321560"/>
                  </a:lnTo>
                  <a:lnTo>
                    <a:pt x="6486271" y="2332355"/>
                  </a:lnTo>
                  <a:lnTo>
                    <a:pt x="6533642" y="2341245"/>
                  </a:lnTo>
                  <a:lnTo>
                    <a:pt x="6581648" y="2348230"/>
                  </a:lnTo>
                  <a:lnTo>
                    <a:pt x="6630289" y="2353310"/>
                  </a:lnTo>
                  <a:lnTo>
                    <a:pt x="6679438" y="2356358"/>
                  </a:lnTo>
                  <a:lnTo>
                    <a:pt x="6729222" y="2357374"/>
                  </a:lnTo>
                  <a:lnTo>
                    <a:pt x="6777355" y="2356358"/>
                  </a:lnTo>
                  <a:lnTo>
                    <a:pt x="6825107" y="2353564"/>
                  </a:lnTo>
                  <a:lnTo>
                    <a:pt x="6872351" y="2348738"/>
                  </a:lnTo>
                  <a:lnTo>
                    <a:pt x="6918960" y="2342134"/>
                  </a:lnTo>
                  <a:lnTo>
                    <a:pt x="6965061" y="2333625"/>
                  </a:lnTo>
                  <a:lnTo>
                    <a:pt x="7010527" y="2323338"/>
                  </a:lnTo>
                  <a:lnTo>
                    <a:pt x="7055231" y="2311400"/>
                  </a:lnTo>
                  <a:lnTo>
                    <a:pt x="7099300" y="2297684"/>
                  </a:lnTo>
                  <a:lnTo>
                    <a:pt x="7142480" y="2282444"/>
                  </a:lnTo>
                  <a:lnTo>
                    <a:pt x="7185025" y="2265426"/>
                  </a:lnTo>
                  <a:lnTo>
                    <a:pt x="7226681" y="2246884"/>
                  </a:lnTo>
                  <a:lnTo>
                    <a:pt x="7267448" y="2226818"/>
                  </a:lnTo>
                  <a:lnTo>
                    <a:pt x="7307326" y="2205101"/>
                  </a:lnTo>
                  <a:lnTo>
                    <a:pt x="7346315" y="2181987"/>
                  </a:lnTo>
                  <a:lnTo>
                    <a:pt x="7384288" y="2157476"/>
                  </a:lnTo>
                  <a:lnTo>
                    <a:pt x="7421245" y="2131568"/>
                  </a:lnTo>
                  <a:lnTo>
                    <a:pt x="7457186" y="2104263"/>
                  </a:lnTo>
                  <a:lnTo>
                    <a:pt x="7491984" y="2075561"/>
                  </a:lnTo>
                  <a:lnTo>
                    <a:pt x="7525639" y="2045716"/>
                  </a:lnTo>
                  <a:lnTo>
                    <a:pt x="7558151" y="2014474"/>
                  </a:lnTo>
                  <a:lnTo>
                    <a:pt x="7589520" y="1982089"/>
                  </a:lnTo>
                  <a:lnTo>
                    <a:pt x="7619492" y="1948561"/>
                  </a:lnTo>
                  <a:lnTo>
                    <a:pt x="7648321" y="1913890"/>
                  </a:lnTo>
                  <a:lnTo>
                    <a:pt x="7675753" y="1878076"/>
                  </a:lnTo>
                  <a:lnTo>
                    <a:pt x="7701788" y="1841246"/>
                  </a:lnTo>
                  <a:lnTo>
                    <a:pt x="7726553" y="1803273"/>
                  </a:lnTo>
                  <a:lnTo>
                    <a:pt x="7749794" y="1764411"/>
                  </a:lnTo>
                  <a:lnTo>
                    <a:pt x="7771638" y="1724533"/>
                  </a:lnTo>
                  <a:lnTo>
                    <a:pt x="7791831" y="1683766"/>
                  </a:lnTo>
                  <a:lnTo>
                    <a:pt x="7810627" y="1642237"/>
                  </a:lnTo>
                  <a:lnTo>
                    <a:pt x="7827772" y="1599692"/>
                  </a:lnTo>
                  <a:lnTo>
                    <a:pt x="7843266" y="1556385"/>
                  </a:lnTo>
                  <a:lnTo>
                    <a:pt x="7857109" y="1512443"/>
                  </a:lnTo>
                  <a:lnTo>
                    <a:pt x="7869301" y="1467612"/>
                  </a:lnTo>
                  <a:lnTo>
                    <a:pt x="7879715" y="1422146"/>
                  </a:lnTo>
                  <a:lnTo>
                    <a:pt x="7888351" y="1376045"/>
                  </a:lnTo>
                  <a:lnTo>
                    <a:pt x="7895209" y="1329309"/>
                  </a:lnTo>
                  <a:lnTo>
                    <a:pt x="7900162" y="1282065"/>
                  </a:lnTo>
                  <a:lnTo>
                    <a:pt x="7903210" y="1234186"/>
                  </a:lnTo>
                  <a:lnTo>
                    <a:pt x="7903210" y="1225931"/>
                  </a:lnTo>
                  <a:lnTo>
                    <a:pt x="7906004" y="1220343"/>
                  </a:lnTo>
                  <a:lnTo>
                    <a:pt x="7906004" y="121475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2984" y="4722875"/>
              <a:ext cx="1563624" cy="156362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22008" y="4888991"/>
              <a:ext cx="1386840" cy="13868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63684" y="4783835"/>
              <a:ext cx="1539240" cy="15392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00788" y="4745735"/>
              <a:ext cx="1600200" cy="1598676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0297668" y="6821423"/>
            <a:ext cx="196850" cy="1519555"/>
            <a:chOff x="10297668" y="6821423"/>
            <a:chExt cx="196850" cy="1519555"/>
          </a:xfrm>
        </p:grpSpPr>
        <p:sp>
          <p:nvSpPr>
            <p:cNvPr id="49" name="object 49"/>
            <p:cNvSpPr/>
            <p:nvPr/>
          </p:nvSpPr>
          <p:spPr>
            <a:xfrm>
              <a:off x="10369296" y="6963155"/>
              <a:ext cx="53340" cy="1237615"/>
            </a:xfrm>
            <a:custGeom>
              <a:avLst/>
              <a:gdLst/>
              <a:ahLst/>
              <a:cxnLst/>
              <a:rect l="l" t="t" r="r" b="b"/>
              <a:pathLst>
                <a:path w="53340" h="1237615">
                  <a:moveTo>
                    <a:pt x="53340" y="0"/>
                  </a:moveTo>
                  <a:lnTo>
                    <a:pt x="0" y="0"/>
                  </a:lnTo>
                  <a:lnTo>
                    <a:pt x="0" y="1237361"/>
                  </a:lnTo>
                  <a:lnTo>
                    <a:pt x="53340" y="1237361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97668" y="6821423"/>
              <a:ext cx="196596" cy="1935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97668" y="8147303"/>
              <a:ext cx="196596" cy="193548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4728971" y="6821423"/>
            <a:ext cx="193675" cy="1519555"/>
            <a:chOff x="4728971" y="6821423"/>
            <a:chExt cx="193675" cy="1519555"/>
          </a:xfrm>
        </p:grpSpPr>
        <p:sp>
          <p:nvSpPr>
            <p:cNvPr id="53" name="object 53"/>
            <p:cNvSpPr/>
            <p:nvPr/>
          </p:nvSpPr>
          <p:spPr>
            <a:xfrm>
              <a:off x="4799075" y="6963155"/>
              <a:ext cx="54610" cy="1237615"/>
            </a:xfrm>
            <a:custGeom>
              <a:avLst/>
              <a:gdLst/>
              <a:ahLst/>
              <a:cxnLst/>
              <a:rect l="l" t="t" r="r" b="b"/>
              <a:pathLst>
                <a:path w="54610" h="1237615">
                  <a:moveTo>
                    <a:pt x="54484" y="0"/>
                  </a:moveTo>
                  <a:lnTo>
                    <a:pt x="0" y="0"/>
                  </a:lnTo>
                  <a:lnTo>
                    <a:pt x="0" y="1237361"/>
                  </a:lnTo>
                  <a:lnTo>
                    <a:pt x="54484" y="1237361"/>
                  </a:lnTo>
                  <a:lnTo>
                    <a:pt x="5448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8971" y="6821423"/>
              <a:ext cx="193548" cy="19354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28971" y="8147303"/>
              <a:ext cx="193548" cy="19354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003042" y="8489950"/>
            <a:ext cx="364997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4795" marR="5080" indent="-152273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replicate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style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97422" y="1809750"/>
            <a:ext cx="3685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6595" marR="5080" indent="-6845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Splits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reusable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849227" y="1845691"/>
            <a:ext cx="26720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2295" marR="5080" indent="-57023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374380" y="8464374"/>
            <a:ext cx="4124325" cy="951230"/>
            <a:chOff x="8374380" y="8464374"/>
            <a:chExt cx="4124325" cy="951230"/>
          </a:xfrm>
        </p:grpSpPr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4380" y="8464374"/>
              <a:ext cx="4123944" cy="95089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397240" y="8481060"/>
              <a:ext cx="4020185" cy="853440"/>
            </a:xfrm>
            <a:custGeom>
              <a:avLst/>
              <a:gdLst/>
              <a:ahLst/>
              <a:cxnLst/>
              <a:rect l="l" t="t" r="r" b="b"/>
              <a:pathLst>
                <a:path w="4020184" h="853440">
                  <a:moveTo>
                    <a:pt x="3877563" y="0"/>
                  </a:moveTo>
                  <a:lnTo>
                    <a:pt x="142239" y="0"/>
                  </a:lnTo>
                  <a:lnTo>
                    <a:pt x="97281" y="7239"/>
                  </a:lnTo>
                  <a:lnTo>
                    <a:pt x="58165" y="27432"/>
                  </a:lnTo>
                  <a:lnTo>
                    <a:pt x="27431" y="58166"/>
                  </a:lnTo>
                  <a:lnTo>
                    <a:pt x="7238" y="97282"/>
                  </a:lnTo>
                  <a:lnTo>
                    <a:pt x="0" y="142240"/>
                  </a:lnTo>
                  <a:lnTo>
                    <a:pt x="0" y="711200"/>
                  </a:lnTo>
                  <a:lnTo>
                    <a:pt x="7238" y="756158"/>
                  </a:lnTo>
                  <a:lnTo>
                    <a:pt x="27431" y="795197"/>
                  </a:lnTo>
                  <a:lnTo>
                    <a:pt x="58165" y="825995"/>
                  </a:lnTo>
                  <a:lnTo>
                    <a:pt x="97281" y="846188"/>
                  </a:lnTo>
                  <a:lnTo>
                    <a:pt x="142239" y="853440"/>
                  </a:lnTo>
                  <a:lnTo>
                    <a:pt x="3877563" y="853440"/>
                  </a:lnTo>
                  <a:lnTo>
                    <a:pt x="3922521" y="846188"/>
                  </a:lnTo>
                  <a:lnTo>
                    <a:pt x="3961637" y="825995"/>
                  </a:lnTo>
                  <a:lnTo>
                    <a:pt x="3992371" y="795197"/>
                  </a:lnTo>
                  <a:lnTo>
                    <a:pt x="4012564" y="756158"/>
                  </a:lnTo>
                  <a:lnTo>
                    <a:pt x="4019804" y="711200"/>
                  </a:lnTo>
                  <a:lnTo>
                    <a:pt x="4019804" y="142240"/>
                  </a:lnTo>
                  <a:lnTo>
                    <a:pt x="4012564" y="97282"/>
                  </a:lnTo>
                  <a:lnTo>
                    <a:pt x="3992371" y="58166"/>
                  </a:lnTo>
                  <a:lnTo>
                    <a:pt x="3961637" y="27432"/>
                  </a:lnTo>
                  <a:lnTo>
                    <a:pt x="3922521" y="7239"/>
                  </a:lnTo>
                  <a:lnTo>
                    <a:pt x="3877563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398002" y="8481822"/>
              <a:ext cx="4020185" cy="853440"/>
            </a:xfrm>
            <a:custGeom>
              <a:avLst/>
              <a:gdLst/>
              <a:ahLst/>
              <a:cxnLst/>
              <a:rect l="l" t="t" r="r" b="b"/>
              <a:pathLst>
                <a:path w="4020184" h="853440">
                  <a:moveTo>
                    <a:pt x="0" y="142239"/>
                  </a:moveTo>
                  <a:lnTo>
                    <a:pt x="7239" y="97281"/>
                  </a:lnTo>
                  <a:lnTo>
                    <a:pt x="27431" y="58165"/>
                  </a:lnTo>
                  <a:lnTo>
                    <a:pt x="58166" y="27431"/>
                  </a:lnTo>
                  <a:lnTo>
                    <a:pt x="97281" y="7238"/>
                  </a:lnTo>
                  <a:lnTo>
                    <a:pt x="142240" y="0"/>
                  </a:lnTo>
                  <a:lnTo>
                    <a:pt x="3877564" y="0"/>
                  </a:lnTo>
                  <a:lnTo>
                    <a:pt x="3922522" y="7238"/>
                  </a:lnTo>
                  <a:lnTo>
                    <a:pt x="3961638" y="27431"/>
                  </a:lnTo>
                  <a:lnTo>
                    <a:pt x="3992372" y="58165"/>
                  </a:lnTo>
                  <a:lnTo>
                    <a:pt x="4012565" y="97281"/>
                  </a:lnTo>
                  <a:lnTo>
                    <a:pt x="4019804" y="142239"/>
                  </a:lnTo>
                  <a:lnTo>
                    <a:pt x="4019804" y="711199"/>
                  </a:lnTo>
                  <a:lnTo>
                    <a:pt x="4012565" y="756157"/>
                  </a:lnTo>
                  <a:lnTo>
                    <a:pt x="3992372" y="795197"/>
                  </a:lnTo>
                  <a:lnTo>
                    <a:pt x="3961638" y="825995"/>
                  </a:lnTo>
                  <a:lnTo>
                    <a:pt x="3922522" y="846188"/>
                  </a:lnTo>
                  <a:lnTo>
                    <a:pt x="3877564" y="853439"/>
                  </a:lnTo>
                  <a:lnTo>
                    <a:pt x="142240" y="853439"/>
                  </a:lnTo>
                  <a:lnTo>
                    <a:pt x="97281" y="846188"/>
                  </a:lnTo>
                  <a:lnTo>
                    <a:pt x="58166" y="825995"/>
                  </a:lnTo>
                  <a:lnTo>
                    <a:pt x="27431" y="795197"/>
                  </a:lnTo>
                  <a:lnTo>
                    <a:pt x="7239" y="756157"/>
                  </a:lnTo>
                  <a:lnTo>
                    <a:pt x="0" y="711199"/>
                  </a:lnTo>
                  <a:lnTo>
                    <a:pt x="0" y="1422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9366884" y="8673160"/>
            <a:ext cx="2032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65" name="object 6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59180" y="9453370"/>
            <a:ext cx="2277110" cy="833755"/>
            <a:chOff x="1059180" y="9453370"/>
            <a:chExt cx="2277110" cy="833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5"/>
              <a:ext cx="1543812" cy="39014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1800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An</a:t>
            </a:r>
            <a:r>
              <a:rPr dirty="0" sz="5600" spc="-85"/>
              <a:t> </a:t>
            </a:r>
            <a:r>
              <a:rPr dirty="0" sz="5600"/>
              <a:t>Example</a:t>
            </a:r>
            <a:r>
              <a:rPr dirty="0" sz="5600" spc="-55"/>
              <a:t> </a:t>
            </a:r>
            <a:r>
              <a:rPr dirty="0" sz="5600" spc="-5"/>
              <a:t>of</a:t>
            </a:r>
            <a:r>
              <a:rPr dirty="0" sz="5600" spc="-40"/>
              <a:t> </a:t>
            </a:r>
            <a:r>
              <a:rPr dirty="0" sz="5600" spc="-10"/>
              <a:t>Components</a:t>
            </a:r>
            <a:endParaRPr sz="5600"/>
          </a:p>
        </p:txBody>
      </p:sp>
      <p:grpSp>
        <p:nvGrpSpPr>
          <p:cNvPr id="11" name="object 11"/>
          <p:cNvGrpSpPr/>
          <p:nvPr/>
        </p:nvGrpSpPr>
        <p:grpSpPr>
          <a:xfrm>
            <a:off x="1824227" y="1885188"/>
            <a:ext cx="14702155" cy="7440295"/>
            <a:chOff x="1824227" y="1885188"/>
            <a:chExt cx="14702155" cy="74402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0803" y="1885188"/>
              <a:ext cx="14624304" cy="74127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9091" y="1903476"/>
              <a:ext cx="14529816" cy="7318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227" y="2208276"/>
              <a:ext cx="14688312" cy="10942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7943" y="3451860"/>
              <a:ext cx="14688312" cy="3739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9267" y="7176516"/>
              <a:ext cx="10023348" cy="214884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07717" y="1889188"/>
          <a:ext cx="14653260" cy="736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485"/>
                <a:gridCol w="9864725"/>
                <a:gridCol w="2444750"/>
              </a:tblGrid>
              <a:tr h="36436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D80B8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357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8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81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25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80B8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90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80B8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D80B8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045207" y="2311907"/>
            <a:ext cx="1304925" cy="407034"/>
            <a:chOff x="2045207" y="2311907"/>
            <a:chExt cx="1304925" cy="407034"/>
          </a:xfrm>
        </p:grpSpPr>
        <p:sp>
          <p:nvSpPr>
            <p:cNvPr id="22" name="object 22"/>
            <p:cNvSpPr/>
            <p:nvPr/>
          </p:nvSpPr>
          <p:spPr>
            <a:xfrm>
              <a:off x="2058161" y="2324861"/>
              <a:ext cx="1278890" cy="381000"/>
            </a:xfrm>
            <a:custGeom>
              <a:avLst/>
              <a:gdLst/>
              <a:ahLst/>
              <a:cxnLst/>
              <a:rect l="l" t="t" r="r" b="b"/>
              <a:pathLst>
                <a:path w="1278889" h="381000">
                  <a:moveTo>
                    <a:pt x="127863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278636" y="381000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0E58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58161" y="2324861"/>
              <a:ext cx="1278890" cy="381000"/>
            </a:xfrm>
            <a:custGeom>
              <a:avLst/>
              <a:gdLst/>
              <a:ahLst/>
              <a:cxnLst/>
              <a:rect l="l" t="t" r="r" b="b"/>
              <a:pathLst>
                <a:path w="1278889" h="381000">
                  <a:moveTo>
                    <a:pt x="0" y="381000"/>
                  </a:moveTo>
                  <a:lnTo>
                    <a:pt x="1278636" y="381000"/>
                  </a:lnTo>
                  <a:lnTo>
                    <a:pt x="1278636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E58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74102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An</a:t>
            </a:r>
            <a:r>
              <a:rPr dirty="0" sz="5600" spc="-70"/>
              <a:t> </a:t>
            </a:r>
            <a:r>
              <a:rPr dirty="0" sz="5600"/>
              <a:t>Example</a:t>
            </a:r>
            <a:r>
              <a:rPr dirty="0" sz="5600" spc="-40"/>
              <a:t> </a:t>
            </a:r>
            <a:r>
              <a:rPr dirty="0" sz="5600" spc="-5"/>
              <a:t>of</a:t>
            </a:r>
            <a:r>
              <a:rPr dirty="0" sz="5600" spc="-35"/>
              <a:t> </a:t>
            </a:r>
            <a:r>
              <a:rPr dirty="0" sz="5600" spc="-10"/>
              <a:t>Components</a:t>
            </a:r>
            <a:r>
              <a:rPr dirty="0" sz="5600" spc="-70"/>
              <a:t> </a:t>
            </a:r>
            <a:r>
              <a:rPr dirty="0" sz="5600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824227" y="1885188"/>
            <a:ext cx="14702155" cy="7440295"/>
            <a:chOff x="1824227" y="1885188"/>
            <a:chExt cx="14702155" cy="7440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0803" y="1885188"/>
              <a:ext cx="14624304" cy="74127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9091" y="1903476"/>
              <a:ext cx="14529816" cy="7318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74519" y="1898904"/>
              <a:ext cx="14538960" cy="7327265"/>
            </a:xfrm>
            <a:custGeom>
              <a:avLst/>
              <a:gdLst/>
              <a:ahLst/>
              <a:cxnLst/>
              <a:rect l="l" t="t" r="r" b="b"/>
              <a:pathLst>
                <a:path w="14538960" h="7327265">
                  <a:moveTo>
                    <a:pt x="0" y="7327265"/>
                  </a:moveTo>
                  <a:lnTo>
                    <a:pt x="14538706" y="7327265"/>
                  </a:lnTo>
                  <a:lnTo>
                    <a:pt x="14538706" y="0"/>
                  </a:lnTo>
                  <a:lnTo>
                    <a:pt x="0" y="0"/>
                  </a:lnTo>
                  <a:lnTo>
                    <a:pt x="0" y="732726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4227" y="2208276"/>
              <a:ext cx="14688312" cy="10942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7943" y="3451860"/>
              <a:ext cx="14688312" cy="37398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92807" y="3506724"/>
              <a:ext cx="14530069" cy="3581400"/>
            </a:xfrm>
            <a:custGeom>
              <a:avLst/>
              <a:gdLst/>
              <a:ahLst/>
              <a:cxnLst/>
              <a:rect l="l" t="t" r="r" b="b"/>
              <a:pathLst>
                <a:path w="14530069" h="3581400">
                  <a:moveTo>
                    <a:pt x="0" y="3581400"/>
                  </a:moveTo>
                  <a:lnTo>
                    <a:pt x="14529562" y="3581400"/>
                  </a:lnTo>
                  <a:lnTo>
                    <a:pt x="14529562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0135" y="2234184"/>
              <a:ext cx="14648688" cy="1040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9267" y="7176516"/>
              <a:ext cx="10023348" cy="21488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4719" y="2385060"/>
              <a:ext cx="3796283" cy="8488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92807" y="2263140"/>
              <a:ext cx="14530069" cy="935990"/>
            </a:xfrm>
            <a:custGeom>
              <a:avLst/>
              <a:gdLst/>
              <a:ahLst/>
              <a:cxnLst/>
              <a:rect l="l" t="t" r="r" b="b"/>
              <a:pathLst>
                <a:path w="14530069" h="935989">
                  <a:moveTo>
                    <a:pt x="14529562" y="0"/>
                  </a:moveTo>
                  <a:lnTo>
                    <a:pt x="0" y="0"/>
                  </a:lnTo>
                  <a:lnTo>
                    <a:pt x="0" y="935481"/>
                  </a:lnTo>
                  <a:lnTo>
                    <a:pt x="14529562" y="935481"/>
                  </a:lnTo>
                  <a:lnTo>
                    <a:pt x="14529562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5176" y="7199376"/>
              <a:ext cx="9970008" cy="20924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12811" y="2459177"/>
            <a:ext cx="3265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HEADER</a:t>
            </a:r>
            <a:r>
              <a:rPr dirty="0" sz="2800" spc="-130" b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65847" y="7874507"/>
            <a:ext cx="3787140" cy="8488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104132" y="7225283"/>
            <a:ext cx="9865360" cy="1990725"/>
          </a:xfrm>
          <a:prstGeom prst="rect">
            <a:avLst/>
          </a:prstGeom>
          <a:solidFill>
            <a:srgbClr val="16A99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2800" spc="-25" b="1">
                <a:solidFill>
                  <a:srgbClr val="2E2E2E"/>
                </a:solidFill>
                <a:latin typeface="Calibri"/>
                <a:cs typeface="Calibri"/>
              </a:rPr>
              <a:t>COURSE</a:t>
            </a:r>
            <a:r>
              <a:rPr dirty="0" sz="2800" spc="-60" b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900" y="3218688"/>
            <a:ext cx="14605000" cy="3945890"/>
            <a:chOff x="1866900" y="3218688"/>
            <a:chExt cx="14605000" cy="394589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6900" y="3218688"/>
              <a:ext cx="14604492" cy="39456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78396" y="4820412"/>
              <a:ext cx="4379976" cy="8488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92807" y="3244596"/>
              <a:ext cx="14502130" cy="3843654"/>
            </a:xfrm>
            <a:custGeom>
              <a:avLst/>
              <a:gdLst/>
              <a:ahLst/>
              <a:cxnLst/>
              <a:rect l="l" t="t" r="r" b="b"/>
              <a:pathLst>
                <a:path w="14502130" h="3843654">
                  <a:moveTo>
                    <a:pt x="14502003" y="0"/>
                  </a:moveTo>
                  <a:lnTo>
                    <a:pt x="0" y="0"/>
                  </a:lnTo>
                  <a:lnTo>
                    <a:pt x="0" y="3843401"/>
                  </a:lnTo>
                  <a:lnTo>
                    <a:pt x="14502003" y="3843401"/>
                  </a:lnTo>
                  <a:lnTo>
                    <a:pt x="14502003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205853" y="4895469"/>
            <a:ext cx="38468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SCROLL</a:t>
            </a:r>
            <a:r>
              <a:rPr dirty="0" sz="2800" spc="-30" b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BAR</a:t>
            </a:r>
            <a:r>
              <a:rPr dirty="0" sz="2800" spc="-55" b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74102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An</a:t>
            </a:r>
            <a:r>
              <a:rPr dirty="0" sz="5600" spc="-70"/>
              <a:t> </a:t>
            </a:r>
            <a:r>
              <a:rPr dirty="0" sz="5600"/>
              <a:t>Example</a:t>
            </a:r>
            <a:r>
              <a:rPr dirty="0" sz="5600" spc="-40"/>
              <a:t> </a:t>
            </a:r>
            <a:r>
              <a:rPr dirty="0" sz="5600" spc="-5"/>
              <a:t>of</a:t>
            </a:r>
            <a:r>
              <a:rPr dirty="0" sz="5600" spc="-35"/>
              <a:t> </a:t>
            </a:r>
            <a:r>
              <a:rPr dirty="0" sz="5600" spc="-10"/>
              <a:t>Components</a:t>
            </a:r>
            <a:r>
              <a:rPr dirty="0" sz="5600" spc="-70"/>
              <a:t> </a:t>
            </a:r>
            <a:r>
              <a:rPr dirty="0" sz="5600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824227" y="1885188"/>
            <a:ext cx="14702155" cy="7440295"/>
            <a:chOff x="1824227" y="1885188"/>
            <a:chExt cx="14702155" cy="7440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0803" y="1885188"/>
              <a:ext cx="14624304" cy="74127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9091" y="1903476"/>
              <a:ext cx="14529816" cy="7318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74519" y="1898904"/>
              <a:ext cx="14538960" cy="7327265"/>
            </a:xfrm>
            <a:custGeom>
              <a:avLst/>
              <a:gdLst/>
              <a:ahLst/>
              <a:cxnLst/>
              <a:rect l="l" t="t" r="r" b="b"/>
              <a:pathLst>
                <a:path w="14538960" h="7327265">
                  <a:moveTo>
                    <a:pt x="0" y="7327265"/>
                  </a:moveTo>
                  <a:lnTo>
                    <a:pt x="14538706" y="7327265"/>
                  </a:lnTo>
                  <a:lnTo>
                    <a:pt x="14538706" y="0"/>
                  </a:lnTo>
                  <a:lnTo>
                    <a:pt x="0" y="0"/>
                  </a:lnTo>
                  <a:lnTo>
                    <a:pt x="0" y="732726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4227" y="2208276"/>
              <a:ext cx="14688312" cy="1094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79091" y="2263140"/>
              <a:ext cx="14530069" cy="935990"/>
            </a:xfrm>
            <a:custGeom>
              <a:avLst/>
              <a:gdLst/>
              <a:ahLst/>
              <a:cxnLst/>
              <a:rect l="l" t="t" r="r" b="b"/>
              <a:pathLst>
                <a:path w="14530069" h="935989">
                  <a:moveTo>
                    <a:pt x="0" y="935481"/>
                  </a:moveTo>
                  <a:lnTo>
                    <a:pt x="14529562" y="935481"/>
                  </a:lnTo>
                  <a:lnTo>
                    <a:pt x="14529562" y="0"/>
                  </a:lnTo>
                  <a:lnTo>
                    <a:pt x="0" y="0"/>
                  </a:lnTo>
                  <a:lnTo>
                    <a:pt x="0" y="935481"/>
                  </a:lnTo>
                  <a:close/>
                </a:path>
              </a:pathLst>
            </a:custGeom>
            <a:ln w="579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7943" y="3451860"/>
              <a:ext cx="14688312" cy="37398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92807" y="3506724"/>
              <a:ext cx="14530069" cy="3581400"/>
            </a:xfrm>
            <a:custGeom>
              <a:avLst/>
              <a:gdLst/>
              <a:ahLst/>
              <a:cxnLst/>
              <a:rect l="l" t="t" r="r" b="b"/>
              <a:pathLst>
                <a:path w="14530069" h="3581400">
                  <a:moveTo>
                    <a:pt x="0" y="3581400"/>
                  </a:moveTo>
                  <a:lnTo>
                    <a:pt x="14529562" y="3581400"/>
                  </a:lnTo>
                  <a:lnTo>
                    <a:pt x="14529562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9267" y="7176516"/>
              <a:ext cx="10023348" cy="21488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5176" y="7199376"/>
              <a:ext cx="9970008" cy="20924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5848" y="7874508"/>
              <a:ext cx="3787140" cy="84886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04132" y="7225283"/>
            <a:ext cx="9865360" cy="1990725"/>
          </a:xfrm>
          <a:prstGeom prst="rect">
            <a:avLst/>
          </a:prstGeom>
          <a:solidFill>
            <a:srgbClr val="16A99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2800" spc="-25" b="1">
                <a:solidFill>
                  <a:srgbClr val="2E2E2E"/>
                </a:solidFill>
                <a:latin typeface="Calibri"/>
                <a:cs typeface="Calibri"/>
              </a:rPr>
              <a:t>COURSE</a:t>
            </a:r>
            <a:r>
              <a:rPr dirty="0" sz="2800" spc="-60" b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66900" y="3218688"/>
            <a:ext cx="14605000" cy="3945890"/>
            <a:chOff x="1866900" y="3218688"/>
            <a:chExt cx="14605000" cy="394589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6900" y="3218688"/>
              <a:ext cx="14604492" cy="39456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8396" y="4820412"/>
              <a:ext cx="4379976" cy="8488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92807" y="3244596"/>
              <a:ext cx="14502130" cy="3843654"/>
            </a:xfrm>
            <a:custGeom>
              <a:avLst/>
              <a:gdLst/>
              <a:ahLst/>
              <a:cxnLst/>
              <a:rect l="l" t="t" r="r" b="b"/>
              <a:pathLst>
                <a:path w="14502130" h="3843654">
                  <a:moveTo>
                    <a:pt x="14502003" y="0"/>
                  </a:moveTo>
                  <a:lnTo>
                    <a:pt x="0" y="0"/>
                  </a:lnTo>
                  <a:lnTo>
                    <a:pt x="0" y="3843401"/>
                  </a:lnTo>
                  <a:lnTo>
                    <a:pt x="14502003" y="3843401"/>
                  </a:lnTo>
                  <a:lnTo>
                    <a:pt x="14502003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205853" y="4895469"/>
            <a:ext cx="38468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SCROLL</a:t>
            </a:r>
            <a:r>
              <a:rPr dirty="0" sz="2800" spc="-30" b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BAR</a:t>
            </a:r>
            <a:r>
              <a:rPr dirty="0" sz="2800" spc="-55" b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57371" y="2235707"/>
            <a:ext cx="5745480" cy="742315"/>
            <a:chOff x="3357371" y="2235707"/>
            <a:chExt cx="5745480" cy="7423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7371" y="2334767"/>
              <a:ext cx="5745480" cy="4541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9887" y="2235707"/>
              <a:ext cx="2125980" cy="7421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383279" y="2360676"/>
            <a:ext cx="5643880" cy="352425"/>
          </a:xfrm>
          <a:prstGeom prst="rect">
            <a:avLst/>
          </a:prstGeom>
          <a:solidFill>
            <a:srgbClr val="54E9D4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545"/>
              </a:lnSpc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1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782043" y="2264664"/>
            <a:ext cx="4422775" cy="742315"/>
            <a:chOff x="11782043" y="2264664"/>
            <a:chExt cx="4422775" cy="742315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82043" y="2337816"/>
              <a:ext cx="4422648" cy="5059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50723" y="2264664"/>
              <a:ext cx="2750820" cy="74218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807952" y="2363723"/>
            <a:ext cx="4320540" cy="403860"/>
          </a:xfrm>
          <a:prstGeom prst="rect">
            <a:avLst/>
          </a:prstGeom>
          <a:solidFill>
            <a:srgbClr val="54E9D4"/>
          </a:solidFill>
        </p:spPr>
        <p:txBody>
          <a:bodyPr wrap="square" lIns="0" tIns="0" rIns="0" bIns="0" rtlCol="0" vert="horz">
            <a:spAutoFit/>
          </a:bodyPr>
          <a:lstStyle/>
          <a:p>
            <a:pPr marL="1054100">
              <a:lnSpc>
                <a:spcPts val="2655"/>
              </a:lnSpc>
            </a:pP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6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VI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23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TIO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86711" y="2721864"/>
            <a:ext cx="14564994" cy="742315"/>
            <a:chOff x="1886711" y="2721864"/>
            <a:chExt cx="14564994" cy="74231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86711" y="2820924"/>
              <a:ext cx="14564867" cy="4541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91527" y="2721864"/>
              <a:ext cx="4555235" cy="7421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12619" y="2846832"/>
              <a:ext cx="14462760" cy="351790"/>
            </a:xfrm>
            <a:custGeom>
              <a:avLst/>
              <a:gdLst/>
              <a:ahLst/>
              <a:cxnLst/>
              <a:rect l="l" t="t" r="r" b="b"/>
              <a:pathLst>
                <a:path w="14462760" h="351789">
                  <a:moveTo>
                    <a:pt x="14462760" y="0"/>
                  </a:moveTo>
                  <a:lnTo>
                    <a:pt x="0" y="0"/>
                  </a:lnTo>
                  <a:lnTo>
                    <a:pt x="0" y="351663"/>
                  </a:lnTo>
                  <a:lnTo>
                    <a:pt x="14462760" y="351663"/>
                  </a:lnTo>
                  <a:lnTo>
                    <a:pt x="14462760" y="0"/>
                  </a:lnTo>
                  <a:close/>
                </a:path>
              </a:pathLst>
            </a:custGeom>
            <a:solidFill>
              <a:srgbClr val="54E9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088505" y="2788666"/>
            <a:ext cx="4020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6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VI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23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TIO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0" b="1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575" y="4412741"/>
            <a:ext cx="141528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Module-1:</a:t>
            </a:r>
            <a:r>
              <a:rPr dirty="0" spc="-7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Modules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and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67143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Structure</a:t>
            </a:r>
            <a:r>
              <a:rPr dirty="0" sz="5600" spc="-160"/>
              <a:t> </a:t>
            </a:r>
            <a:r>
              <a:rPr dirty="0" sz="5600"/>
              <a:t>of</a:t>
            </a:r>
            <a:r>
              <a:rPr dirty="0" sz="5600" spc="-30"/>
              <a:t> </a:t>
            </a:r>
            <a:r>
              <a:rPr dirty="0" sz="5600"/>
              <a:t>a</a:t>
            </a:r>
            <a:r>
              <a:rPr dirty="0" sz="5600" spc="-50"/>
              <a:t> </a:t>
            </a:r>
            <a:r>
              <a:rPr dirty="0" sz="5600" spc="-5"/>
              <a:t>Component</a:t>
            </a:r>
            <a:endParaRPr sz="5600"/>
          </a:p>
        </p:txBody>
      </p:sp>
      <p:sp>
        <p:nvSpPr>
          <p:cNvPr id="4" name="object 4"/>
          <p:cNvSpPr/>
          <p:nvPr/>
        </p:nvSpPr>
        <p:spPr>
          <a:xfrm>
            <a:off x="7850123" y="2005583"/>
            <a:ext cx="4191000" cy="1260475"/>
          </a:xfrm>
          <a:custGeom>
            <a:avLst/>
            <a:gdLst/>
            <a:ahLst/>
            <a:cxnLst/>
            <a:rect l="l" t="t" r="r" b="b"/>
            <a:pathLst>
              <a:path w="4191000" h="1260475">
                <a:moveTo>
                  <a:pt x="3980942" y="0"/>
                </a:moveTo>
                <a:lnTo>
                  <a:pt x="210057" y="0"/>
                </a:lnTo>
                <a:lnTo>
                  <a:pt x="161925" y="5588"/>
                </a:lnTo>
                <a:lnTo>
                  <a:pt x="117728" y="21336"/>
                </a:lnTo>
                <a:lnTo>
                  <a:pt x="78740" y="46100"/>
                </a:lnTo>
                <a:lnTo>
                  <a:pt x="46227" y="78740"/>
                </a:lnTo>
                <a:lnTo>
                  <a:pt x="21335" y="117729"/>
                </a:lnTo>
                <a:lnTo>
                  <a:pt x="5587" y="161925"/>
                </a:lnTo>
                <a:lnTo>
                  <a:pt x="0" y="210058"/>
                </a:lnTo>
                <a:lnTo>
                  <a:pt x="0" y="1050163"/>
                </a:lnTo>
                <a:lnTo>
                  <a:pt x="5587" y="1098296"/>
                </a:lnTo>
                <a:lnTo>
                  <a:pt x="21335" y="1142492"/>
                </a:lnTo>
                <a:lnTo>
                  <a:pt x="46227" y="1181481"/>
                </a:lnTo>
                <a:lnTo>
                  <a:pt x="78740" y="1214120"/>
                </a:lnTo>
                <a:lnTo>
                  <a:pt x="117728" y="1238885"/>
                </a:lnTo>
                <a:lnTo>
                  <a:pt x="161925" y="1254633"/>
                </a:lnTo>
                <a:lnTo>
                  <a:pt x="210057" y="1260221"/>
                </a:lnTo>
                <a:lnTo>
                  <a:pt x="3980942" y="1260221"/>
                </a:lnTo>
                <a:lnTo>
                  <a:pt x="4029075" y="1254633"/>
                </a:lnTo>
                <a:lnTo>
                  <a:pt x="4073271" y="1238885"/>
                </a:lnTo>
                <a:lnTo>
                  <a:pt x="4112259" y="1214120"/>
                </a:lnTo>
                <a:lnTo>
                  <a:pt x="4144772" y="1181481"/>
                </a:lnTo>
                <a:lnTo>
                  <a:pt x="4169664" y="1142492"/>
                </a:lnTo>
                <a:lnTo>
                  <a:pt x="4185411" y="1098296"/>
                </a:lnTo>
                <a:lnTo>
                  <a:pt x="4191000" y="1050163"/>
                </a:lnTo>
                <a:lnTo>
                  <a:pt x="4191000" y="210058"/>
                </a:lnTo>
                <a:lnTo>
                  <a:pt x="4185411" y="161925"/>
                </a:lnTo>
                <a:lnTo>
                  <a:pt x="4169664" y="117729"/>
                </a:lnTo>
                <a:lnTo>
                  <a:pt x="4144772" y="78740"/>
                </a:lnTo>
                <a:lnTo>
                  <a:pt x="4112259" y="46100"/>
                </a:lnTo>
                <a:lnTo>
                  <a:pt x="4073271" y="21336"/>
                </a:lnTo>
                <a:lnTo>
                  <a:pt x="4029075" y="5588"/>
                </a:lnTo>
                <a:lnTo>
                  <a:pt x="3980942" y="0"/>
                </a:lnTo>
                <a:close/>
              </a:path>
            </a:pathLst>
          </a:custGeom>
          <a:solidFill>
            <a:srgbClr val="2F3B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76386" y="2150490"/>
            <a:ext cx="351218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0" marR="5080" indent="-90868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Component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Root </a:t>
            </a:r>
            <a:r>
              <a:rPr dirty="0" sz="2800" spc="-6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8123" y="4346447"/>
            <a:ext cx="4191000" cy="1258570"/>
          </a:xfrm>
          <a:custGeom>
            <a:avLst/>
            <a:gdLst/>
            <a:ahLst/>
            <a:cxnLst/>
            <a:rect l="l" t="t" r="r" b="b"/>
            <a:pathLst>
              <a:path w="4191000" h="1258570">
                <a:moveTo>
                  <a:pt x="3981196" y="0"/>
                </a:moveTo>
                <a:lnTo>
                  <a:pt x="209803" y="0"/>
                </a:lnTo>
                <a:lnTo>
                  <a:pt x="161671" y="5587"/>
                </a:lnTo>
                <a:lnTo>
                  <a:pt x="117601" y="21336"/>
                </a:lnTo>
                <a:lnTo>
                  <a:pt x="78612" y="46100"/>
                </a:lnTo>
                <a:lnTo>
                  <a:pt x="46100" y="78612"/>
                </a:lnTo>
                <a:lnTo>
                  <a:pt x="21336" y="117475"/>
                </a:lnTo>
                <a:lnTo>
                  <a:pt x="5587" y="161671"/>
                </a:lnTo>
                <a:lnTo>
                  <a:pt x="0" y="209676"/>
                </a:lnTo>
                <a:lnTo>
                  <a:pt x="0" y="1048639"/>
                </a:lnTo>
                <a:lnTo>
                  <a:pt x="5587" y="1096772"/>
                </a:lnTo>
                <a:lnTo>
                  <a:pt x="21336" y="1140967"/>
                </a:lnTo>
                <a:lnTo>
                  <a:pt x="46100" y="1179829"/>
                </a:lnTo>
                <a:lnTo>
                  <a:pt x="78612" y="1212341"/>
                </a:lnTo>
                <a:lnTo>
                  <a:pt x="117601" y="1237106"/>
                </a:lnTo>
                <a:lnTo>
                  <a:pt x="161671" y="1252854"/>
                </a:lnTo>
                <a:lnTo>
                  <a:pt x="209803" y="1258442"/>
                </a:lnTo>
                <a:lnTo>
                  <a:pt x="3981196" y="1258442"/>
                </a:lnTo>
                <a:lnTo>
                  <a:pt x="4029329" y="1252854"/>
                </a:lnTo>
                <a:lnTo>
                  <a:pt x="4073398" y="1237106"/>
                </a:lnTo>
                <a:lnTo>
                  <a:pt x="4112386" y="1212341"/>
                </a:lnTo>
                <a:lnTo>
                  <a:pt x="4144899" y="1179829"/>
                </a:lnTo>
                <a:lnTo>
                  <a:pt x="4169664" y="1140967"/>
                </a:lnTo>
                <a:lnTo>
                  <a:pt x="4185411" y="1096772"/>
                </a:lnTo>
                <a:lnTo>
                  <a:pt x="4191000" y="1048639"/>
                </a:lnTo>
                <a:lnTo>
                  <a:pt x="4191000" y="209676"/>
                </a:lnTo>
                <a:lnTo>
                  <a:pt x="4185411" y="161671"/>
                </a:lnTo>
                <a:lnTo>
                  <a:pt x="4169664" y="117475"/>
                </a:lnTo>
                <a:lnTo>
                  <a:pt x="4144899" y="78612"/>
                </a:lnTo>
                <a:lnTo>
                  <a:pt x="4112386" y="46100"/>
                </a:lnTo>
                <a:lnTo>
                  <a:pt x="4073398" y="21336"/>
                </a:lnTo>
                <a:lnTo>
                  <a:pt x="4029329" y="5587"/>
                </a:lnTo>
                <a:lnTo>
                  <a:pt x="3981196" y="0"/>
                </a:lnTo>
                <a:close/>
              </a:path>
            </a:pathLst>
          </a:custGeom>
          <a:solidFill>
            <a:srgbClr val="0E7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43603" y="4704079"/>
            <a:ext cx="28333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Heade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50123" y="4346447"/>
            <a:ext cx="4191000" cy="1258570"/>
          </a:xfrm>
          <a:custGeom>
            <a:avLst/>
            <a:gdLst/>
            <a:ahLst/>
            <a:cxnLst/>
            <a:rect l="l" t="t" r="r" b="b"/>
            <a:pathLst>
              <a:path w="4191000" h="1258570">
                <a:moveTo>
                  <a:pt x="3981196" y="0"/>
                </a:moveTo>
                <a:lnTo>
                  <a:pt x="209803" y="0"/>
                </a:lnTo>
                <a:lnTo>
                  <a:pt x="161671" y="5587"/>
                </a:lnTo>
                <a:lnTo>
                  <a:pt x="117601" y="21336"/>
                </a:lnTo>
                <a:lnTo>
                  <a:pt x="78612" y="46100"/>
                </a:lnTo>
                <a:lnTo>
                  <a:pt x="46100" y="78612"/>
                </a:lnTo>
                <a:lnTo>
                  <a:pt x="21335" y="117475"/>
                </a:lnTo>
                <a:lnTo>
                  <a:pt x="5587" y="161671"/>
                </a:lnTo>
                <a:lnTo>
                  <a:pt x="0" y="209676"/>
                </a:lnTo>
                <a:lnTo>
                  <a:pt x="0" y="1048639"/>
                </a:lnTo>
                <a:lnTo>
                  <a:pt x="5587" y="1096772"/>
                </a:lnTo>
                <a:lnTo>
                  <a:pt x="21335" y="1140967"/>
                </a:lnTo>
                <a:lnTo>
                  <a:pt x="46100" y="1179829"/>
                </a:lnTo>
                <a:lnTo>
                  <a:pt x="78612" y="1212341"/>
                </a:lnTo>
                <a:lnTo>
                  <a:pt x="117601" y="1237106"/>
                </a:lnTo>
                <a:lnTo>
                  <a:pt x="161671" y="1252854"/>
                </a:lnTo>
                <a:lnTo>
                  <a:pt x="209803" y="1258442"/>
                </a:lnTo>
                <a:lnTo>
                  <a:pt x="3981196" y="1258442"/>
                </a:lnTo>
                <a:lnTo>
                  <a:pt x="4029329" y="1252854"/>
                </a:lnTo>
                <a:lnTo>
                  <a:pt x="4073398" y="1237106"/>
                </a:lnTo>
                <a:lnTo>
                  <a:pt x="4112386" y="1212341"/>
                </a:lnTo>
                <a:lnTo>
                  <a:pt x="4144899" y="1179829"/>
                </a:lnTo>
                <a:lnTo>
                  <a:pt x="4169664" y="1140967"/>
                </a:lnTo>
                <a:lnTo>
                  <a:pt x="4185411" y="1096772"/>
                </a:lnTo>
                <a:lnTo>
                  <a:pt x="4191000" y="1048639"/>
                </a:lnTo>
                <a:lnTo>
                  <a:pt x="4191000" y="209676"/>
                </a:lnTo>
                <a:lnTo>
                  <a:pt x="4185411" y="161671"/>
                </a:lnTo>
                <a:lnTo>
                  <a:pt x="4169664" y="117475"/>
                </a:lnTo>
                <a:lnTo>
                  <a:pt x="4144899" y="78612"/>
                </a:lnTo>
                <a:lnTo>
                  <a:pt x="4112386" y="46100"/>
                </a:lnTo>
                <a:lnTo>
                  <a:pt x="4073398" y="21336"/>
                </a:lnTo>
                <a:lnTo>
                  <a:pt x="4029329" y="5587"/>
                </a:lnTo>
                <a:lnTo>
                  <a:pt x="3981196" y="0"/>
                </a:lnTo>
                <a:close/>
              </a:path>
            </a:pathLst>
          </a:custGeom>
          <a:solidFill>
            <a:srgbClr val="0E7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69934" y="4704079"/>
            <a:ext cx="31216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Scroll</a:t>
            </a:r>
            <a:r>
              <a:rPr dirty="0" sz="2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dirty="0" sz="2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22123" y="4346447"/>
            <a:ext cx="4191000" cy="1258570"/>
          </a:xfrm>
          <a:custGeom>
            <a:avLst/>
            <a:gdLst/>
            <a:ahLst/>
            <a:cxnLst/>
            <a:rect l="l" t="t" r="r" b="b"/>
            <a:pathLst>
              <a:path w="4191000" h="1258570">
                <a:moveTo>
                  <a:pt x="3981195" y="0"/>
                </a:moveTo>
                <a:lnTo>
                  <a:pt x="209803" y="0"/>
                </a:lnTo>
                <a:lnTo>
                  <a:pt x="161671" y="5587"/>
                </a:lnTo>
                <a:lnTo>
                  <a:pt x="117601" y="21336"/>
                </a:lnTo>
                <a:lnTo>
                  <a:pt x="78612" y="46100"/>
                </a:lnTo>
                <a:lnTo>
                  <a:pt x="46100" y="78612"/>
                </a:lnTo>
                <a:lnTo>
                  <a:pt x="21335" y="117475"/>
                </a:lnTo>
                <a:lnTo>
                  <a:pt x="5587" y="161671"/>
                </a:lnTo>
                <a:lnTo>
                  <a:pt x="0" y="209676"/>
                </a:lnTo>
                <a:lnTo>
                  <a:pt x="0" y="1048639"/>
                </a:lnTo>
                <a:lnTo>
                  <a:pt x="5587" y="1096772"/>
                </a:lnTo>
                <a:lnTo>
                  <a:pt x="21335" y="1140967"/>
                </a:lnTo>
                <a:lnTo>
                  <a:pt x="46100" y="1179829"/>
                </a:lnTo>
                <a:lnTo>
                  <a:pt x="78612" y="1212341"/>
                </a:lnTo>
                <a:lnTo>
                  <a:pt x="117601" y="1237106"/>
                </a:lnTo>
                <a:lnTo>
                  <a:pt x="161671" y="1252854"/>
                </a:lnTo>
                <a:lnTo>
                  <a:pt x="209803" y="1258442"/>
                </a:lnTo>
                <a:lnTo>
                  <a:pt x="3981195" y="1258442"/>
                </a:lnTo>
                <a:lnTo>
                  <a:pt x="4029329" y="1252854"/>
                </a:lnTo>
                <a:lnTo>
                  <a:pt x="4073397" y="1237106"/>
                </a:lnTo>
                <a:lnTo>
                  <a:pt x="4112387" y="1212341"/>
                </a:lnTo>
                <a:lnTo>
                  <a:pt x="4144899" y="1179829"/>
                </a:lnTo>
                <a:lnTo>
                  <a:pt x="4169664" y="1140967"/>
                </a:lnTo>
                <a:lnTo>
                  <a:pt x="4185412" y="1096772"/>
                </a:lnTo>
                <a:lnTo>
                  <a:pt x="4190999" y="1048639"/>
                </a:lnTo>
                <a:lnTo>
                  <a:pt x="4190999" y="209676"/>
                </a:lnTo>
                <a:lnTo>
                  <a:pt x="4185412" y="161671"/>
                </a:lnTo>
                <a:lnTo>
                  <a:pt x="4169664" y="117475"/>
                </a:lnTo>
                <a:lnTo>
                  <a:pt x="4144899" y="78612"/>
                </a:lnTo>
                <a:lnTo>
                  <a:pt x="4112387" y="46100"/>
                </a:lnTo>
                <a:lnTo>
                  <a:pt x="4073397" y="21336"/>
                </a:lnTo>
                <a:lnTo>
                  <a:pt x="4029329" y="5587"/>
                </a:lnTo>
                <a:lnTo>
                  <a:pt x="3981195" y="0"/>
                </a:lnTo>
                <a:close/>
              </a:path>
            </a:pathLst>
          </a:custGeom>
          <a:solidFill>
            <a:srgbClr val="0E7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049250" y="4704079"/>
            <a:ext cx="29095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dirty="0" sz="28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8116" y="3259835"/>
            <a:ext cx="13589635" cy="4684395"/>
            <a:chOff x="928116" y="3259835"/>
            <a:chExt cx="13589635" cy="4684395"/>
          </a:xfrm>
        </p:grpSpPr>
        <p:sp>
          <p:nvSpPr>
            <p:cNvPr id="13" name="object 13"/>
            <p:cNvSpPr/>
            <p:nvPr/>
          </p:nvSpPr>
          <p:spPr>
            <a:xfrm>
              <a:off x="5373624" y="3259835"/>
              <a:ext cx="9144000" cy="1130935"/>
            </a:xfrm>
            <a:custGeom>
              <a:avLst/>
              <a:gdLst/>
              <a:ahLst/>
              <a:cxnLst/>
              <a:rect l="l" t="t" r="r" b="b"/>
              <a:pathLst>
                <a:path w="9144000" h="1130935">
                  <a:moveTo>
                    <a:pt x="4573397" y="0"/>
                  </a:moveTo>
                  <a:lnTo>
                    <a:pt x="4572000" y="5969"/>
                  </a:lnTo>
                  <a:lnTo>
                    <a:pt x="4570603" y="0"/>
                  </a:lnTo>
                  <a:lnTo>
                    <a:pt x="72643" y="1062863"/>
                  </a:lnTo>
                  <a:lnTo>
                    <a:pt x="59562" y="1007237"/>
                  </a:lnTo>
                  <a:lnTo>
                    <a:pt x="0" y="1086612"/>
                  </a:lnTo>
                  <a:lnTo>
                    <a:pt x="88773" y="1130808"/>
                  </a:lnTo>
                  <a:lnTo>
                    <a:pt x="75564" y="1075182"/>
                  </a:lnTo>
                  <a:lnTo>
                    <a:pt x="4565650" y="14350"/>
                  </a:lnTo>
                  <a:lnTo>
                    <a:pt x="4565650" y="1010412"/>
                  </a:lnTo>
                  <a:lnTo>
                    <a:pt x="4508500" y="1010412"/>
                  </a:lnTo>
                  <a:lnTo>
                    <a:pt x="4572000" y="1086612"/>
                  </a:lnTo>
                  <a:lnTo>
                    <a:pt x="4635500" y="1010412"/>
                  </a:lnTo>
                  <a:lnTo>
                    <a:pt x="4578350" y="1010412"/>
                  </a:lnTo>
                  <a:lnTo>
                    <a:pt x="4578350" y="14350"/>
                  </a:lnTo>
                  <a:lnTo>
                    <a:pt x="9068308" y="1075182"/>
                  </a:lnTo>
                  <a:lnTo>
                    <a:pt x="9055227" y="1130808"/>
                  </a:lnTo>
                  <a:lnTo>
                    <a:pt x="9143999" y="1086612"/>
                  </a:lnTo>
                  <a:lnTo>
                    <a:pt x="9084437" y="1007237"/>
                  </a:lnTo>
                  <a:lnTo>
                    <a:pt x="9071229" y="1062863"/>
                  </a:lnTo>
                  <a:lnTo>
                    <a:pt x="4573397" y="0"/>
                  </a:lnTo>
                  <a:close/>
                </a:path>
              </a:pathLst>
            </a:custGeom>
            <a:solidFill>
              <a:srgbClr val="0957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8116" y="6685788"/>
              <a:ext cx="2612390" cy="1258570"/>
            </a:xfrm>
            <a:custGeom>
              <a:avLst/>
              <a:gdLst/>
              <a:ahLst/>
              <a:cxnLst/>
              <a:rect l="l" t="t" r="r" b="b"/>
              <a:pathLst>
                <a:path w="2612390" h="1258570">
                  <a:moveTo>
                    <a:pt x="2402078" y="0"/>
                  </a:moveTo>
                  <a:lnTo>
                    <a:pt x="209778" y="0"/>
                  </a:lnTo>
                  <a:lnTo>
                    <a:pt x="161683" y="5587"/>
                  </a:lnTo>
                  <a:lnTo>
                    <a:pt x="117525" y="21335"/>
                  </a:lnTo>
                  <a:lnTo>
                    <a:pt x="78574" y="46100"/>
                  </a:lnTo>
                  <a:lnTo>
                    <a:pt x="46088" y="78612"/>
                  </a:lnTo>
                  <a:lnTo>
                    <a:pt x="21323" y="117474"/>
                  </a:lnTo>
                  <a:lnTo>
                    <a:pt x="5537" y="161670"/>
                  </a:lnTo>
                  <a:lnTo>
                    <a:pt x="0" y="209676"/>
                  </a:lnTo>
                  <a:lnTo>
                    <a:pt x="0" y="1048638"/>
                  </a:lnTo>
                  <a:lnTo>
                    <a:pt x="5537" y="1096771"/>
                  </a:lnTo>
                  <a:lnTo>
                    <a:pt x="21323" y="1140967"/>
                  </a:lnTo>
                  <a:lnTo>
                    <a:pt x="46088" y="1179829"/>
                  </a:lnTo>
                  <a:lnTo>
                    <a:pt x="78574" y="1212341"/>
                  </a:lnTo>
                  <a:lnTo>
                    <a:pt x="117525" y="1237106"/>
                  </a:lnTo>
                  <a:lnTo>
                    <a:pt x="161683" y="1252854"/>
                  </a:lnTo>
                  <a:lnTo>
                    <a:pt x="209778" y="1258442"/>
                  </a:lnTo>
                  <a:lnTo>
                    <a:pt x="2402078" y="1258442"/>
                  </a:lnTo>
                  <a:lnTo>
                    <a:pt x="2450211" y="1252854"/>
                  </a:lnTo>
                  <a:lnTo>
                    <a:pt x="2494280" y="1237106"/>
                  </a:lnTo>
                  <a:lnTo>
                    <a:pt x="2533269" y="1212341"/>
                  </a:lnTo>
                  <a:lnTo>
                    <a:pt x="2565781" y="1179829"/>
                  </a:lnTo>
                  <a:lnTo>
                    <a:pt x="2590546" y="1140967"/>
                  </a:lnTo>
                  <a:lnTo>
                    <a:pt x="2606294" y="1096771"/>
                  </a:lnTo>
                  <a:lnTo>
                    <a:pt x="2611882" y="1048638"/>
                  </a:lnTo>
                  <a:lnTo>
                    <a:pt x="2611882" y="209676"/>
                  </a:lnTo>
                  <a:lnTo>
                    <a:pt x="2606294" y="161670"/>
                  </a:lnTo>
                  <a:lnTo>
                    <a:pt x="2590546" y="117474"/>
                  </a:lnTo>
                  <a:lnTo>
                    <a:pt x="2565781" y="78612"/>
                  </a:lnTo>
                  <a:lnTo>
                    <a:pt x="2533269" y="46100"/>
                  </a:lnTo>
                  <a:lnTo>
                    <a:pt x="2494280" y="21335"/>
                  </a:lnTo>
                  <a:lnTo>
                    <a:pt x="2450211" y="5587"/>
                  </a:lnTo>
                  <a:lnTo>
                    <a:pt x="2402078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623815" y="8503998"/>
            <a:ext cx="9976485" cy="951230"/>
            <a:chOff x="4623815" y="8503998"/>
            <a:chExt cx="9976485" cy="951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3815" y="8503998"/>
              <a:ext cx="9976104" cy="9508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55819" y="8520684"/>
              <a:ext cx="9863455" cy="853440"/>
            </a:xfrm>
            <a:custGeom>
              <a:avLst/>
              <a:gdLst/>
              <a:ahLst/>
              <a:cxnLst/>
              <a:rect l="l" t="t" r="r" b="b"/>
              <a:pathLst>
                <a:path w="9863455" h="853440">
                  <a:moveTo>
                    <a:pt x="9720961" y="0"/>
                  </a:moveTo>
                  <a:lnTo>
                    <a:pt x="142239" y="0"/>
                  </a:lnTo>
                  <a:lnTo>
                    <a:pt x="97281" y="7239"/>
                  </a:lnTo>
                  <a:lnTo>
                    <a:pt x="58165" y="27432"/>
                  </a:lnTo>
                  <a:lnTo>
                    <a:pt x="27431" y="58166"/>
                  </a:lnTo>
                  <a:lnTo>
                    <a:pt x="7238" y="97282"/>
                  </a:lnTo>
                  <a:lnTo>
                    <a:pt x="0" y="142240"/>
                  </a:lnTo>
                  <a:lnTo>
                    <a:pt x="0" y="711187"/>
                  </a:lnTo>
                  <a:lnTo>
                    <a:pt x="7238" y="756145"/>
                  </a:lnTo>
                  <a:lnTo>
                    <a:pt x="27431" y="795197"/>
                  </a:lnTo>
                  <a:lnTo>
                    <a:pt x="58165" y="825995"/>
                  </a:lnTo>
                  <a:lnTo>
                    <a:pt x="97281" y="846188"/>
                  </a:lnTo>
                  <a:lnTo>
                    <a:pt x="142239" y="853440"/>
                  </a:lnTo>
                  <a:lnTo>
                    <a:pt x="9720961" y="853440"/>
                  </a:lnTo>
                  <a:lnTo>
                    <a:pt x="9765918" y="846188"/>
                  </a:lnTo>
                  <a:lnTo>
                    <a:pt x="9805035" y="825995"/>
                  </a:lnTo>
                  <a:lnTo>
                    <a:pt x="9835768" y="795197"/>
                  </a:lnTo>
                  <a:lnTo>
                    <a:pt x="9855962" y="756145"/>
                  </a:lnTo>
                  <a:lnTo>
                    <a:pt x="9863201" y="711187"/>
                  </a:lnTo>
                  <a:lnTo>
                    <a:pt x="9863201" y="142240"/>
                  </a:lnTo>
                  <a:lnTo>
                    <a:pt x="9855962" y="97282"/>
                  </a:lnTo>
                  <a:lnTo>
                    <a:pt x="9835768" y="58166"/>
                  </a:lnTo>
                  <a:lnTo>
                    <a:pt x="9805035" y="27432"/>
                  </a:lnTo>
                  <a:lnTo>
                    <a:pt x="9765918" y="7239"/>
                  </a:lnTo>
                  <a:lnTo>
                    <a:pt x="9720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56581" y="8521446"/>
              <a:ext cx="9863455" cy="853440"/>
            </a:xfrm>
            <a:custGeom>
              <a:avLst/>
              <a:gdLst/>
              <a:ahLst/>
              <a:cxnLst/>
              <a:rect l="l" t="t" r="r" b="b"/>
              <a:pathLst>
                <a:path w="9863455" h="853440">
                  <a:moveTo>
                    <a:pt x="0" y="142239"/>
                  </a:moveTo>
                  <a:lnTo>
                    <a:pt x="7238" y="97281"/>
                  </a:lnTo>
                  <a:lnTo>
                    <a:pt x="27431" y="58165"/>
                  </a:lnTo>
                  <a:lnTo>
                    <a:pt x="58165" y="27431"/>
                  </a:lnTo>
                  <a:lnTo>
                    <a:pt x="97281" y="7238"/>
                  </a:lnTo>
                  <a:lnTo>
                    <a:pt x="142239" y="0"/>
                  </a:lnTo>
                  <a:lnTo>
                    <a:pt x="9720960" y="0"/>
                  </a:lnTo>
                  <a:lnTo>
                    <a:pt x="9765919" y="7238"/>
                  </a:lnTo>
                  <a:lnTo>
                    <a:pt x="9805035" y="27431"/>
                  </a:lnTo>
                  <a:lnTo>
                    <a:pt x="9835769" y="58165"/>
                  </a:lnTo>
                  <a:lnTo>
                    <a:pt x="9855962" y="97281"/>
                  </a:lnTo>
                  <a:lnTo>
                    <a:pt x="9863200" y="142239"/>
                  </a:lnTo>
                  <a:lnTo>
                    <a:pt x="9863200" y="711187"/>
                  </a:lnTo>
                  <a:lnTo>
                    <a:pt x="9855962" y="756145"/>
                  </a:lnTo>
                  <a:lnTo>
                    <a:pt x="9835769" y="795197"/>
                  </a:lnTo>
                  <a:lnTo>
                    <a:pt x="9805035" y="825995"/>
                  </a:lnTo>
                  <a:lnTo>
                    <a:pt x="9765919" y="846188"/>
                  </a:lnTo>
                  <a:lnTo>
                    <a:pt x="9720960" y="853439"/>
                  </a:lnTo>
                  <a:lnTo>
                    <a:pt x="142239" y="853439"/>
                  </a:lnTo>
                  <a:lnTo>
                    <a:pt x="97281" y="846188"/>
                  </a:lnTo>
                  <a:lnTo>
                    <a:pt x="58165" y="825995"/>
                  </a:lnTo>
                  <a:lnTo>
                    <a:pt x="27431" y="795197"/>
                  </a:lnTo>
                  <a:lnTo>
                    <a:pt x="7238" y="756145"/>
                  </a:lnTo>
                  <a:lnTo>
                    <a:pt x="0" y="711187"/>
                  </a:lnTo>
                  <a:lnTo>
                    <a:pt x="0" y="14223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947920" y="8556752"/>
            <a:ext cx="92100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6890" marR="5080" indent="-50482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Note: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always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starts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root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root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2869" y="6831024"/>
            <a:ext cx="17068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Search-bar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8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85615" y="6685788"/>
            <a:ext cx="2874010" cy="1258570"/>
          </a:xfrm>
          <a:custGeom>
            <a:avLst/>
            <a:gdLst/>
            <a:ahLst/>
            <a:cxnLst/>
            <a:rect l="l" t="t" r="r" b="b"/>
            <a:pathLst>
              <a:path w="2874009" h="1258570">
                <a:moveTo>
                  <a:pt x="2664079" y="0"/>
                </a:moveTo>
                <a:lnTo>
                  <a:pt x="209804" y="0"/>
                </a:lnTo>
                <a:lnTo>
                  <a:pt x="161671" y="5587"/>
                </a:lnTo>
                <a:lnTo>
                  <a:pt x="117601" y="21335"/>
                </a:lnTo>
                <a:lnTo>
                  <a:pt x="78612" y="46100"/>
                </a:lnTo>
                <a:lnTo>
                  <a:pt x="46100" y="78612"/>
                </a:lnTo>
                <a:lnTo>
                  <a:pt x="21336" y="117474"/>
                </a:lnTo>
                <a:lnTo>
                  <a:pt x="5587" y="161670"/>
                </a:lnTo>
                <a:lnTo>
                  <a:pt x="0" y="209676"/>
                </a:lnTo>
                <a:lnTo>
                  <a:pt x="0" y="1048638"/>
                </a:lnTo>
                <a:lnTo>
                  <a:pt x="5587" y="1096771"/>
                </a:lnTo>
                <a:lnTo>
                  <a:pt x="21336" y="1140967"/>
                </a:lnTo>
                <a:lnTo>
                  <a:pt x="46100" y="1179829"/>
                </a:lnTo>
                <a:lnTo>
                  <a:pt x="78612" y="1212341"/>
                </a:lnTo>
                <a:lnTo>
                  <a:pt x="117601" y="1237106"/>
                </a:lnTo>
                <a:lnTo>
                  <a:pt x="161671" y="1252854"/>
                </a:lnTo>
                <a:lnTo>
                  <a:pt x="209804" y="1258442"/>
                </a:lnTo>
                <a:lnTo>
                  <a:pt x="2664079" y="1258442"/>
                </a:lnTo>
                <a:lnTo>
                  <a:pt x="2712212" y="1252854"/>
                </a:lnTo>
                <a:lnTo>
                  <a:pt x="2756281" y="1237106"/>
                </a:lnTo>
                <a:lnTo>
                  <a:pt x="2795269" y="1212341"/>
                </a:lnTo>
                <a:lnTo>
                  <a:pt x="2827782" y="1179829"/>
                </a:lnTo>
                <a:lnTo>
                  <a:pt x="2852547" y="1140967"/>
                </a:lnTo>
                <a:lnTo>
                  <a:pt x="2868294" y="1096771"/>
                </a:lnTo>
                <a:lnTo>
                  <a:pt x="2873883" y="1048638"/>
                </a:lnTo>
                <a:lnTo>
                  <a:pt x="2873883" y="209676"/>
                </a:lnTo>
                <a:lnTo>
                  <a:pt x="2868294" y="161670"/>
                </a:lnTo>
                <a:lnTo>
                  <a:pt x="2852547" y="117474"/>
                </a:lnTo>
                <a:lnTo>
                  <a:pt x="2827782" y="78612"/>
                </a:lnTo>
                <a:lnTo>
                  <a:pt x="2795269" y="46100"/>
                </a:lnTo>
                <a:lnTo>
                  <a:pt x="2756281" y="21335"/>
                </a:lnTo>
                <a:lnTo>
                  <a:pt x="2712212" y="5587"/>
                </a:lnTo>
                <a:lnTo>
                  <a:pt x="2664079" y="0"/>
                </a:lnTo>
                <a:close/>
              </a:path>
            </a:pathLst>
          </a:custGeom>
          <a:solidFill>
            <a:srgbClr val="095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61179" y="6831024"/>
            <a:ext cx="17068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78765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Nav-bar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8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05243" y="6685788"/>
            <a:ext cx="2874010" cy="1258570"/>
          </a:xfrm>
          <a:custGeom>
            <a:avLst/>
            <a:gdLst/>
            <a:ahLst/>
            <a:cxnLst/>
            <a:rect l="l" t="t" r="r" b="b"/>
            <a:pathLst>
              <a:path w="2874009" h="1258570">
                <a:moveTo>
                  <a:pt x="2664079" y="0"/>
                </a:moveTo>
                <a:lnTo>
                  <a:pt x="209803" y="0"/>
                </a:lnTo>
                <a:lnTo>
                  <a:pt x="161671" y="5587"/>
                </a:lnTo>
                <a:lnTo>
                  <a:pt x="117601" y="21335"/>
                </a:lnTo>
                <a:lnTo>
                  <a:pt x="78612" y="46100"/>
                </a:lnTo>
                <a:lnTo>
                  <a:pt x="46100" y="78612"/>
                </a:lnTo>
                <a:lnTo>
                  <a:pt x="21335" y="117474"/>
                </a:lnTo>
                <a:lnTo>
                  <a:pt x="5587" y="161670"/>
                </a:lnTo>
                <a:lnTo>
                  <a:pt x="0" y="209676"/>
                </a:lnTo>
                <a:lnTo>
                  <a:pt x="0" y="1048638"/>
                </a:lnTo>
                <a:lnTo>
                  <a:pt x="5587" y="1096771"/>
                </a:lnTo>
                <a:lnTo>
                  <a:pt x="21335" y="1140967"/>
                </a:lnTo>
                <a:lnTo>
                  <a:pt x="46100" y="1179829"/>
                </a:lnTo>
                <a:lnTo>
                  <a:pt x="78612" y="1212341"/>
                </a:lnTo>
                <a:lnTo>
                  <a:pt x="117601" y="1237106"/>
                </a:lnTo>
                <a:lnTo>
                  <a:pt x="161671" y="1252854"/>
                </a:lnTo>
                <a:lnTo>
                  <a:pt x="209803" y="1258442"/>
                </a:lnTo>
                <a:lnTo>
                  <a:pt x="2664079" y="1258442"/>
                </a:lnTo>
                <a:lnTo>
                  <a:pt x="2712211" y="1252854"/>
                </a:lnTo>
                <a:lnTo>
                  <a:pt x="2756280" y="1237106"/>
                </a:lnTo>
                <a:lnTo>
                  <a:pt x="2795270" y="1212341"/>
                </a:lnTo>
                <a:lnTo>
                  <a:pt x="2827781" y="1179829"/>
                </a:lnTo>
                <a:lnTo>
                  <a:pt x="2852547" y="1140967"/>
                </a:lnTo>
                <a:lnTo>
                  <a:pt x="2868295" y="1096771"/>
                </a:lnTo>
                <a:lnTo>
                  <a:pt x="2873882" y="1048638"/>
                </a:lnTo>
                <a:lnTo>
                  <a:pt x="2873882" y="209676"/>
                </a:lnTo>
                <a:lnTo>
                  <a:pt x="2868295" y="161670"/>
                </a:lnTo>
                <a:lnTo>
                  <a:pt x="2852547" y="117474"/>
                </a:lnTo>
                <a:lnTo>
                  <a:pt x="2827781" y="78612"/>
                </a:lnTo>
                <a:lnTo>
                  <a:pt x="2795270" y="46100"/>
                </a:lnTo>
                <a:lnTo>
                  <a:pt x="2756280" y="21335"/>
                </a:lnTo>
                <a:lnTo>
                  <a:pt x="2712211" y="5587"/>
                </a:lnTo>
                <a:lnTo>
                  <a:pt x="2664079" y="0"/>
                </a:lnTo>
                <a:close/>
              </a:path>
            </a:pathLst>
          </a:custGeom>
          <a:solidFill>
            <a:srgbClr val="095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272019" y="6617665"/>
            <a:ext cx="215328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Nav-Bar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800" spc="-6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34183" y="5599176"/>
            <a:ext cx="6108065" cy="1122045"/>
          </a:xfrm>
          <a:custGeom>
            <a:avLst/>
            <a:gdLst/>
            <a:ahLst/>
            <a:cxnLst/>
            <a:rect l="l" t="t" r="r" b="b"/>
            <a:pathLst>
              <a:path w="6108065" h="1122045">
                <a:moveTo>
                  <a:pt x="2940685" y="0"/>
                </a:moveTo>
                <a:lnTo>
                  <a:pt x="2938780" y="5461"/>
                </a:lnTo>
                <a:lnTo>
                  <a:pt x="2936875" y="0"/>
                </a:lnTo>
                <a:lnTo>
                  <a:pt x="69342" y="1053846"/>
                </a:lnTo>
                <a:lnTo>
                  <a:pt x="49657" y="1000125"/>
                </a:lnTo>
                <a:lnTo>
                  <a:pt x="0" y="1086103"/>
                </a:lnTo>
                <a:lnTo>
                  <a:pt x="93472" y="1119377"/>
                </a:lnTo>
                <a:lnTo>
                  <a:pt x="73787" y="1065657"/>
                </a:lnTo>
                <a:lnTo>
                  <a:pt x="2932684" y="15112"/>
                </a:lnTo>
                <a:lnTo>
                  <a:pt x="2978531" y="1010285"/>
                </a:lnTo>
                <a:lnTo>
                  <a:pt x="2921508" y="1012825"/>
                </a:lnTo>
                <a:lnTo>
                  <a:pt x="2988437" y="1086103"/>
                </a:lnTo>
                <a:lnTo>
                  <a:pt x="3048381" y="1006983"/>
                </a:lnTo>
                <a:lnTo>
                  <a:pt x="2991231" y="1009650"/>
                </a:lnTo>
                <a:lnTo>
                  <a:pt x="2945384" y="14986"/>
                </a:lnTo>
                <a:lnTo>
                  <a:pt x="6033770" y="1067562"/>
                </a:lnTo>
                <a:lnTo>
                  <a:pt x="6015355" y="1121537"/>
                </a:lnTo>
                <a:lnTo>
                  <a:pt x="6107938" y="1086103"/>
                </a:lnTo>
                <a:lnTo>
                  <a:pt x="6056249" y="1001395"/>
                </a:lnTo>
                <a:lnTo>
                  <a:pt x="6037834" y="1055497"/>
                </a:lnTo>
                <a:lnTo>
                  <a:pt x="2940685" y="0"/>
                </a:lnTo>
                <a:close/>
              </a:path>
            </a:pathLst>
          </a:custGeom>
          <a:solidFill>
            <a:srgbClr val="09578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2247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Structure</a:t>
            </a:r>
            <a:r>
              <a:rPr dirty="0" sz="5600" spc="-135"/>
              <a:t> </a:t>
            </a:r>
            <a:r>
              <a:rPr dirty="0" sz="5600"/>
              <a:t>of a</a:t>
            </a:r>
            <a:r>
              <a:rPr dirty="0" sz="5600" spc="-20"/>
              <a:t> </a:t>
            </a:r>
            <a:r>
              <a:rPr dirty="0" sz="5600" spc="-15"/>
              <a:t>Component</a:t>
            </a:r>
            <a:r>
              <a:rPr dirty="0" sz="5600" spc="-95"/>
              <a:t> </a:t>
            </a:r>
            <a:r>
              <a:rPr dirty="0" sz="5600"/>
              <a:t>(Contd.)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1217675" y="4213859"/>
            <a:ext cx="16116300" cy="4119245"/>
            <a:chOff x="1217675" y="4213859"/>
            <a:chExt cx="16116300" cy="4119245"/>
          </a:xfrm>
        </p:grpSpPr>
        <p:sp>
          <p:nvSpPr>
            <p:cNvPr id="5" name="object 5"/>
            <p:cNvSpPr/>
            <p:nvPr/>
          </p:nvSpPr>
          <p:spPr>
            <a:xfrm>
              <a:off x="1236725" y="5959601"/>
              <a:ext cx="6271260" cy="2354580"/>
            </a:xfrm>
            <a:custGeom>
              <a:avLst/>
              <a:gdLst/>
              <a:ahLst/>
              <a:cxnLst/>
              <a:rect l="l" t="t" r="r" b="b"/>
              <a:pathLst>
                <a:path w="6271259" h="2354579">
                  <a:moveTo>
                    <a:pt x="0" y="392430"/>
                  </a:moveTo>
                  <a:lnTo>
                    <a:pt x="3060" y="343153"/>
                  </a:lnTo>
                  <a:lnTo>
                    <a:pt x="11976" y="295783"/>
                  </a:lnTo>
                  <a:lnTo>
                    <a:pt x="26403" y="250571"/>
                  </a:lnTo>
                  <a:lnTo>
                    <a:pt x="45974" y="207899"/>
                  </a:lnTo>
                  <a:lnTo>
                    <a:pt x="70231" y="168275"/>
                  </a:lnTo>
                  <a:lnTo>
                    <a:pt x="98933" y="131825"/>
                  </a:lnTo>
                  <a:lnTo>
                    <a:pt x="131699" y="99060"/>
                  </a:lnTo>
                  <a:lnTo>
                    <a:pt x="168148" y="70358"/>
                  </a:lnTo>
                  <a:lnTo>
                    <a:pt x="207899" y="45974"/>
                  </a:lnTo>
                  <a:lnTo>
                    <a:pt x="250444" y="26415"/>
                  </a:lnTo>
                  <a:lnTo>
                    <a:pt x="295656" y="11937"/>
                  </a:lnTo>
                  <a:lnTo>
                    <a:pt x="343027" y="3048"/>
                  </a:lnTo>
                  <a:lnTo>
                    <a:pt x="392175" y="0"/>
                  </a:lnTo>
                  <a:lnTo>
                    <a:pt x="5879083" y="0"/>
                  </a:lnTo>
                  <a:lnTo>
                    <a:pt x="5928233" y="3048"/>
                  </a:lnTo>
                  <a:lnTo>
                    <a:pt x="5975604" y="11937"/>
                  </a:lnTo>
                  <a:lnTo>
                    <a:pt x="6020816" y="26415"/>
                  </a:lnTo>
                  <a:lnTo>
                    <a:pt x="6063360" y="45974"/>
                  </a:lnTo>
                  <a:lnTo>
                    <a:pt x="6103112" y="70358"/>
                  </a:lnTo>
                  <a:lnTo>
                    <a:pt x="6139560" y="99060"/>
                  </a:lnTo>
                  <a:lnTo>
                    <a:pt x="6172327" y="131825"/>
                  </a:lnTo>
                  <a:lnTo>
                    <a:pt x="6201029" y="168275"/>
                  </a:lnTo>
                  <a:lnTo>
                    <a:pt x="6225285" y="207899"/>
                  </a:lnTo>
                  <a:lnTo>
                    <a:pt x="6244844" y="250571"/>
                  </a:lnTo>
                  <a:lnTo>
                    <a:pt x="6259322" y="295783"/>
                  </a:lnTo>
                  <a:lnTo>
                    <a:pt x="6268212" y="343153"/>
                  </a:lnTo>
                  <a:lnTo>
                    <a:pt x="6271259" y="392430"/>
                  </a:lnTo>
                  <a:lnTo>
                    <a:pt x="6271259" y="1961896"/>
                  </a:lnTo>
                  <a:lnTo>
                    <a:pt x="6268212" y="2011172"/>
                  </a:lnTo>
                  <a:lnTo>
                    <a:pt x="6259322" y="2058543"/>
                  </a:lnTo>
                  <a:lnTo>
                    <a:pt x="6244844" y="2103755"/>
                  </a:lnTo>
                  <a:lnTo>
                    <a:pt x="6225285" y="2146427"/>
                  </a:lnTo>
                  <a:lnTo>
                    <a:pt x="6201029" y="2186051"/>
                  </a:lnTo>
                  <a:lnTo>
                    <a:pt x="6172327" y="2222500"/>
                  </a:lnTo>
                  <a:lnTo>
                    <a:pt x="6139560" y="2255266"/>
                  </a:lnTo>
                  <a:lnTo>
                    <a:pt x="6103112" y="2283968"/>
                  </a:lnTo>
                  <a:lnTo>
                    <a:pt x="6063360" y="2308352"/>
                  </a:lnTo>
                  <a:lnTo>
                    <a:pt x="6020816" y="2327910"/>
                  </a:lnTo>
                  <a:lnTo>
                    <a:pt x="5975604" y="2342388"/>
                  </a:lnTo>
                  <a:lnTo>
                    <a:pt x="5928233" y="2351278"/>
                  </a:lnTo>
                  <a:lnTo>
                    <a:pt x="5879083" y="2354326"/>
                  </a:lnTo>
                  <a:lnTo>
                    <a:pt x="392175" y="2354326"/>
                  </a:lnTo>
                  <a:lnTo>
                    <a:pt x="343027" y="2351278"/>
                  </a:lnTo>
                  <a:lnTo>
                    <a:pt x="295656" y="2342388"/>
                  </a:lnTo>
                  <a:lnTo>
                    <a:pt x="250444" y="2327910"/>
                  </a:lnTo>
                  <a:lnTo>
                    <a:pt x="207899" y="2308352"/>
                  </a:lnTo>
                  <a:lnTo>
                    <a:pt x="168148" y="2283968"/>
                  </a:lnTo>
                  <a:lnTo>
                    <a:pt x="131699" y="2255266"/>
                  </a:lnTo>
                  <a:lnTo>
                    <a:pt x="98933" y="2222500"/>
                  </a:lnTo>
                  <a:lnTo>
                    <a:pt x="70231" y="2186051"/>
                  </a:lnTo>
                  <a:lnTo>
                    <a:pt x="45974" y="2146427"/>
                  </a:lnTo>
                  <a:lnTo>
                    <a:pt x="26403" y="2103755"/>
                  </a:lnTo>
                  <a:lnTo>
                    <a:pt x="11976" y="2058543"/>
                  </a:lnTo>
                  <a:lnTo>
                    <a:pt x="3060" y="2011172"/>
                  </a:lnTo>
                  <a:lnTo>
                    <a:pt x="0" y="1961896"/>
                  </a:lnTo>
                  <a:lnTo>
                    <a:pt x="0" y="392430"/>
                  </a:lnTo>
                  <a:close/>
                </a:path>
              </a:pathLst>
            </a:custGeom>
            <a:ln w="38100">
              <a:solidFill>
                <a:srgbClr val="46A3D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579" y="4213859"/>
              <a:ext cx="3912108" cy="9326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043666" y="5987033"/>
              <a:ext cx="6271260" cy="2139315"/>
            </a:xfrm>
            <a:custGeom>
              <a:avLst/>
              <a:gdLst/>
              <a:ahLst/>
              <a:cxnLst/>
              <a:rect l="l" t="t" r="r" b="b"/>
              <a:pathLst>
                <a:path w="6271259" h="2139315">
                  <a:moveTo>
                    <a:pt x="0" y="356488"/>
                  </a:moveTo>
                  <a:lnTo>
                    <a:pt x="3301" y="308101"/>
                  </a:lnTo>
                  <a:lnTo>
                    <a:pt x="12700" y="261746"/>
                  </a:lnTo>
                  <a:lnTo>
                    <a:pt x="27939" y="217677"/>
                  </a:lnTo>
                  <a:lnTo>
                    <a:pt x="48640" y="176529"/>
                  </a:lnTo>
                  <a:lnTo>
                    <a:pt x="74294" y="138683"/>
                  </a:lnTo>
                  <a:lnTo>
                    <a:pt x="104393" y="104393"/>
                  </a:lnTo>
                  <a:lnTo>
                    <a:pt x="138556" y="74294"/>
                  </a:lnTo>
                  <a:lnTo>
                    <a:pt x="176529" y="48640"/>
                  </a:lnTo>
                  <a:lnTo>
                    <a:pt x="217677" y="28066"/>
                  </a:lnTo>
                  <a:lnTo>
                    <a:pt x="261619" y="12700"/>
                  </a:lnTo>
                  <a:lnTo>
                    <a:pt x="307975" y="3301"/>
                  </a:lnTo>
                  <a:lnTo>
                    <a:pt x="356361" y="0"/>
                  </a:lnTo>
                  <a:lnTo>
                    <a:pt x="5914897" y="0"/>
                  </a:lnTo>
                  <a:lnTo>
                    <a:pt x="5963285" y="3301"/>
                  </a:lnTo>
                  <a:lnTo>
                    <a:pt x="6009639" y="12700"/>
                  </a:lnTo>
                  <a:lnTo>
                    <a:pt x="6053582" y="28066"/>
                  </a:lnTo>
                  <a:lnTo>
                    <a:pt x="6094730" y="48640"/>
                  </a:lnTo>
                  <a:lnTo>
                    <a:pt x="6132703" y="74294"/>
                  </a:lnTo>
                  <a:lnTo>
                    <a:pt x="6166866" y="104393"/>
                  </a:lnTo>
                  <a:lnTo>
                    <a:pt x="6196964" y="138683"/>
                  </a:lnTo>
                  <a:lnTo>
                    <a:pt x="6222618" y="176529"/>
                  </a:lnTo>
                  <a:lnTo>
                    <a:pt x="6243320" y="217677"/>
                  </a:lnTo>
                  <a:lnTo>
                    <a:pt x="6258560" y="261746"/>
                  </a:lnTo>
                  <a:lnTo>
                    <a:pt x="6267957" y="308101"/>
                  </a:lnTo>
                  <a:lnTo>
                    <a:pt x="6271260" y="356488"/>
                  </a:lnTo>
                  <a:lnTo>
                    <a:pt x="6271260" y="1782698"/>
                  </a:lnTo>
                  <a:lnTo>
                    <a:pt x="6267957" y="1831085"/>
                  </a:lnTo>
                  <a:lnTo>
                    <a:pt x="6258560" y="1877440"/>
                  </a:lnTo>
                  <a:lnTo>
                    <a:pt x="6243320" y="1921509"/>
                  </a:lnTo>
                  <a:lnTo>
                    <a:pt x="6222618" y="1962658"/>
                  </a:lnTo>
                  <a:lnTo>
                    <a:pt x="6196964" y="2000503"/>
                  </a:lnTo>
                  <a:lnTo>
                    <a:pt x="6166866" y="2034793"/>
                  </a:lnTo>
                  <a:lnTo>
                    <a:pt x="6132703" y="2064892"/>
                  </a:lnTo>
                  <a:lnTo>
                    <a:pt x="6094730" y="2090546"/>
                  </a:lnTo>
                  <a:lnTo>
                    <a:pt x="6053582" y="2111121"/>
                  </a:lnTo>
                  <a:lnTo>
                    <a:pt x="6009639" y="2126488"/>
                  </a:lnTo>
                  <a:lnTo>
                    <a:pt x="5963285" y="2135885"/>
                  </a:lnTo>
                  <a:lnTo>
                    <a:pt x="5914897" y="2139188"/>
                  </a:lnTo>
                  <a:lnTo>
                    <a:pt x="356361" y="2139188"/>
                  </a:lnTo>
                  <a:lnTo>
                    <a:pt x="307975" y="2135885"/>
                  </a:lnTo>
                  <a:lnTo>
                    <a:pt x="261619" y="2126488"/>
                  </a:lnTo>
                  <a:lnTo>
                    <a:pt x="217677" y="2111121"/>
                  </a:lnTo>
                  <a:lnTo>
                    <a:pt x="176529" y="2090546"/>
                  </a:lnTo>
                  <a:lnTo>
                    <a:pt x="138556" y="2064892"/>
                  </a:lnTo>
                  <a:lnTo>
                    <a:pt x="104393" y="2034793"/>
                  </a:lnTo>
                  <a:lnTo>
                    <a:pt x="74294" y="2000503"/>
                  </a:lnTo>
                  <a:lnTo>
                    <a:pt x="48640" y="1962658"/>
                  </a:lnTo>
                  <a:lnTo>
                    <a:pt x="27939" y="1921509"/>
                  </a:lnTo>
                  <a:lnTo>
                    <a:pt x="12700" y="1877440"/>
                  </a:lnTo>
                  <a:lnTo>
                    <a:pt x="3301" y="1831085"/>
                  </a:lnTo>
                  <a:lnTo>
                    <a:pt x="0" y="1782698"/>
                  </a:lnTo>
                  <a:lnTo>
                    <a:pt x="0" y="356488"/>
                  </a:lnTo>
                  <a:close/>
                </a:path>
              </a:pathLst>
            </a:custGeom>
            <a:ln w="38100">
              <a:solidFill>
                <a:srgbClr val="0085A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51750" y="4436490"/>
            <a:ext cx="3199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9207" y="4994147"/>
            <a:ext cx="3744595" cy="1064895"/>
          </a:xfrm>
          <a:custGeom>
            <a:avLst/>
            <a:gdLst/>
            <a:ahLst/>
            <a:cxnLst/>
            <a:rect l="l" t="t" r="r" b="b"/>
            <a:pathLst>
              <a:path w="3744595" h="1064895">
                <a:moveTo>
                  <a:pt x="1824355" y="0"/>
                </a:moveTo>
                <a:lnTo>
                  <a:pt x="1810639" y="25146"/>
                </a:lnTo>
                <a:lnTo>
                  <a:pt x="1853057" y="48260"/>
                </a:lnTo>
                <a:lnTo>
                  <a:pt x="70866" y="913764"/>
                </a:lnTo>
                <a:lnTo>
                  <a:pt x="58420" y="887984"/>
                </a:lnTo>
                <a:lnTo>
                  <a:pt x="0" y="964056"/>
                </a:lnTo>
                <a:lnTo>
                  <a:pt x="95885" y="965200"/>
                </a:lnTo>
                <a:lnTo>
                  <a:pt x="83312" y="939418"/>
                </a:lnTo>
                <a:lnTo>
                  <a:pt x="1883791" y="65150"/>
                </a:lnTo>
                <a:lnTo>
                  <a:pt x="3662299" y="1036192"/>
                </a:lnTo>
                <a:lnTo>
                  <a:pt x="3648583" y="1061339"/>
                </a:lnTo>
                <a:lnTo>
                  <a:pt x="3744341" y="1064767"/>
                </a:lnTo>
                <a:lnTo>
                  <a:pt x="3689604" y="986027"/>
                </a:lnTo>
                <a:lnTo>
                  <a:pt x="3675888" y="1011174"/>
                </a:lnTo>
                <a:lnTo>
                  <a:pt x="1824355" y="0"/>
                </a:lnTo>
                <a:close/>
              </a:path>
            </a:pathLst>
          </a:custGeom>
          <a:solidFill>
            <a:srgbClr val="5554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606276" y="6865366"/>
            <a:ext cx="53238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5545A"/>
                </a:solidFill>
                <a:latin typeface="Calibri"/>
                <a:cs typeface="Calibri"/>
              </a:rPr>
              <a:t>It</a:t>
            </a:r>
            <a:r>
              <a:rPr dirty="0" sz="2800" spc="-30">
                <a:solidFill>
                  <a:srgbClr val="55545A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5545A"/>
                </a:solidFill>
                <a:latin typeface="Calibri"/>
                <a:cs typeface="Calibri"/>
              </a:rPr>
              <a:t>defines</a:t>
            </a:r>
            <a:r>
              <a:rPr dirty="0" sz="2800" spc="20">
                <a:solidFill>
                  <a:srgbClr val="55545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5545A"/>
                </a:solidFill>
                <a:latin typeface="Calibri"/>
                <a:cs typeface="Calibri"/>
              </a:rPr>
              <a:t>the logic</a:t>
            </a:r>
            <a:r>
              <a:rPr dirty="0" sz="2800" spc="-40">
                <a:solidFill>
                  <a:srgbClr val="55545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5545A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55545A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5545A"/>
                </a:solidFill>
                <a:latin typeface="Calibri"/>
                <a:cs typeface="Calibri"/>
              </a:rPr>
              <a:t>the</a:t>
            </a:r>
            <a:r>
              <a:rPr dirty="0" sz="2800" spc="-20">
                <a:solidFill>
                  <a:srgbClr val="55545A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5545A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8462" y="6082665"/>
            <a:ext cx="1646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Cl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ass</a:t>
            </a:r>
            <a:r>
              <a:rPr dirty="0" sz="2400" spc="-9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7323" y="6052820"/>
            <a:ext cx="2259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7377" y="6752031"/>
            <a:ext cx="553085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4826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8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configure</a:t>
            </a:r>
            <a:r>
              <a:rPr dirty="0" sz="28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component, </a:t>
            </a:r>
            <a:r>
              <a:rPr dirty="0" sz="2800" spc="-6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including</a:t>
            </a:r>
            <a:r>
              <a:rPr dirty="0" sz="28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things</a:t>
            </a:r>
            <a:r>
              <a:rPr dirty="0" sz="2800" spc="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45">
                <a:solidFill>
                  <a:srgbClr val="5F5F5F"/>
                </a:solidFill>
                <a:latin typeface="Calibri"/>
                <a:cs typeface="Calibri"/>
              </a:rPr>
              <a:t>like</a:t>
            </a:r>
            <a:r>
              <a:rPr dirty="0" sz="28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8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F5F5F"/>
                </a:solidFill>
                <a:latin typeface="Calibri"/>
                <a:cs typeface="Calibri"/>
              </a:rPr>
              <a:t>selector </a:t>
            </a:r>
            <a:r>
              <a:rPr dirty="0" sz="2800" spc="-15">
                <a:solidFill>
                  <a:srgbClr val="5F5F5F"/>
                </a:solidFill>
                <a:latin typeface="Calibri"/>
                <a:cs typeface="Calibri"/>
              </a:rPr>
              <a:t>name </a:t>
            </a:r>
            <a:r>
              <a:rPr dirty="0" sz="2800" spc="-6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8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3483" y="1854707"/>
            <a:ext cx="2526792" cy="227380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5657" y="4552264"/>
            <a:ext cx="851979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 spc="-5"/>
              <a:t>Component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688" y="4408932"/>
            <a:ext cx="10273283" cy="45003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794235" y="3514395"/>
            <a:ext cx="5641975" cy="909955"/>
            <a:chOff x="11794235" y="3514395"/>
            <a:chExt cx="5641975" cy="9099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94235" y="3514395"/>
              <a:ext cx="5641848" cy="9097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15571" y="3529584"/>
              <a:ext cx="5539740" cy="813435"/>
            </a:xfrm>
            <a:custGeom>
              <a:avLst/>
              <a:gdLst/>
              <a:ahLst/>
              <a:cxnLst/>
              <a:rect l="l" t="t" r="r" b="b"/>
              <a:pathLst>
                <a:path w="5539740" h="813435">
                  <a:moveTo>
                    <a:pt x="5404104" y="0"/>
                  </a:moveTo>
                  <a:lnTo>
                    <a:pt x="135381" y="0"/>
                  </a:lnTo>
                  <a:lnTo>
                    <a:pt x="92582" y="6858"/>
                  </a:lnTo>
                  <a:lnTo>
                    <a:pt x="55372" y="26162"/>
                  </a:lnTo>
                  <a:lnTo>
                    <a:pt x="26161" y="55499"/>
                  </a:lnTo>
                  <a:lnTo>
                    <a:pt x="6857" y="92710"/>
                  </a:lnTo>
                  <a:lnTo>
                    <a:pt x="0" y="135509"/>
                  </a:lnTo>
                  <a:lnTo>
                    <a:pt x="0" y="677799"/>
                  </a:lnTo>
                  <a:lnTo>
                    <a:pt x="6857" y="720598"/>
                  </a:lnTo>
                  <a:lnTo>
                    <a:pt x="26161" y="757809"/>
                  </a:lnTo>
                  <a:lnTo>
                    <a:pt x="55372" y="787146"/>
                  </a:lnTo>
                  <a:lnTo>
                    <a:pt x="92582" y="806450"/>
                  </a:lnTo>
                  <a:lnTo>
                    <a:pt x="135381" y="813308"/>
                  </a:lnTo>
                  <a:lnTo>
                    <a:pt x="5404104" y="813308"/>
                  </a:lnTo>
                  <a:lnTo>
                    <a:pt x="5446903" y="806450"/>
                  </a:lnTo>
                  <a:lnTo>
                    <a:pt x="5484114" y="787146"/>
                  </a:lnTo>
                  <a:lnTo>
                    <a:pt x="5513324" y="757809"/>
                  </a:lnTo>
                  <a:lnTo>
                    <a:pt x="5532628" y="720598"/>
                  </a:lnTo>
                  <a:lnTo>
                    <a:pt x="5539485" y="677799"/>
                  </a:lnTo>
                  <a:lnTo>
                    <a:pt x="5539485" y="135509"/>
                  </a:lnTo>
                  <a:lnTo>
                    <a:pt x="5532628" y="92710"/>
                  </a:lnTo>
                  <a:lnTo>
                    <a:pt x="5513324" y="55499"/>
                  </a:lnTo>
                  <a:lnTo>
                    <a:pt x="5484114" y="26162"/>
                  </a:lnTo>
                  <a:lnTo>
                    <a:pt x="5446903" y="6858"/>
                  </a:lnTo>
                  <a:lnTo>
                    <a:pt x="5404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16333" y="3530346"/>
              <a:ext cx="5539740" cy="813435"/>
            </a:xfrm>
            <a:custGeom>
              <a:avLst/>
              <a:gdLst/>
              <a:ahLst/>
              <a:cxnLst/>
              <a:rect l="l" t="t" r="r" b="b"/>
              <a:pathLst>
                <a:path w="5539740" h="813435">
                  <a:moveTo>
                    <a:pt x="0" y="135508"/>
                  </a:moveTo>
                  <a:lnTo>
                    <a:pt x="6858" y="92709"/>
                  </a:lnTo>
                  <a:lnTo>
                    <a:pt x="26162" y="55499"/>
                  </a:lnTo>
                  <a:lnTo>
                    <a:pt x="55372" y="26161"/>
                  </a:lnTo>
                  <a:lnTo>
                    <a:pt x="92583" y="6857"/>
                  </a:lnTo>
                  <a:lnTo>
                    <a:pt x="135382" y="0"/>
                  </a:lnTo>
                  <a:lnTo>
                    <a:pt x="5404104" y="0"/>
                  </a:lnTo>
                  <a:lnTo>
                    <a:pt x="5446903" y="6857"/>
                  </a:lnTo>
                  <a:lnTo>
                    <a:pt x="5484114" y="26161"/>
                  </a:lnTo>
                  <a:lnTo>
                    <a:pt x="5513324" y="55499"/>
                  </a:lnTo>
                  <a:lnTo>
                    <a:pt x="5532628" y="92709"/>
                  </a:lnTo>
                  <a:lnTo>
                    <a:pt x="5539485" y="135508"/>
                  </a:lnTo>
                  <a:lnTo>
                    <a:pt x="5539485" y="677799"/>
                  </a:lnTo>
                  <a:lnTo>
                    <a:pt x="5532628" y="720598"/>
                  </a:lnTo>
                  <a:lnTo>
                    <a:pt x="5513324" y="757808"/>
                  </a:lnTo>
                  <a:lnTo>
                    <a:pt x="5484114" y="787145"/>
                  </a:lnTo>
                  <a:lnTo>
                    <a:pt x="5446903" y="806450"/>
                  </a:lnTo>
                  <a:lnTo>
                    <a:pt x="5404104" y="813307"/>
                  </a:lnTo>
                  <a:lnTo>
                    <a:pt x="135382" y="813307"/>
                  </a:lnTo>
                  <a:lnTo>
                    <a:pt x="92583" y="806450"/>
                  </a:lnTo>
                  <a:lnTo>
                    <a:pt x="55372" y="787145"/>
                  </a:lnTo>
                  <a:lnTo>
                    <a:pt x="26162" y="757808"/>
                  </a:lnTo>
                  <a:lnTo>
                    <a:pt x="6858" y="720598"/>
                  </a:lnTo>
                  <a:lnTo>
                    <a:pt x="0" y="677799"/>
                  </a:lnTo>
                  <a:lnTo>
                    <a:pt x="0" y="135508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794235" y="4608730"/>
            <a:ext cx="5643880" cy="1537970"/>
            <a:chOff x="11794235" y="4608730"/>
            <a:chExt cx="5643880" cy="15379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4235" y="4608730"/>
              <a:ext cx="5643372" cy="15375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815571" y="4623816"/>
              <a:ext cx="5539740" cy="1440180"/>
            </a:xfrm>
            <a:custGeom>
              <a:avLst/>
              <a:gdLst/>
              <a:ahLst/>
              <a:cxnLst/>
              <a:rect l="l" t="t" r="r" b="b"/>
              <a:pathLst>
                <a:path w="5539740" h="1440179">
                  <a:moveTo>
                    <a:pt x="5299710" y="0"/>
                  </a:moveTo>
                  <a:lnTo>
                    <a:pt x="240029" y="0"/>
                  </a:lnTo>
                  <a:lnTo>
                    <a:pt x="191643" y="4825"/>
                  </a:lnTo>
                  <a:lnTo>
                    <a:pt x="146557" y="18796"/>
                  </a:lnTo>
                  <a:lnTo>
                    <a:pt x="105791" y="41021"/>
                  </a:lnTo>
                  <a:lnTo>
                    <a:pt x="70230" y="70231"/>
                  </a:lnTo>
                  <a:lnTo>
                    <a:pt x="41021" y="105791"/>
                  </a:lnTo>
                  <a:lnTo>
                    <a:pt x="18796" y="146558"/>
                  </a:lnTo>
                  <a:lnTo>
                    <a:pt x="4825" y="191643"/>
                  </a:lnTo>
                  <a:lnTo>
                    <a:pt x="0" y="240030"/>
                  </a:lnTo>
                  <a:lnTo>
                    <a:pt x="0" y="1200150"/>
                  </a:lnTo>
                  <a:lnTo>
                    <a:pt x="4825" y="1248537"/>
                  </a:lnTo>
                  <a:lnTo>
                    <a:pt x="18796" y="1293622"/>
                  </a:lnTo>
                  <a:lnTo>
                    <a:pt x="41021" y="1334389"/>
                  </a:lnTo>
                  <a:lnTo>
                    <a:pt x="70230" y="1369949"/>
                  </a:lnTo>
                  <a:lnTo>
                    <a:pt x="105791" y="1399159"/>
                  </a:lnTo>
                  <a:lnTo>
                    <a:pt x="146557" y="1421384"/>
                  </a:lnTo>
                  <a:lnTo>
                    <a:pt x="191643" y="1435354"/>
                  </a:lnTo>
                  <a:lnTo>
                    <a:pt x="240029" y="1440180"/>
                  </a:lnTo>
                  <a:lnTo>
                    <a:pt x="5299710" y="1440180"/>
                  </a:lnTo>
                  <a:lnTo>
                    <a:pt x="5348097" y="1435354"/>
                  </a:lnTo>
                  <a:lnTo>
                    <a:pt x="5393182" y="1421384"/>
                  </a:lnTo>
                  <a:lnTo>
                    <a:pt x="5433949" y="1399159"/>
                  </a:lnTo>
                  <a:lnTo>
                    <a:pt x="5469382" y="1369949"/>
                  </a:lnTo>
                  <a:lnTo>
                    <a:pt x="5498718" y="1334389"/>
                  </a:lnTo>
                  <a:lnTo>
                    <a:pt x="5520816" y="1293622"/>
                  </a:lnTo>
                  <a:lnTo>
                    <a:pt x="5534914" y="1248537"/>
                  </a:lnTo>
                  <a:lnTo>
                    <a:pt x="5539739" y="1200150"/>
                  </a:lnTo>
                  <a:lnTo>
                    <a:pt x="5539739" y="240030"/>
                  </a:lnTo>
                  <a:lnTo>
                    <a:pt x="5534914" y="191643"/>
                  </a:lnTo>
                  <a:lnTo>
                    <a:pt x="5520816" y="146558"/>
                  </a:lnTo>
                  <a:lnTo>
                    <a:pt x="5498718" y="105791"/>
                  </a:lnTo>
                  <a:lnTo>
                    <a:pt x="5469382" y="70231"/>
                  </a:lnTo>
                  <a:lnTo>
                    <a:pt x="5433949" y="41021"/>
                  </a:lnTo>
                  <a:lnTo>
                    <a:pt x="5393182" y="18796"/>
                  </a:lnTo>
                  <a:lnTo>
                    <a:pt x="5348097" y="4825"/>
                  </a:lnTo>
                  <a:lnTo>
                    <a:pt x="529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816333" y="4624578"/>
              <a:ext cx="5539740" cy="1440180"/>
            </a:xfrm>
            <a:custGeom>
              <a:avLst/>
              <a:gdLst/>
              <a:ahLst/>
              <a:cxnLst/>
              <a:rect l="l" t="t" r="r" b="b"/>
              <a:pathLst>
                <a:path w="5539740" h="1440179">
                  <a:moveTo>
                    <a:pt x="0" y="240030"/>
                  </a:moveTo>
                  <a:lnTo>
                    <a:pt x="4825" y="191643"/>
                  </a:lnTo>
                  <a:lnTo>
                    <a:pt x="18796" y="146558"/>
                  </a:lnTo>
                  <a:lnTo>
                    <a:pt x="41021" y="105791"/>
                  </a:lnTo>
                  <a:lnTo>
                    <a:pt x="70231" y="70231"/>
                  </a:lnTo>
                  <a:lnTo>
                    <a:pt x="105791" y="41021"/>
                  </a:lnTo>
                  <a:lnTo>
                    <a:pt x="146558" y="18796"/>
                  </a:lnTo>
                  <a:lnTo>
                    <a:pt x="191643" y="4825"/>
                  </a:lnTo>
                  <a:lnTo>
                    <a:pt x="240030" y="0"/>
                  </a:lnTo>
                  <a:lnTo>
                    <a:pt x="5299710" y="0"/>
                  </a:lnTo>
                  <a:lnTo>
                    <a:pt x="5348097" y="4825"/>
                  </a:lnTo>
                  <a:lnTo>
                    <a:pt x="5393182" y="18796"/>
                  </a:lnTo>
                  <a:lnTo>
                    <a:pt x="5433949" y="41021"/>
                  </a:lnTo>
                  <a:lnTo>
                    <a:pt x="5469382" y="70231"/>
                  </a:lnTo>
                  <a:lnTo>
                    <a:pt x="5498719" y="105791"/>
                  </a:lnTo>
                  <a:lnTo>
                    <a:pt x="5520817" y="146558"/>
                  </a:lnTo>
                  <a:lnTo>
                    <a:pt x="5534914" y="191643"/>
                  </a:lnTo>
                  <a:lnTo>
                    <a:pt x="5539739" y="240030"/>
                  </a:lnTo>
                  <a:lnTo>
                    <a:pt x="5539739" y="1200150"/>
                  </a:lnTo>
                  <a:lnTo>
                    <a:pt x="5534914" y="1248537"/>
                  </a:lnTo>
                  <a:lnTo>
                    <a:pt x="5520817" y="1293622"/>
                  </a:lnTo>
                  <a:lnTo>
                    <a:pt x="5498719" y="1334389"/>
                  </a:lnTo>
                  <a:lnTo>
                    <a:pt x="5469382" y="1369822"/>
                  </a:lnTo>
                  <a:lnTo>
                    <a:pt x="5433949" y="1399159"/>
                  </a:lnTo>
                  <a:lnTo>
                    <a:pt x="5393182" y="1421384"/>
                  </a:lnTo>
                  <a:lnTo>
                    <a:pt x="5348097" y="1435354"/>
                  </a:lnTo>
                  <a:lnTo>
                    <a:pt x="5299710" y="1440180"/>
                  </a:lnTo>
                  <a:lnTo>
                    <a:pt x="240030" y="1440180"/>
                  </a:lnTo>
                  <a:lnTo>
                    <a:pt x="191643" y="1435354"/>
                  </a:lnTo>
                  <a:lnTo>
                    <a:pt x="146558" y="1421384"/>
                  </a:lnTo>
                  <a:lnTo>
                    <a:pt x="105791" y="1399159"/>
                  </a:lnTo>
                  <a:lnTo>
                    <a:pt x="70231" y="1369822"/>
                  </a:lnTo>
                  <a:lnTo>
                    <a:pt x="41021" y="1334389"/>
                  </a:lnTo>
                  <a:lnTo>
                    <a:pt x="18796" y="1293622"/>
                  </a:lnTo>
                  <a:lnTo>
                    <a:pt x="4825" y="1248537"/>
                  </a:lnTo>
                  <a:lnTo>
                    <a:pt x="0" y="1200150"/>
                  </a:lnTo>
                  <a:lnTo>
                    <a:pt x="0" y="24003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1794235" y="7786177"/>
            <a:ext cx="5641975" cy="911860"/>
            <a:chOff x="11794235" y="7786177"/>
            <a:chExt cx="5641975" cy="9118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4235" y="7786177"/>
              <a:ext cx="5641848" cy="911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815571" y="7801356"/>
              <a:ext cx="5539740" cy="815340"/>
            </a:xfrm>
            <a:custGeom>
              <a:avLst/>
              <a:gdLst/>
              <a:ahLst/>
              <a:cxnLst/>
              <a:rect l="l" t="t" r="r" b="b"/>
              <a:pathLst>
                <a:path w="5539740" h="815340">
                  <a:moveTo>
                    <a:pt x="5403849" y="0"/>
                  </a:moveTo>
                  <a:lnTo>
                    <a:pt x="135635" y="0"/>
                  </a:lnTo>
                  <a:lnTo>
                    <a:pt x="92836" y="6985"/>
                  </a:lnTo>
                  <a:lnTo>
                    <a:pt x="55499" y="26162"/>
                  </a:lnTo>
                  <a:lnTo>
                    <a:pt x="26161" y="55626"/>
                  </a:lnTo>
                  <a:lnTo>
                    <a:pt x="6857" y="92837"/>
                  </a:lnTo>
                  <a:lnTo>
                    <a:pt x="0" y="135890"/>
                  </a:lnTo>
                  <a:lnTo>
                    <a:pt x="0" y="679196"/>
                  </a:lnTo>
                  <a:lnTo>
                    <a:pt x="6857" y="722122"/>
                  </a:lnTo>
                  <a:lnTo>
                    <a:pt x="26161" y="759460"/>
                  </a:lnTo>
                  <a:lnTo>
                    <a:pt x="55499" y="788924"/>
                  </a:lnTo>
                  <a:lnTo>
                    <a:pt x="92836" y="808101"/>
                  </a:lnTo>
                  <a:lnTo>
                    <a:pt x="135635" y="815086"/>
                  </a:lnTo>
                  <a:lnTo>
                    <a:pt x="5403849" y="815086"/>
                  </a:lnTo>
                  <a:lnTo>
                    <a:pt x="5446649" y="808101"/>
                  </a:lnTo>
                  <a:lnTo>
                    <a:pt x="5483987" y="788924"/>
                  </a:lnTo>
                  <a:lnTo>
                    <a:pt x="5513324" y="759460"/>
                  </a:lnTo>
                  <a:lnTo>
                    <a:pt x="5532628" y="722122"/>
                  </a:lnTo>
                  <a:lnTo>
                    <a:pt x="5539485" y="679196"/>
                  </a:lnTo>
                  <a:lnTo>
                    <a:pt x="5539485" y="135890"/>
                  </a:lnTo>
                  <a:lnTo>
                    <a:pt x="5532628" y="92837"/>
                  </a:lnTo>
                  <a:lnTo>
                    <a:pt x="5513324" y="55626"/>
                  </a:lnTo>
                  <a:lnTo>
                    <a:pt x="5483987" y="26162"/>
                  </a:lnTo>
                  <a:lnTo>
                    <a:pt x="5446649" y="6985"/>
                  </a:lnTo>
                  <a:lnTo>
                    <a:pt x="5403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16333" y="7802118"/>
              <a:ext cx="5539740" cy="815340"/>
            </a:xfrm>
            <a:custGeom>
              <a:avLst/>
              <a:gdLst/>
              <a:ahLst/>
              <a:cxnLst/>
              <a:rect l="l" t="t" r="r" b="b"/>
              <a:pathLst>
                <a:path w="5539740" h="815340">
                  <a:moveTo>
                    <a:pt x="0" y="135889"/>
                  </a:moveTo>
                  <a:lnTo>
                    <a:pt x="6858" y="92836"/>
                  </a:lnTo>
                  <a:lnTo>
                    <a:pt x="26162" y="55625"/>
                  </a:lnTo>
                  <a:lnTo>
                    <a:pt x="55499" y="26161"/>
                  </a:lnTo>
                  <a:lnTo>
                    <a:pt x="92837" y="6984"/>
                  </a:lnTo>
                  <a:lnTo>
                    <a:pt x="135636" y="0"/>
                  </a:lnTo>
                  <a:lnTo>
                    <a:pt x="5403850" y="0"/>
                  </a:lnTo>
                  <a:lnTo>
                    <a:pt x="5446649" y="6984"/>
                  </a:lnTo>
                  <a:lnTo>
                    <a:pt x="5483987" y="26161"/>
                  </a:lnTo>
                  <a:lnTo>
                    <a:pt x="5513324" y="55625"/>
                  </a:lnTo>
                  <a:lnTo>
                    <a:pt x="5532628" y="92836"/>
                  </a:lnTo>
                  <a:lnTo>
                    <a:pt x="5539485" y="135889"/>
                  </a:lnTo>
                  <a:lnTo>
                    <a:pt x="5539485" y="679195"/>
                  </a:lnTo>
                  <a:lnTo>
                    <a:pt x="5532628" y="722121"/>
                  </a:lnTo>
                  <a:lnTo>
                    <a:pt x="5513324" y="759459"/>
                  </a:lnTo>
                  <a:lnTo>
                    <a:pt x="5483987" y="788923"/>
                  </a:lnTo>
                  <a:lnTo>
                    <a:pt x="5446649" y="808100"/>
                  </a:lnTo>
                  <a:lnTo>
                    <a:pt x="5403850" y="815085"/>
                  </a:lnTo>
                  <a:lnTo>
                    <a:pt x="135636" y="815085"/>
                  </a:lnTo>
                  <a:lnTo>
                    <a:pt x="92837" y="808100"/>
                  </a:lnTo>
                  <a:lnTo>
                    <a:pt x="55499" y="788923"/>
                  </a:lnTo>
                  <a:lnTo>
                    <a:pt x="26162" y="759459"/>
                  </a:lnTo>
                  <a:lnTo>
                    <a:pt x="6858" y="722121"/>
                  </a:lnTo>
                  <a:lnTo>
                    <a:pt x="0" y="679195"/>
                  </a:lnTo>
                  <a:lnTo>
                    <a:pt x="0" y="135889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1795759" y="6330820"/>
            <a:ext cx="5640705" cy="1287780"/>
            <a:chOff x="11795759" y="6330820"/>
            <a:chExt cx="5640705" cy="128778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95759" y="6330820"/>
              <a:ext cx="5640324" cy="12876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817095" y="6345935"/>
              <a:ext cx="5537835" cy="1191895"/>
            </a:xfrm>
            <a:custGeom>
              <a:avLst/>
              <a:gdLst/>
              <a:ahLst/>
              <a:cxnLst/>
              <a:rect l="l" t="t" r="r" b="b"/>
              <a:pathLst>
                <a:path w="5537834" h="1191895">
                  <a:moveTo>
                    <a:pt x="5339334" y="0"/>
                  </a:moveTo>
                  <a:lnTo>
                    <a:pt x="198374" y="0"/>
                  </a:lnTo>
                  <a:lnTo>
                    <a:pt x="152907" y="5206"/>
                  </a:lnTo>
                  <a:lnTo>
                    <a:pt x="111125" y="20192"/>
                  </a:lnTo>
                  <a:lnTo>
                    <a:pt x="74295" y="43561"/>
                  </a:lnTo>
                  <a:lnTo>
                    <a:pt x="43560" y="74294"/>
                  </a:lnTo>
                  <a:lnTo>
                    <a:pt x="20193" y="111251"/>
                  </a:lnTo>
                  <a:lnTo>
                    <a:pt x="5206" y="153035"/>
                  </a:lnTo>
                  <a:lnTo>
                    <a:pt x="0" y="198500"/>
                  </a:lnTo>
                  <a:lnTo>
                    <a:pt x="0" y="992758"/>
                  </a:lnTo>
                  <a:lnTo>
                    <a:pt x="5206" y="1038351"/>
                  </a:lnTo>
                  <a:lnTo>
                    <a:pt x="20193" y="1080134"/>
                  </a:lnTo>
                  <a:lnTo>
                    <a:pt x="43560" y="1117091"/>
                  </a:lnTo>
                  <a:lnTo>
                    <a:pt x="74295" y="1147826"/>
                  </a:lnTo>
                  <a:lnTo>
                    <a:pt x="111125" y="1171194"/>
                  </a:lnTo>
                  <a:lnTo>
                    <a:pt x="152907" y="1186180"/>
                  </a:lnTo>
                  <a:lnTo>
                    <a:pt x="198374" y="1191387"/>
                  </a:lnTo>
                  <a:lnTo>
                    <a:pt x="5339334" y="1191387"/>
                  </a:lnTo>
                  <a:lnTo>
                    <a:pt x="5384800" y="1186180"/>
                  </a:lnTo>
                  <a:lnTo>
                    <a:pt x="5426583" y="1171194"/>
                  </a:lnTo>
                  <a:lnTo>
                    <a:pt x="5463413" y="1147826"/>
                  </a:lnTo>
                  <a:lnTo>
                    <a:pt x="5494146" y="1117091"/>
                  </a:lnTo>
                  <a:lnTo>
                    <a:pt x="5517515" y="1080134"/>
                  </a:lnTo>
                  <a:lnTo>
                    <a:pt x="5532500" y="1038351"/>
                  </a:lnTo>
                  <a:lnTo>
                    <a:pt x="5537708" y="992758"/>
                  </a:lnTo>
                  <a:lnTo>
                    <a:pt x="5537708" y="198500"/>
                  </a:lnTo>
                  <a:lnTo>
                    <a:pt x="5532500" y="153035"/>
                  </a:lnTo>
                  <a:lnTo>
                    <a:pt x="5517515" y="111251"/>
                  </a:lnTo>
                  <a:lnTo>
                    <a:pt x="5494146" y="74294"/>
                  </a:lnTo>
                  <a:lnTo>
                    <a:pt x="5463413" y="43561"/>
                  </a:lnTo>
                  <a:lnTo>
                    <a:pt x="5426583" y="20192"/>
                  </a:lnTo>
                  <a:lnTo>
                    <a:pt x="5384800" y="5206"/>
                  </a:lnTo>
                  <a:lnTo>
                    <a:pt x="5339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817857" y="6346697"/>
              <a:ext cx="5537835" cy="1191895"/>
            </a:xfrm>
            <a:custGeom>
              <a:avLst/>
              <a:gdLst/>
              <a:ahLst/>
              <a:cxnLst/>
              <a:rect l="l" t="t" r="r" b="b"/>
              <a:pathLst>
                <a:path w="5537834" h="1191895">
                  <a:moveTo>
                    <a:pt x="0" y="198500"/>
                  </a:moveTo>
                  <a:lnTo>
                    <a:pt x="5207" y="153035"/>
                  </a:lnTo>
                  <a:lnTo>
                    <a:pt x="20193" y="111251"/>
                  </a:lnTo>
                  <a:lnTo>
                    <a:pt x="43561" y="74294"/>
                  </a:lnTo>
                  <a:lnTo>
                    <a:pt x="74295" y="43561"/>
                  </a:lnTo>
                  <a:lnTo>
                    <a:pt x="111125" y="20192"/>
                  </a:lnTo>
                  <a:lnTo>
                    <a:pt x="152908" y="5206"/>
                  </a:lnTo>
                  <a:lnTo>
                    <a:pt x="198374" y="0"/>
                  </a:lnTo>
                  <a:lnTo>
                    <a:pt x="5339334" y="0"/>
                  </a:lnTo>
                  <a:lnTo>
                    <a:pt x="5384800" y="5206"/>
                  </a:lnTo>
                  <a:lnTo>
                    <a:pt x="5426583" y="20192"/>
                  </a:lnTo>
                  <a:lnTo>
                    <a:pt x="5463413" y="43561"/>
                  </a:lnTo>
                  <a:lnTo>
                    <a:pt x="5494147" y="74294"/>
                  </a:lnTo>
                  <a:lnTo>
                    <a:pt x="5517515" y="111251"/>
                  </a:lnTo>
                  <a:lnTo>
                    <a:pt x="5532501" y="153035"/>
                  </a:lnTo>
                  <a:lnTo>
                    <a:pt x="5537708" y="198500"/>
                  </a:lnTo>
                  <a:lnTo>
                    <a:pt x="5537708" y="992758"/>
                  </a:lnTo>
                  <a:lnTo>
                    <a:pt x="5532501" y="1038351"/>
                  </a:lnTo>
                  <a:lnTo>
                    <a:pt x="5517515" y="1080134"/>
                  </a:lnTo>
                  <a:lnTo>
                    <a:pt x="5494147" y="1117091"/>
                  </a:lnTo>
                  <a:lnTo>
                    <a:pt x="5463413" y="1147826"/>
                  </a:lnTo>
                  <a:lnTo>
                    <a:pt x="5426583" y="1171194"/>
                  </a:lnTo>
                  <a:lnTo>
                    <a:pt x="5384800" y="1186179"/>
                  </a:lnTo>
                  <a:lnTo>
                    <a:pt x="5339334" y="1191387"/>
                  </a:lnTo>
                  <a:lnTo>
                    <a:pt x="198374" y="1191387"/>
                  </a:lnTo>
                  <a:lnTo>
                    <a:pt x="152908" y="1186179"/>
                  </a:lnTo>
                  <a:lnTo>
                    <a:pt x="111125" y="1171194"/>
                  </a:lnTo>
                  <a:lnTo>
                    <a:pt x="74295" y="1147826"/>
                  </a:lnTo>
                  <a:lnTo>
                    <a:pt x="43561" y="1117091"/>
                  </a:lnTo>
                  <a:lnTo>
                    <a:pt x="20193" y="1080134"/>
                  </a:lnTo>
                  <a:lnTo>
                    <a:pt x="5207" y="1038351"/>
                  </a:lnTo>
                  <a:lnTo>
                    <a:pt x="0" y="992758"/>
                  </a:lnTo>
                  <a:lnTo>
                    <a:pt x="0" y="19850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7477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Demo:</a:t>
            </a:r>
            <a:r>
              <a:rPr dirty="0" sz="5600" spc="-60"/>
              <a:t> </a:t>
            </a:r>
            <a:r>
              <a:rPr dirty="0" sz="5600" spc="-10"/>
              <a:t>Creating</a:t>
            </a:r>
            <a:r>
              <a:rPr dirty="0" sz="5600" spc="-114"/>
              <a:t> </a:t>
            </a:r>
            <a:r>
              <a:rPr dirty="0" sz="5600"/>
              <a:t>a</a:t>
            </a:r>
            <a:r>
              <a:rPr dirty="0" sz="5600" spc="-25"/>
              <a:t> </a:t>
            </a:r>
            <a:r>
              <a:rPr dirty="0" sz="5600" spc="-5"/>
              <a:t>Component</a:t>
            </a:r>
            <a:endParaRPr sz="5600"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5759" y="1962911"/>
            <a:ext cx="10497312" cy="11430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472178" y="2001774"/>
            <a:ext cx="12603480" cy="63125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sub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folder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15" b="1" i="1">
                <a:solidFill>
                  <a:srgbClr val="FFFFFF"/>
                </a:solidFill>
                <a:latin typeface="Calibri"/>
                <a:cs typeface="Calibri"/>
              </a:rPr>
              <a:t>server’</a:t>
            </a:r>
            <a:r>
              <a:rPr dirty="0" sz="2400" spc="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folder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new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server.component.ts’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/>
              <a:cs typeface="Calibri"/>
            </a:endParaRPr>
          </a:p>
          <a:p>
            <a:pPr algn="ctr" marL="7620634">
              <a:lnSpc>
                <a:spcPct val="100000"/>
              </a:lnSpc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Newly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server.component.ts</a:t>
            </a:r>
            <a:r>
              <a:rPr dirty="0" sz="2400" spc="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algn="ctr" marL="7644765" marR="5080" indent="-1905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know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give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importing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‘@angular/core’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00">
              <a:latin typeface="Calibri"/>
              <a:cs typeface="Calibri"/>
            </a:endParaRPr>
          </a:p>
          <a:p>
            <a:pPr algn="ctr" marL="7821930" marR="177800" indent="635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tells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where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defining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tag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Calibri"/>
              <a:cs typeface="Calibri"/>
            </a:endParaRPr>
          </a:p>
          <a:p>
            <a:pPr algn="ctr" marL="7621270">
              <a:lnSpc>
                <a:spcPct val="100000"/>
              </a:lnSpc>
            </a:pPr>
            <a:r>
              <a:rPr dirty="0" sz="2400" spc="-33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ou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tsi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26152" y="3724655"/>
            <a:ext cx="6791325" cy="685165"/>
            <a:chOff x="5026152" y="3724655"/>
            <a:chExt cx="6791325" cy="6851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1370" y="3724655"/>
              <a:ext cx="85725" cy="1427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39868" y="3781678"/>
              <a:ext cx="6691630" cy="29209"/>
            </a:xfrm>
            <a:custGeom>
              <a:avLst/>
              <a:gdLst/>
              <a:ahLst/>
              <a:cxnLst/>
              <a:rect l="l" t="t" r="r" b="b"/>
              <a:pathLst>
                <a:path w="6691630" h="29210">
                  <a:moveTo>
                    <a:pt x="6691503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6691503" y="28701"/>
                  </a:lnTo>
                  <a:lnTo>
                    <a:pt x="6691503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040630" y="3797045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w="0" h="612775">
                  <a:moveTo>
                    <a:pt x="0" y="61252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0943844" y="5100827"/>
            <a:ext cx="873125" cy="86995"/>
          </a:xfrm>
          <a:custGeom>
            <a:avLst/>
            <a:gdLst/>
            <a:ahLst/>
            <a:cxnLst/>
            <a:rect l="l" t="t" r="r" b="b"/>
            <a:pathLst>
              <a:path w="873125" h="86995">
                <a:moveTo>
                  <a:pt x="786879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86879" y="57912"/>
                </a:lnTo>
                <a:lnTo>
                  <a:pt x="786879" y="28956"/>
                </a:lnTo>
                <a:close/>
              </a:path>
              <a:path w="873125" h="86995">
                <a:moveTo>
                  <a:pt x="872744" y="43434"/>
                </a:moveTo>
                <a:lnTo>
                  <a:pt x="844042" y="28956"/>
                </a:lnTo>
                <a:lnTo>
                  <a:pt x="786892" y="0"/>
                </a:lnTo>
                <a:lnTo>
                  <a:pt x="786892" y="86868"/>
                </a:lnTo>
                <a:lnTo>
                  <a:pt x="844169" y="57912"/>
                </a:lnTo>
                <a:lnTo>
                  <a:pt x="872744" y="43434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6121146" y="6499859"/>
            <a:ext cx="5695950" cy="485140"/>
            <a:chOff x="6121146" y="6499859"/>
            <a:chExt cx="5695950" cy="485140"/>
          </a:xfrm>
        </p:grpSpPr>
        <p:sp>
          <p:nvSpPr>
            <p:cNvPr id="28" name="object 28"/>
            <p:cNvSpPr/>
            <p:nvPr/>
          </p:nvSpPr>
          <p:spPr>
            <a:xfrm>
              <a:off x="11730863" y="6927468"/>
              <a:ext cx="86360" cy="57150"/>
            </a:xfrm>
            <a:custGeom>
              <a:avLst/>
              <a:gdLst/>
              <a:ahLst/>
              <a:cxnLst/>
              <a:rect l="l" t="t" r="r" b="b"/>
              <a:pathLst>
                <a:path w="86359" h="57150">
                  <a:moveTo>
                    <a:pt x="57276" y="0"/>
                  </a:moveTo>
                  <a:lnTo>
                    <a:pt x="14350" y="0"/>
                  </a:lnTo>
                  <a:lnTo>
                    <a:pt x="14350" y="28447"/>
                  </a:lnTo>
                  <a:lnTo>
                    <a:pt x="0" y="28447"/>
                  </a:lnTo>
                  <a:lnTo>
                    <a:pt x="126" y="57022"/>
                  </a:lnTo>
                  <a:lnTo>
                    <a:pt x="85851" y="14096"/>
                  </a:lnTo>
                  <a:lnTo>
                    <a:pt x="57276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21146" y="6514337"/>
              <a:ext cx="3961129" cy="431165"/>
            </a:xfrm>
            <a:custGeom>
              <a:avLst/>
              <a:gdLst/>
              <a:ahLst/>
              <a:cxnLst/>
              <a:rect l="l" t="t" r="r" b="b"/>
              <a:pathLst>
                <a:path w="3961129" h="431165">
                  <a:moveTo>
                    <a:pt x="0" y="0"/>
                  </a:moveTo>
                  <a:lnTo>
                    <a:pt x="3960876" y="0"/>
                  </a:lnTo>
                </a:path>
                <a:path w="3961129" h="431165">
                  <a:moveTo>
                    <a:pt x="3959732" y="0"/>
                  </a:moveTo>
                  <a:lnTo>
                    <a:pt x="3959732" y="430910"/>
                  </a:lnTo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079736" y="6899147"/>
              <a:ext cx="1708785" cy="59690"/>
            </a:xfrm>
            <a:custGeom>
              <a:avLst/>
              <a:gdLst/>
              <a:ahLst/>
              <a:cxnLst/>
              <a:rect l="l" t="t" r="r" b="b"/>
              <a:pathLst>
                <a:path w="1708784" h="59690">
                  <a:moveTo>
                    <a:pt x="1708404" y="28321"/>
                  </a:moveTo>
                  <a:lnTo>
                    <a:pt x="1651127" y="0"/>
                  </a:lnTo>
                  <a:lnTo>
                    <a:pt x="1651127" y="28321"/>
                  </a:lnTo>
                  <a:lnTo>
                    <a:pt x="0" y="31242"/>
                  </a:lnTo>
                  <a:lnTo>
                    <a:pt x="0" y="59690"/>
                  </a:lnTo>
                  <a:lnTo>
                    <a:pt x="1651127" y="56769"/>
                  </a:lnTo>
                  <a:lnTo>
                    <a:pt x="1665478" y="56769"/>
                  </a:lnTo>
                  <a:lnTo>
                    <a:pt x="1665478" y="28321"/>
                  </a:lnTo>
                  <a:lnTo>
                    <a:pt x="1708404" y="28321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5745479" y="8617457"/>
            <a:ext cx="8803005" cy="575310"/>
            <a:chOff x="5745479" y="8617457"/>
            <a:chExt cx="8803005" cy="575310"/>
          </a:xfrm>
        </p:grpSpPr>
        <p:sp>
          <p:nvSpPr>
            <p:cNvPr id="32" name="object 32"/>
            <p:cNvSpPr/>
            <p:nvPr/>
          </p:nvSpPr>
          <p:spPr>
            <a:xfrm>
              <a:off x="5759957" y="8617457"/>
              <a:ext cx="8744585" cy="561340"/>
            </a:xfrm>
            <a:custGeom>
              <a:avLst/>
              <a:gdLst/>
              <a:ahLst/>
              <a:cxnLst/>
              <a:rect l="l" t="t" r="r" b="b"/>
              <a:pathLst>
                <a:path w="8744585" h="561340">
                  <a:moveTo>
                    <a:pt x="0" y="0"/>
                  </a:moveTo>
                  <a:lnTo>
                    <a:pt x="0" y="560781"/>
                  </a:lnTo>
                </a:path>
                <a:path w="8744585" h="561340">
                  <a:moveTo>
                    <a:pt x="0" y="560324"/>
                  </a:moveTo>
                  <a:lnTo>
                    <a:pt x="8744458" y="560324"/>
                  </a:lnTo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461236" y="8677655"/>
              <a:ext cx="86995" cy="499745"/>
            </a:xfrm>
            <a:custGeom>
              <a:avLst/>
              <a:gdLst/>
              <a:ahLst/>
              <a:cxnLst/>
              <a:rect l="l" t="t" r="r" b="b"/>
              <a:pathLst>
                <a:path w="86994" h="499745">
                  <a:moveTo>
                    <a:pt x="86868" y="85598"/>
                  </a:moveTo>
                  <a:lnTo>
                    <a:pt x="79629" y="71374"/>
                  </a:lnTo>
                  <a:lnTo>
                    <a:pt x="57912" y="28549"/>
                  </a:lnTo>
                  <a:lnTo>
                    <a:pt x="57912" y="71374"/>
                  </a:lnTo>
                  <a:lnTo>
                    <a:pt x="28956" y="71424"/>
                  </a:lnTo>
                  <a:lnTo>
                    <a:pt x="57912" y="71374"/>
                  </a:lnTo>
                  <a:lnTo>
                    <a:pt x="57912" y="28549"/>
                  </a:lnTo>
                  <a:lnTo>
                    <a:pt x="43434" y="0"/>
                  </a:lnTo>
                  <a:lnTo>
                    <a:pt x="0" y="85598"/>
                  </a:lnTo>
                  <a:lnTo>
                    <a:pt x="28956" y="85598"/>
                  </a:lnTo>
                  <a:lnTo>
                    <a:pt x="28956" y="499579"/>
                  </a:lnTo>
                  <a:lnTo>
                    <a:pt x="57912" y="499579"/>
                  </a:lnTo>
                  <a:lnTo>
                    <a:pt x="57912" y="85598"/>
                  </a:lnTo>
                  <a:lnTo>
                    <a:pt x="86868" y="85598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3923" y="4732020"/>
            <a:ext cx="6468110" cy="2870200"/>
            <a:chOff x="7773923" y="4732020"/>
            <a:chExt cx="6468110" cy="2870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3923" y="4732020"/>
              <a:ext cx="6467856" cy="28696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1543" y="4739640"/>
              <a:ext cx="6402324" cy="28041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4523719" y="5704466"/>
            <a:ext cx="3138170" cy="1339850"/>
            <a:chOff x="14523719" y="5704466"/>
            <a:chExt cx="3138170" cy="13398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23719" y="5704466"/>
              <a:ext cx="3137915" cy="13394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546579" y="5719572"/>
              <a:ext cx="3034030" cy="1242060"/>
            </a:xfrm>
            <a:custGeom>
              <a:avLst/>
              <a:gdLst/>
              <a:ahLst/>
              <a:cxnLst/>
              <a:rect l="l" t="t" r="r" b="b"/>
              <a:pathLst>
                <a:path w="3034030" h="1242059">
                  <a:moveTo>
                    <a:pt x="2826892" y="0"/>
                  </a:moveTo>
                  <a:lnTo>
                    <a:pt x="207009" y="0"/>
                  </a:lnTo>
                  <a:lnTo>
                    <a:pt x="159511" y="5461"/>
                  </a:lnTo>
                  <a:lnTo>
                    <a:pt x="115950" y="21081"/>
                  </a:lnTo>
                  <a:lnTo>
                    <a:pt x="77596" y="45465"/>
                  </a:lnTo>
                  <a:lnTo>
                    <a:pt x="45465" y="77597"/>
                  </a:lnTo>
                  <a:lnTo>
                    <a:pt x="21081" y="115950"/>
                  </a:lnTo>
                  <a:lnTo>
                    <a:pt x="5460" y="159512"/>
                  </a:lnTo>
                  <a:lnTo>
                    <a:pt x="0" y="207010"/>
                  </a:lnTo>
                  <a:lnTo>
                    <a:pt x="0" y="1035050"/>
                  </a:lnTo>
                  <a:lnTo>
                    <a:pt x="5460" y="1082548"/>
                  </a:lnTo>
                  <a:lnTo>
                    <a:pt x="21081" y="1126108"/>
                  </a:lnTo>
                  <a:lnTo>
                    <a:pt x="45465" y="1164463"/>
                  </a:lnTo>
                  <a:lnTo>
                    <a:pt x="77596" y="1196593"/>
                  </a:lnTo>
                  <a:lnTo>
                    <a:pt x="115950" y="1220977"/>
                  </a:lnTo>
                  <a:lnTo>
                    <a:pt x="159511" y="1236599"/>
                  </a:lnTo>
                  <a:lnTo>
                    <a:pt x="207009" y="1242060"/>
                  </a:lnTo>
                  <a:lnTo>
                    <a:pt x="2826892" y="1242060"/>
                  </a:lnTo>
                  <a:lnTo>
                    <a:pt x="2874390" y="1236599"/>
                  </a:lnTo>
                  <a:lnTo>
                    <a:pt x="2917952" y="1220977"/>
                  </a:lnTo>
                  <a:lnTo>
                    <a:pt x="2956305" y="1196593"/>
                  </a:lnTo>
                  <a:lnTo>
                    <a:pt x="2988436" y="1164463"/>
                  </a:lnTo>
                  <a:lnTo>
                    <a:pt x="3012821" y="1126108"/>
                  </a:lnTo>
                  <a:lnTo>
                    <a:pt x="3028441" y="1082548"/>
                  </a:lnTo>
                  <a:lnTo>
                    <a:pt x="3033902" y="1035050"/>
                  </a:lnTo>
                  <a:lnTo>
                    <a:pt x="3033902" y="207010"/>
                  </a:lnTo>
                  <a:lnTo>
                    <a:pt x="3028441" y="159512"/>
                  </a:lnTo>
                  <a:lnTo>
                    <a:pt x="3012821" y="115950"/>
                  </a:lnTo>
                  <a:lnTo>
                    <a:pt x="2988436" y="77597"/>
                  </a:lnTo>
                  <a:lnTo>
                    <a:pt x="2956305" y="45465"/>
                  </a:lnTo>
                  <a:lnTo>
                    <a:pt x="2917952" y="21081"/>
                  </a:lnTo>
                  <a:lnTo>
                    <a:pt x="2874390" y="5461"/>
                  </a:lnTo>
                  <a:lnTo>
                    <a:pt x="2826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547341" y="5720334"/>
              <a:ext cx="3034030" cy="1242060"/>
            </a:xfrm>
            <a:custGeom>
              <a:avLst/>
              <a:gdLst/>
              <a:ahLst/>
              <a:cxnLst/>
              <a:rect l="l" t="t" r="r" b="b"/>
              <a:pathLst>
                <a:path w="3034030" h="1242059">
                  <a:moveTo>
                    <a:pt x="0" y="207010"/>
                  </a:moveTo>
                  <a:lnTo>
                    <a:pt x="5461" y="159512"/>
                  </a:lnTo>
                  <a:lnTo>
                    <a:pt x="21081" y="115950"/>
                  </a:lnTo>
                  <a:lnTo>
                    <a:pt x="45465" y="77596"/>
                  </a:lnTo>
                  <a:lnTo>
                    <a:pt x="77596" y="45465"/>
                  </a:lnTo>
                  <a:lnTo>
                    <a:pt x="115950" y="21081"/>
                  </a:lnTo>
                  <a:lnTo>
                    <a:pt x="159511" y="5461"/>
                  </a:lnTo>
                  <a:lnTo>
                    <a:pt x="207009" y="0"/>
                  </a:lnTo>
                  <a:lnTo>
                    <a:pt x="2826892" y="0"/>
                  </a:lnTo>
                  <a:lnTo>
                    <a:pt x="2874390" y="5461"/>
                  </a:lnTo>
                  <a:lnTo>
                    <a:pt x="2917952" y="21081"/>
                  </a:lnTo>
                  <a:lnTo>
                    <a:pt x="2956305" y="45465"/>
                  </a:lnTo>
                  <a:lnTo>
                    <a:pt x="2988436" y="77596"/>
                  </a:lnTo>
                  <a:lnTo>
                    <a:pt x="3012821" y="115950"/>
                  </a:lnTo>
                  <a:lnTo>
                    <a:pt x="3028442" y="159512"/>
                  </a:lnTo>
                  <a:lnTo>
                    <a:pt x="3033902" y="207010"/>
                  </a:lnTo>
                  <a:lnTo>
                    <a:pt x="3033902" y="1035050"/>
                  </a:lnTo>
                  <a:lnTo>
                    <a:pt x="3028442" y="1082548"/>
                  </a:lnTo>
                  <a:lnTo>
                    <a:pt x="3012821" y="1126108"/>
                  </a:lnTo>
                  <a:lnTo>
                    <a:pt x="2988436" y="1164463"/>
                  </a:lnTo>
                  <a:lnTo>
                    <a:pt x="2956305" y="1196593"/>
                  </a:lnTo>
                  <a:lnTo>
                    <a:pt x="2917952" y="1220977"/>
                  </a:lnTo>
                  <a:lnTo>
                    <a:pt x="2874390" y="1236599"/>
                  </a:lnTo>
                  <a:lnTo>
                    <a:pt x="2826892" y="1242060"/>
                  </a:lnTo>
                  <a:lnTo>
                    <a:pt x="207009" y="1242060"/>
                  </a:lnTo>
                  <a:lnTo>
                    <a:pt x="159511" y="1236599"/>
                  </a:lnTo>
                  <a:lnTo>
                    <a:pt x="115950" y="1220977"/>
                  </a:lnTo>
                  <a:lnTo>
                    <a:pt x="77596" y="1196593"/>
                  </a:lnTo>
                  <a:lnTo>
                    <a:pt x="45465" y="1164463"/>
                  </a:lnTo>
                  <a:lnTo>
                    <a:pt x="21081" y="1126108"/>
                  </a:lnTo>
                  <a:lnTo>
                    <a:pt x="5461" y="1082548"/>
                  </a:lnTo>
                  <a:lnTo>
                    <a:pt x="0" y="1035050"/>
                  </a:lnTo>
                  <a:lnTo>
                    <a:pt x="0" y="20701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3811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Demo:</a:t>
            </a:r>
            <a:r>
              <a:rPr dirty="0" sz="5600" spc="-50"/>
              <a:t> </a:t>
            </a:r>
            <a:r>
              <a:rPr dirty="0" sz="5600" spc="-5"/>
              <a:t>Creating</a:t>
            </a:r>
            <a:r>
              <a:rPr dirty="0" sz="5600" spc="-100"/>
              <a:t> </a:t>
            </a:r>
            <a:r>
              <a:rPr dirty="0" sz="5600"/>
              <a:t>A</a:t>
            </a:r>
            <a:r>
              <a:rPr dirty="0" sz="5600" spc="-50"/>
              <a:t> </a:t>
            </a:r>
            <a:r>
              <a:rPr dirty="0" sz="5600" spc="-10"/>
              <a:t>Component</a:t>
            </a:r>
            <a:r>
              <a:rPr dirty="0" sz="5600" spc="-70"/>
              <a:t> </a:t>
            </a:r>
            <a:r>
              <a:rPr dirty="0" sz="5600"/>
              <a:t>(Contd.)</a:t>
            </a:r>
            <a:endParaRPr sz="5600"/>
          </a:p>
        </p:txBody>
      </p:sp>
      <p:grpSp>
        <p:nvGrpSpPr>
          <p:cNvPr id="10" name="object 10"/>
          <p:cNvGrpSpPr/>
          <p:nvPr/>
        </p:nvGrpSpPr>
        <p:grpSpPr>
          <a:xfrm>
            <a:off x="1309116" y="5187696"/>
            <a:ext cx="6256020" cy="1912620"/>
            <a:chOff x="1309116" y="5187696"/>
            <a:chExt cx="6256020" cy="19126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116" y="5187696"/>
              <a:ext cx="6256020" cy="19126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7320" y="5253228"/>
              <a:ext cx="6044183" cy="17769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898115" y="5924169"/>
            <a:ext cx="23082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5155" marR="5080" indent="-5930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external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367" y="1833372"/>
            <a:ext cx="16392144" cy="12435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93697" y="1922144"/>
            <a:ext cx="1216850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server.component.html’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35" b="1" i="1">
                <a:solidFill>
                  <a:srgbClr val="FFFFFF"/>
                </a:solidFill>
                <a:latin typeface="Calibri"/>
                <a:cs typeface="Calibri"/>
              </a:rPr>
              <a:t>server.component.html’</a:t>
            </a:r>
            <a:r>
              <a:rPr dirty="0" sz="2400" spc="7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templateURL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@Component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033247" y="6297167"/>
            <a:ext cx="1447800" cy="142240"/>
            <a:chOff x="13033247" y="6297167"/>
            <a:chExt cx="1447800" cy="14224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95068" y="6297167"/>
              <a:ext cx="68707" cy="1417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033248" y="6353809"/>
              <a:ext cx="1447800" cy="28575"/>
            </a:xfrm>
            <a:custGeom>
              <a:avLst/>
              <a:gdLst/>
              <a:ahLst/>
              <a:cxnLst/>
              <a:rect l="l" t="t" r="r" b="b"/>
              <a:pathLst>
                <a:path w="1447800" h="28575">
                  <a:moveTo>
                    <a:pt x="1361821" y="101"/>
                  </a:moveTo>
                  <a:lnTo>
                    <a:pt x="0" y="101"/>
                  </a:lnTo>
                  <a:lnTo>
                    <a:pt x="0" y="28448"/>
                  </a:lnTo>
                  <a:lnTo>
                    <a:pt x="1361821" y="28448"/>
                  </a:lnTo>
                  <a:lnTo>
                    <a:pt x="1361821" y="101"/>
                  </a:lnTo>
                  <a:close/>
                </a:path>
                <a:path w="1447800" h="28575">
                  <a:moveTo>
                    <a:pt x="1447546" y="14224"/>
                  </a:moveTo>
                  <a:lnTo>
                    <a:pt x="1430401" y="0"/>
                  </a:lnTo>
                  <a:lnTo>
                    <a:pt x="1376172" y="0"/>
                  </a:lnTo>
                  <a:lnTo>
                    <a:pt x="1376172" y="28448"/>
                  </a:lnTo>
                  <a:lnTo>
                    <a:pt x="1430528" y="28448"/>
                  </a:lnTo>
                  <a:lnTo>
                    <a:pt x="1447546" y="14224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061716" y="8439936"/>
            <a:ext cx="12399645" cy="746760"/>
            <a:chOff x="3061716" y="8439936"/>
            <a:chExt cx="12399645" cy="74676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1716" y="8439936"/>
              <a:ext cx="12399264" cy="7467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92196" y="8455151"/>
              <a:ext cx="12287885" cy="650875"/>
            </a:xfrm>
            <a:custGeom>
              <a:avLst/>
              <a:gdLst/>
              <a:ahLst/>
              <a:cxnLst/>
              <a:rect l="l" t="t" r="r" b="b"/>
              <a:pathLst>
                <a:path w="12287885" h="650875">
                  <a:moveTo>
                    <a:pt x="12179681" y="0"/>
                  </a:moveTo>
                  <a:lnTo>
                    <a:pt x="108204" y="0"/>
                  </a:lnTo>
                  <a:lnTo>
                    <a:pt x="66040" y="8509"/>
                  </a:lnTo>
                  <a:lnTo>
                    <a:pt x="31623" y="31750"/>
                  </a:lnTo>
                  <a:lnTo>
                    <a:pt x="8509" y="66167"/>
                  </a:lnTo>
                  <a:lnTo>
                    <a:pt x="0" y="108331"/>
                  </a:lnTo>
                  <a:lnTo>
                    <a:pt x="0" y="541909"/>
                  </a:lnTo>
                  <a:lnTo>
                    <a:pt x="8509" y="584161"/>
                  </a:lnTo>
                  <a:lnTo>
                    <a:pt x="31623" y="618617"/>
                  </a:lnTo>
                  <a:lnTo>
                    <a:pt x="66040" y="641845"/>
                  </a:lnTo>
                  <a:lnTo>
                    <a:pt x="108204" y="650367"/>
                  </a:lnTo>
                  <a:lnTo>
                    <a:pt x="12179681" y="650367"/>
                  </a:lnTo>
                  <a:lnTo>
                    <a:pt x="12221844" y="641845"/>
                  </a:lnTo>
                  <a:lnTo>
                    <a:pt x="12256262" y="618617"/>
                  </a:lnTo>
                  <a:lnTo>
                    <a:pt x="12279375" y="584161"/>
                  </a:lnTo>
                  <a:lnTo>
                    <a:pt x="12287885" y="541909"/>
                  </a:lnTo>
                  <a:lnTo>
                    <a:pt x="12287885" y="108331"/>
                  </a:lnTo>
                  <a:lnTo>
                    <a:pt x="12279375" y="66167"/>
                  </a:lnTo>
                  <a:lnTo>
                    <a:pt x="12256262" y="31750"/>
                  </a:lnTo>
                  <a:lnTo>
                    <a:pt x="12221844" y="8509"/>
                  </a:lnTo>
                  <a:lnTo>
                    <a:pt x="121796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92958" y="8455913"/>
              <a:ext cx="12287885" cy="650875"/>
            </a:xfrm>
            <a:custGeom>
              <a:avLst/>
              <a:gdLst/>
              <a:ahLst/>
              <a:cxnLst/>
              <a:rect l="l" t="t" r="r" b="b"/>
              <a:pathLst>
                <a:path w="12287885" h="650875">
                  <a:moveTo>
                    <a:pt x="0" y="108331"/>
                  </a:moveTo>
                  <a:lnTo>
                    <a:pt x="8509" y="66167"/>
                  </a:lnTo>
                  <a:lnTo>
                    <a:pt x="31623" y="31750"/>
                  </a:lnTo>
                  <a:lnTo>
                    <a:pt x="66040" y="8509"/>
                  </a:lnTo>
                  <a:lnTo>
                    <a:pt x="108204" y="0"/>
                  </a:lnTo>
                  <a:lnTo>
                    <a:pt x="12179681" y="0"/>
                  </a:lnTo>
                  <a:lnTo>
                    <a:pt x="12221845" y="8509"/>
                  </a:lnTo>
                  <a:lnTo>
                    <a:pt x="12256262" y="31750"/>
                  </a:lnTo>
                  <a:lnTo>
                    <a:pt x="12279376" y="66167"/>
                  </a:lnTo>
                  <a:lnTo>
                    <a:pt x="12287885" y="108331"/>
                  </a:lnTo>
                  <a:lnTo>
                    <a:pt x="12287885" y="541909"/>
                  </a:lnTo>
                  <a:lnTo>
                    <a:pt x="12279376" y="584161"/>
                  </a:lnTo>
                  <a:lnTo>
                    <a:pt x="12256262" y="618617"/>
                  </a:lnTo>
                  <a:lnTo>
                    <a:pt x="12221845" y="641845"/>
                  </a:lnTo>
                  <a:lnTo>
                    <a:pt x="12179681" y="650367"/>
                  </a:lnTo>
                  <a:lnTo>
                    <a:pt x="108204" y="650367"/>
                  </a:lnTo>
                  <a:lnTo>
                    <a:pt x="66040" y="641845"/>
                  </a:lnTo>
                  <a:lnTo>
                    <a:pt x="31623" y="618617"/>
                  </a:lnTo>
                  <a:lnTo>
                    <a:pt x="8509" y="584161"/>
                  </a:lnTo>
                  <a:lnTo>
                    <a:pt x="0" y="541909"/>
                  </a:lnTo>
                  <a:lnTo>
                    <a:pt x="0" y="10833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327019" y="8547354"/>
            <a:ext cx="11753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Note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sure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that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selector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unique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 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3811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Demo:</a:t>
            </a:r>
            <a:r>
              <a:rPr dirty="0" sz="5600" spc="-50"/>
              <a:t> </a:t>
            </a:r>
            <a:r>
              <a:rPr dirty="0" sz="5600" spc="-5"/>
              <a:t>Creating</a:t>
            </a:r>
            <a:r>
              <a:rPr dirty="0" sz="5600" spc="-100"/>
              <a:t> </a:t>
            </a:r>
            <a:r>
              <a:rPr dirty="0" sz="5600"/>
              <a:t>A</a:t>
            </a:r>
            <a:r>
              <a:rPr dirty="0" sz="5600" spc="-50"/>
              <a:t> </a:t>
            </a:r>
            <a:r>
              <a:rPr dirty="0" sz="5600" spc="-10"/>
              <a:t>Component</a:t>
            </a:r>
            <a:r>
              <a:rPr dirty="0" sz="5600" spc="-70"/>
              <a:t> </a:t>
            </a:r>
            <a:r>
              <a:rPr dirty="0" sz="5600"/>
              <a:t>(Contd.)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1844039"/>
            <a:ext cx="16294608" cy="6781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2202" y="1948942"/>
            <a:ext cx="14723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5.	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 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newly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 to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component,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app.module.ts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 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highlighted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lines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3083" y="2665476"/>
            <a:ext cx="15590519" cy="6681470"/>
            <a:chOff x="1053083" y="2665476"/>
            <a:chExt cx="15590519" cy="66814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083" y="2665476"/>
              <a:ext cx="7810500" cy="66812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25327" y="4290218"/>
              <a:ext cx="6018276" cy="16823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48188" y="4305300"/>
              <a:ext cx="5914390" cy="1584960"/>
            </a:xfrm>
            <a:custGeom>
              <a:avLst/>
              <a:gdLst/>
              <a:ahLst/>
              <a:cxnLst/>
              <a:rect l="l" t="t" r="r" b="b"/>
              <a:pathLst>
                <a:path w="5914390" h="1584960">
                  <a:moveTo>
                    <a:pt x="5650102" y="0"/>
                  </a:moveTo>
                  <a:lnTo>
                    <a:pt x="264159" y="0"/>
                  </a:lnTo>
                  <a:lnTo>
                    <a:pt x="216661" y="4190"/>
                  </a:lnTo>
                  <a:lnTo>
                    <a:pt x="171957" y="16510"/>
                  </a:lnTo>
                  <a:lnTo>
                    <a:pt x="130809" y="36067"/>
                  </a:lnTo>
                  <a:lnTo>
                    <a:pt x="93979" y="62102"/>
                  </a:lnTo>
                  <a:lnTo>
                    <a:pt x="62102" y="93979"/>
                  </a:lnTo>
                  <a:lnTo>
                    <a:pt x="36067" y="130810"/>
                  </a:lnTo>
                  <a:lnTo>
                    <a:pt x="16509" y="171958"/>
                  </a:lnTo>
                  <a:lnTo>
                    <a:pt x="4190" y="216662"/>
                  </a:lnTo>
                  <a:lnTo>
                    <a:pt x="0" y="264160"/>
                  </a:lnTo>
                  <a:lnTo>
                    <a:pt x="0" y="1320800"/>
                  </a:lnTo>
                  <a:lnTo>
                    <a:pt x="4190" y="1368298"/>
                  </a:lnTo>
                  <a:lnTo>
                    <a:pt x="16509" y="1413002"/>
                  </a:lnTo>
                  <a:lnTo>
                    <a:pt x="36067" y="1454150"/>
                  </a:lnTo>
                  <a:lnTo>
                    <a:pt x="62102" y="1490979"/>
                  </a:lnTo>
                  <a:lnTo>
                    <a:pt x="93979" y="1522857"/>
                  </a:lnTo>
                  <a:lnTo>
                    <a:pt x="130809" y="1548891"/>
                  </a:lnTo>
                  <a:lnTo>
                    <a:pt x="171957" y="1568450"/>
                  </a:lnTo>
                  <a:lnTo>
                    <a:pt x="216661" y="1580641"/>
                  </a:lnTo>
                  <a:lnTo>
                    <a:pt x="264159" y="1584960"/>
                  </a:lnTo>
                  <a:lnTo>
                    <a:pt x="5650102" y="1584960"/>
                  </a:lnTo>
                  <a:lnTo>
                    <a:pt x="5697600" y="1580641"/>
                  </a:lnTo>
                  <a:lnTo>
                    <a:pt x="5742304" y="1568450"/>
                  </a:lnTo>
                  <a:lnTo>
                    <a:pt x="5783452" y="1548891"/>
                  </a:lnTo>
                  <a:lnTo>
                    <a:pt x="5820283" y="1522857"/>
                  </a:lnTo>
                  <a:lnTo>
                    <a:pt x="5852159" y="1490979"/>
                  </a:lnTo>
                  <a:lnTo>
                    <a:pt x="5878194" y="1454150"/>
                  </a:lnTo>
                  <a:lnTo>
                    <a:pt x="5897752" y="1413002"/>
                  </a:lnTo>
                  <a:lnTo>
                    <a:pt x="5909944" y="1368298"/>
                  </a:lnTo>
                  <a:lnTo>
                    <a:pt x="5914263" y="1320800"/>
                  </a:lnTo>
                  <a:lnTo>
                    <a:pt x="5914263" y="264160"/>
                  </a:lnTo>
                  <a:lnTo>
                    <a:pt x="5909944" y="216662"/>
                  </a:lnTo>
                  <a:lnTo>
                    <a:pt x="5897752" y="171958"/>
                  </a:lnTo>
                  <a:lnTo>
                    <a:pt x="5878194" y="130810"/>
                  </a:lnTo>
                  <a:lnTo>
                    <a:pt x="5852159" y="93979"/>
                  </a:lnTo>
                  <a:lnTo>
                    <a:pt x="5820283" y="62102"/>
                  </a:lnTo>
                  <a:lnTo>
                    <a:pt x="5783452" y="36067"/>
                  </a:lnTo>
                  <a:lnTo>
                    <a:pt x="5742304" y="16510"/>
                  </a:lnTo>
                  <a:lnTo>
                    <a:pt x="5697600" y="4190"/>
                  </a:lnTo>
                  <a:lnTo>
                    <a:pt x="5650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48950" y="4306061"/>
              <a:ext cx="5914390" cy="1584960"/>
            </a:xfrm>
            <a:custGeom>
              <a:avLst/>
              <a:gdLst/>
              <a:ahLst/>
              <a:cxnLst/>
              <a:rect l="l" t="t" r="r" b="b"/>
              <a:pathLst>
                <a:path w="5914390" h="1584960">
                  <a:moveTo>
                    <a:pt x="0" y="264160"/>
                  </a:moveTo>
                  <a:lnTo>
                    <a:pt x="4191" y="216662"/>
                  </a:lnTo>
                  <a:lnTo>
                    <a:pt x="16509" y="171958"/>
                  </a:lnTo>
                  <a:lnTo>
                    <a:pt x="36068" y="130810"/>
                  </a:lnTo>
                  <a:lnTo>
                    <a:pt x="62102" y="93979"/>
                  </a:lnTo>
                  <a:lnTo>
                    <a:pt x="93979" y="62102"/>
                  </a:lnTo>
                  <a:lnTo>
                    <a:pt x="130809" y="36067"/>
                  </a:lnTo>
                  <a:lnTo>
                    <a:pt x="171957" y="16510"/>
                  </a:lnTo>
                  <a:lnTo>
                    <a:pt x="216661" y="4190"/>
                  </a:lnTo>
                  <a:lnTo>
                    <a:pt x="264159" y="0"/>
                  </a:lnTo>
                  <a:lnTo>
                    <a:pt x="5650103" y="0"/>
                  </a:lnTo>
                  <a:lnTo>
                    <a:pt x="5697601" y="4190"/>
                  </a:lnTo>
                  <a:lnTo>
                    <a:pt x="5742305" y="16510"/>
                  </a:lnTo>
                  <a:lnTo>
                    <a:pt x="5783453" y="36067"/>
                  </a:lnTo>
                  <a:lnTo>
                    <a:pt x="5820283" y="62102"/>
                  </a:lnTo>
                  <a:lnTo>
                    <a:pt x="5852159" y="93979"/>
                  </a:lnTo>
                  <a:lnTo>
                    <a:pt x="5878194" y="130810"/>
                  </a:lnTo>
                  <a:lnTo>
                    <a:pt x="5897753" y="171958"/>
                  </a:lnTo>
                  <a:lnTo>
                    <a:pt x="5909944" y="216662"/>
                  </a:lnTo>
                  <a:lnTo>
                    <a:pt x="5914263" y="264160"/>
                  </a:lnTo>
                  <a:lnTo>
                    <a:pt x="5914263" y="1320800"/>
                  </a:lnTo>
                  <a:lnTo>
                    <a:pt x="5909944" y="1368298"/>
                  </a:lnTo>
                  <a:lnTo>
                    <a:pt x="5897753" y="1413002"/>
                  </a:lnTo>
                  <a:lnTo>
                    <a:pt x="5878194" y="1454150"/>
                  </a:lnTo>
                  <a:lnTo>
                    <a:pt x="5852159" y="1490979"/>
                  </a:lnTo>
                  <a:lnTo>
                    <a:pt x="5820283" y="1522857"/>
                  </a:lnTo>
                  <a:lnTo>
                    <a:pt x="5783453" y="1548891"/>
                  </a:lnTo>
                  <a:lnTo>
                    <a:pt x="5742305" y="1568450"/>
                  </a:lnTo>
                  <a:lnTo>
                    <a:pt x="5697601" y="1580641"/>
                  </a:lnTo>
                  <a:lnTo>
                    <a:pt x="5650103" y="1584960"/>
                  </a:lnTo>
                  <a:lnTo>
                    <a:pt x="264159" y="1584960"/>
                  </a:lnTo>
                  <a:lnTo>
                    <a:pt x="216661" y="1580641"/>
                  </a:lnTo>
                  <a:lnTo>
                    <a:pt x="171957" y="1568450"/>
                  </a:lnTo>
                  <a:lnTo>
                    <a:pt x="130809" y="1548891"/>
                  </a:lnTo>
                  <a:lnTo>
                    <a:pt x="93979" y="1522857"/>
                  </a:lnTo>
                  <a:lnTo>
                    <a:pt x="62102" y="1490979"/>
                  </a:lnTo>
                  <a:lnTo>
                    <a:pt x="36068" y="1454150"/>
                  </a:lnTo>
                  <a:lnTo>
                    <a:pt x="16509" y="1413002"/>
                  </a:lnTo>
                  <a:lnTo>
                    <a:pt x="4191" y="1368298"/>
                  </a:lnTo>
                  <a:lnTo>
                    <a:pt x="0" y="1320800"/>
                  </a:lnTo>
                  <a:lnTo>
                    <a:pt x="0" y="26416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6091" y="6014473"/>
              <a:ext cx="6013955" cy="12895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48188" y="6036564"/>
              <a:ext cx="5914390" cy="1189990"/>
            </a:xfrm>
            <a:custGeom>
              <a:avLst/>
              <a:gdLst/>
              <a:ahLst/>
              <a:cxnLst/>
              <a:rect l="l" t="t" r="r" b="b"/>
              <a:pathLst>
                <a:path w="5914390" h="1189990">
                  <a:moveTo>
                    <a:pt x="5715888" y="0"/>
                  </a:moveTo>
                  <a:lnTo>
                    <a:pt x="198373" y="0"/>
                  </a:lnTo>
                  <a:lnTo>
                    <a:pt x="152907" y="5207"/>
                  </a:lnTo>
                  <a:lnTo>
                    <a:pt x="111125" y="20193"/>
                  </a:lnTo>
                  <a:lnTo>
                    <a:pt x="74294" y="43561"/>
                  </a:lnTo>
                  <a:lnTo>
                    <a:pt x="43560" y="74295"/>
                  </a:lnTo>
                  <a:lnTo>
                    <a:pt x="20192" y="111125"/>
                  </a:lnTo>
                  <a:lnTo>
                    <a:pt x="5206" y="152781"/>
                  </a:lnTo>
                  <a:lnTo>
                    <a:pt x="0" y="198247"/>
                  </a:lnTo>
                  <a:lnTo>
                    <a:pt x="0" y="991488"/>
                  </a:lnTo>
                  <a:lnTo>
                    <a:pt x="5206" y="1037082"/>
                  </a:lnTo>
                  <a:lnTo>
                    <a:pt x="20192" y="1078738"/>
                  </a:lnTo>
                  <a:lnTo>
                    <a:pt x="43560" y="1115568"/>
                  </a:lnTo>
                  <a:lnTo>
                    <a:pt x="74294" y="1146302"/>
                  </a:lnTo>
                  <a:lnTo>
                    <a:pt x="111125" y="1169670"/>
                  </a:lnTo>
                  <a:lnTo>
                    <a:pt x="152907" y="1184656"/>
                  </a:lnTo>
                  <a:lnTo>
                    <a:pt x="198373" y="1189863"/>
                  </a:lnTo>
                  <a:lnTo>
                    <a:pt x="5715888" y="1189863"/>
                  </a:lnTo>
                  <a:lnTo>
                    <a:pt x="5761354" y="1184656"/>
                  </a:lnTo>
                  <a:lnTo>
                    <a:pt x="5803138" y="1169670"/>
                  </a:lnTo>
                  <a:lnTo>
                    <a:pt x="5839967" y="1146302"/>
                  </a:lnTo>
                  <a:lnTo>
                    <a:pt x="5870702" y="1115568"/>
                  </a:lnTo>
                  <a:lnTo>
                    <a:pt x="5894069" y="1078738"/>
                  </a:lnTo>
                  <a:lnTo>
                    <a:pt x="5909056" y="1037082"/>
                  </a:lnTo>
                  <a:lnTo>
                    <a:pt x="5914263" y="991488"/>
                  </a:lnTo>
                  <a:lnTo>
                    <a:pt x="5914263" y="198247"/>
                  </a:lnTo>
                  <a:lnTo>
                    <a:pt x="5909056" y="152781"/>
                  </a:lnTo>
                  <a:lnTo>
                    <a:pt x="5894069" y="111125"/>
                  </a:lnTo>
                  <a:lnTo>
                    <a:pt x="5870702" y="74295"/>
                  </a:lnTo>
                  <a:lnTo>
                    <a:pt x="5839967" y="43561"/>
                  </a:lnTo>
                  <a:lnTo>
                    <a:pt x="5803138" y="20193"/>
                  </a:lnTo>
                  <a:lnTo>
                    <a:pt x="5761354" y="5207"/>
                  </a:lnTo>
                  <a:lnTo>
                    <a:pt x="5715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648950" y="6037326"/>
              <a:ext cx="5914390" cy="1189990"/>
            </a:xfrm>
            <a:custGeom>
              <a:avLst/>
              <a:gdLst/>
              <a:ahLst/>
              <a:cxnLst/>
              <a:rect l="l" t="t" r="r" b="b"/>
              <a:pathLst>
                <a:path w="5914390" h="1189990">
                  <a:moveTo>
                    <a:pt x="0" y="198247"/>
                  </a:moveTo>
                  <a:lnTo>
                    <a:pt x="5206" y="152781"/>
                  </a:lnTo>
                  <a:lnTo>
                    <a:pt x="20193" y="111125"/>
                  </a:lnTo>
                  <a:lnTo>
                    <a:pt x="43560" y="74295"/>
                  </a:lnTo>
                  <a:lnTo>
                    <a:pt x="74295" y="43561"/>
                  </a:lnTo>
                  <a:lnTo>
                    <a:pt x="111125" y="20193"/>
                  </a:lnTo>
                  <a:lnTo>
                    <a:pt x="152907" y="5207"/>
                  </a:lnTo>
                  <a:lnTo>
                    <a:pt x="198374" y="0"/>
                  </a:lnTo>
                  <a:lnTo>
                    <a:pt x="5715888" y="0"/>
                  </a:lnTo>
                  <a:lnTo>
                    <a:pt x="5761355" y="5207"/>
                  </a:lnTo>
                  <a:lnTo>
                    <a:pt x="5803138" y="20193"/>
                  </a:lnTo>
                  <a:lnTo>
                    <a:pt x="5839967" y="43561"/>
                  </a:lnTo>
                  <a:lnTo>
                    <a:pt x="5870702" y="74295"/>
                  </a:lnTo>
                  <a:lnTo>
                    <a:pt x="5894069" y="111125"/>
                  </a:lnTo>
                  <a:lnTo>
                    <a:pt x="5909056" y="152781"/>
                  </a:lnTo>
                  <a:lnTo>
                    <a:pt x="5914263" y="198247"/>
                  </a:lnTo>
                  <a:lnTo>
                    <a:pt x="5914263" y="991488"/>
                  </a:lnTo>
                  <a:lnTo>
                    <a:pt x="5909056" y="1037082"/>
                  </a:lnTo>
                  <a:lnTo>
                    <a:pt x="5894069" y="1078738"/>
                  </a:lnTo>
                  <a:lnTo>
                    <a:pt x="5870702" y="1115568"/>
                  </a:lnTo>
                  <a:lnTo>
                    <a:pt x="5839967" y="1146302"/>
                  </a:lnTo>
                  <a:lnTo>
                    <a:pt x="5803138" y="1169670"/>
                  </a:lnTo>
                  <a:lnTo>
                    <a:pt x="5761355" y="1184656"/>
                  </a:lnTo>
                  <a:lnTo>
                    <a:pt x="5715888" y="1189863"/>
                  </a:lnTo>
                  <a:lnTo>
                    <a:pt x="198374" y="1189863"/>
                  </a:lnTo>
                  <a:lnTo>
                    <a:pt x="152907" y="1184656"/>
                  </a:lnTo>
                  <a:lnTo>
                    <a:pt x="111125" y="1169670"/>
                  </a:lnTo>
                  <a:lnTo>
                    <a:pt x="74295" y="1146302"/>
                  </a:lnTo>
                  <a:lnTo>
                    <a:pt x="43560" y="1115568"/>
                  </a:lnTo>
                  <a:lnTo>
                    <a:pt x="20193" y="1078738"/>
                  </a:lnTo>
                  <a:lnTo>
                    <a:pt x="5206" y="1037082"/>
                  </a:lnTo>
                  <a:lnTo>
                    <a:pt x="0" y="991488"/>
                  </a:lnTo>
                  <a:lnTo>
                    <a:pt x="0" y="198247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847578" y="4315205"/>
            <a:ext cx="552513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5720" marR="40005" indent="635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Import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newly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created component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app.module.ts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. There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 need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mention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type as it 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automatically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done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webpack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bundles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algn="ctr" marL="12065" marR="5080">
              <a:lnSpc>
                <a:spcPct val="100000"/>
              </a:lnSpc>
              <a:spcBef>
                <a:spcPts val="200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Mention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declaration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root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informed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newly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54068" y="4888991"/>
            <a:ext cx="6229985" cy="1623060"/>
          </a:xfrm>
          <a:custGeom>
            <a:avLst/>
            <a:gdLst/>
            <a:ahLst/>
            <a:cxnLst/>
            <a:rect l="l" t="t" r="r" b="b"/>
            <a:pathLst>
              <a:path w="6229984" h="1623059">
                <a:moveTo>
                  <a:pt x="6212713" y="71501"/>
                </a:moveTo>
                <a:lnTo>
                  <a:pt x="6126988" y="0"/>
                </a:lnTo>
                <a:lnTo>
                  <a:pt x="6126988" y="57150"/>
                </a:lnTo>
                <a:lnTo>
                  <a:pt x="4453890" y="57150"/>
                </a:lnTo>
                <a:lnTo>
                  <a:pt x="4453890" y="85725"/>
                </a:lnTo>
                <a:lnTo>
                  <a:pt x="6126988" y="85725"/>
                </a:lnTo>
                <a:lnTo>
                  <a:pt x="6126988" y="142875"/>
                </a:lnTo>
                <a:lnTo>
                  <a:pt x="6212713" y="71501"/>
                </a:lnTo>
                <a:close/>
              </a:path>
              <a:path w="6229984" h="1623059">
                <a:moveTo>
                  <a:pt x="6229731" y="1551305"/>
                </a:moveTo>
                <a:lnTo>
                  <a:pt x="6144006" y="1479804"/>
                </a:lnTo>
                <a:lnTo>
                  <a:pt x="6144006" y="1536954"/>
                </a:lnTo>
                <a:lnTo>
                  <a:pt x="0" y="1536954"/>
                </a:lnTo>
                <a:lnTo>
                  <a:pt x="0" y="1565529"/>
                </a:lnTo>
                <a:lnTo>
                  <a:pt x="6144006" y="1565529"/>
                </a:lnTo>
                <a:lnTo>
                  <a:pt x="6144006" y="1622679"/>
                </a:lnTo>
                <a:lnTo>
                  <a:pt x="6229731" y="15513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3811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Demo:</a:t>
            </a:r>
            <a:r>
              <a:rPr dirty="0" sz="5600" spc="-50"/>
              <a:t> </a:t>
            </a:r>
            <a:r>
              <a:rPr dirty="0" sz="5600" spc="-5"/>
              <a:t>Creating</a:t>
            </a:r>
            <a:r>
              <a:rPr dirty="0" sz="5600" spc="-100"/>
              <a:t> </a:t>
            </a:r>
            <a:r>
              <a:rPr dirty="0" sz="5600"/>
              <a:t>A</a:t>
            </a:r>
            <a:r>
              <a:rPr dirty="0" sz="5600" spc="-50"/>
              <a:t> </a:t>
            </a:r>
            <a:r>
              <a:rPr dirty="0" sz="5600" spc="-10"/>
              <a:t>Component</a:t>
            </a:r>
            <a:r>
              <a:rPr dirty="0" sz="5600" spc="-70"/>
              <a:t> </a:t>
            </a:r>
            <a:r>
              <a:rPr dirty="0" sz="5600"/>
              <a:t>(Contd.)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1877567"/>
            <a:ext cx="16294608" cy="9448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5028" y="1933193"/>
            <a:ext cx="155200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6.	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 the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app.component.html’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let 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root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know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where we must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 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9507" y="4325111"/>
            <a:ext cx="6513576" cy="28300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526523" y="3901440"/>
            <a:ext cx="6736080" cy="3682365"/>
            <a:chOff x="9526523" y="3901440"/>
            <a:chExt cx="6736080" cy="36823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6523" y="3901440"/>
              <a:ext cx="6736080" cy="36819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9299" y="3983736"/>
              <a:ext cx="6515100" cy="35128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216908" y="8584704"/>
            <a:ext cx="10266045" cy="745490"/>
            <a:chOff x="4216908" y="8584704"/>
            <a:chExt cx="10266045" cy="74549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6908" y="8584704"/>
              <a:ext cx="10265664" cy="7452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48912" y="8599932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10044811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61"/>
                  </a:lnTo>
                  <a:lnTo>
                    <a:pt x="31623" y="616077"/>
                  </a:lnTo>
                  <a:lnTo>
                    <a:pt x="65912" y="639216"/>
                  </a:lnTo>
                  <a:lnTo>
                    <a:pt x="107950" y="647700"/>
                  </a:lnTo>
                  <a:lnTo>
                    <a:pt x="10044811" y="647700"/>
                  </a:lnTo>
                  <a:lnTo>
                    <a:pt x="10086848" y="639216"/>
                  </a:lnTo>
                  <a:lnTo>
                    <a:pt x="10121138" y="616077"/>
                  </a:lnTo>
                  <a:lnTo>
                    <a:pt x="10144252" y="581761"/>
                  </a:lnTo>
                  <a:lnTo>
                    <a:pt x="10152761" y="539750"/>
                  </a:lnTo>
                  <a:lnTo>
                    <a:pt x="10152761" y="107950"/>
                  </a:lnTo>
                  <a:lnTo>
                    <a:pt x="10144252" y="65913"/>
                  </a:lnTo>
                  <a:lnTo>
                    <a:pt x="10121138" y="31623"/>
                  </a:lnTo>
                  <a:lnTo>
                    <a:pt x="10086848" y="8509"/>
                  </a:lnTo>
                  <a:lnTo>
                    <a:pt x="1004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49674" y="8600694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0044811" y="0"/>
                  </a:lnTo>
                  <a:lnTo>
                    <a:pt x="10086847" y="8508"/>
                  </a:lnTo>
                  <a:lnTo>
                    <a:pt x="10121138" y="31622"/>
                  </a:lnTo>
                  <a:lnTo>
                    <a:pt x="10144252" y="65912"/>
                  </a:lnTo>
                  <a:lnTo>
                    <a:pt x="10152761" y="107949"/>
                  </a:lnTo>
                  <a:lnTo>
                    <a:pt x="10152761" y="539749"/>
                  </a:lnTo>
                  <a:lnTo>
                    <a:pt x="10144252" y="581761"/>
                  </a:lnTo>
                  <a:lnTo>
                    <a:pt x="10121138" y="616076"/>
                  </a:lnTo>
                  <a:lnTo>
                    <a:pt x="10086847" y="639216"/>
                  </a:lnTo>
                  <a:lnTo>
                    <a:pt x="10044811" y="647699"/>
                  </a:lnTo>
                  <a:lnTo>
                    <a:pt x="107950" y="647699"/>
                  </a:lnTo>
                  <a:lnTo>
                    <a:pt x="65912" y="639216"/>
                  </a:lnTo>
                  <a:lnTo>
                    <a:pt x="31623" y="616076"/>
                  </a:lnTo>
                  <a:lnTo>
                    <a:pt x="8509" y="581761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919598" y="8691117"/>
            <a:ext cx="8752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Note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index.html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consists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main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308" y="4479163"/>
            <a:ext cx="133191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Creating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 spc="-5"/>
              <a:t>Component</a:t>
            </a:r>
            <a:r>
              <a:rPr dirty="0" spc="-100"/>
              <a:t> </a:t>
            </a:r>
            <a:r>
              <a:rPr dirty="0" spc="-5"/>
              <a:t>Through</a:t>
            </a:r>
            <a:r>
              <a:rPr dirty="0" spc="-90"/>
              <a:t> </a:t>
            </a:r>
            <a:r>
              <a:rPr dirty="0" spc="-5"/>
              <a:t>CLI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45933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Demo:</a:t>
            </a:r>
            <a:r>
              <a:rPr dirty="0" sz="5600" spc="-30"/>
              <a:t> </a:t>
            </a:r>
            <a:r>
              <a:rPr dirty="0" sz="5600" spc="-10"/>
              <a:t>Creating</a:t>
            </a:r>
            <a:r>
              <a:rPr dirty="0" sz="5600" spc="-90"/>
              <a:t> </a:t>
            </a:r>
            <a:r>
              <a:rPr dirty="0" sz="5600"/>
              <a:t>A</a:t>
            </a:r>
            <a:r>
              <a:rPr dirty="0" sz="5600" spc="-50"/>
              <a:t> </a:t>
            </a:r>
            <a:r>
              <a:rPr dirty="0" sz="5600" spc="-5"/>
              <a:t>Component</a:t>
            </a:r>
            <a:r>
              <a:rPr dirty="0" sz="5600" spc="-90"/>
              <a:t> </a:t>
            </a:r>
            <a:r>
              <a:rPr dirty="0" sz="5600" spc="-10"/>
              <a:t>Through</a:t>
            </a:r>
            <a:r>
              <a:rPr dirty="0" sz="5600" spc="-90"/>
              <a:t> </a:t>
            </a:r>
            <a:r>
              <a:rPr dirty="0" sz="5600" spc="-5"/>
              <a:t>CLI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100" y="1882139"/>
            <a:ext cx="8409431" cy="9357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74611" y="2116581"/>
            <a:ext cx="4969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typ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93392" y="3415284"/>
            <a:ext cx="5000625" cy="658495"/>
            <a:chOff x="1993392" y="3415284"/>
            <a:chExt cx="5000625" cy="6584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3392" y="3415284"/>
              <a:ext cx="5000244" cy="6583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6252" y="3432048"/>
              <a:ext cx="4896485" cy="560705"/>
            </a:xfrm>
            <a:custGeom>
              <a:avLst/>
              <a:gdLst/>
              <a:ahLst/>
              <a:cxnLst/>
              <a:rect l="l" t="t" r="r" b="b"/>
              <a:pathLst>
                <a:path w="4896484" h="560704">
                  <a:moveTo>
                    <a:pt x="4802632" y="0"/>
                  </a:moveTo>
                  <a:lnTo>
                    <a:pt x="93472" y="0"/>
                  </a:lnTo>
                  <a:lnTo>
                    <a:pt x="57150" y="7366"/>
                  </a:lnTo>
                  <a:lnTo>
                    <a:pt x="27431" y="27431"/>
                  </a:lnTo>
                  <a:lnTo>
                    <a:pt x="7366" y="57023"/>
                  </a:lnTo>
                  <a:lnTo>
                    <a:pt x="0" y="93345"/>
                  </a:lnTo>
                  <a:lnTo>
                    <a:pt x="0" y="466978"/>
                  </a:lnTo>
                  <a:lnTo>
                    <a:pt x="7366" y="503300"/>
                  </a:lnTo>
                  <a:lnTo>
                    <a:pt x="27431" y="532891"/>
                  </a:lnTo>
                  <a:lnTo>
                    <a:pt x="57150" y="552957"/>
                  </a:lnTo>
                  <a:lnTo>
                    <a:pt x="93472" y="560324"/>
                  </a:lnTo>
                  <a:lnTo>
                    <a:pt x="4802632" y="560324"/>
                  </a:lnTo>
                  <a:lnTo>
                    <a:pt x="4838954" y="552957"/>
                  </a:lnTo>
                  <a:lnTo>
                    <a:pt x="4868672" y="532891"/>
                  </a:lnTo>
                  <a:lnTo>
                    <a:pt x="4888738" y="503300"/>
                  </a:lnTo>
                  <a:lnTo>
                    <a:pt x="4896104" y="466978"/>
                  </a:lnTo>
                  <a:lnTo>
                    <a:pt x="4896104" y="93345"/>
                  </a:lnTo>
                  <a:lnTo>
                    <a:pt x="4888738" y="57023"/>
                  </a:lnTo>
                  <a:lnTo>
                    <a:pt x="4868672" y="27431"/>
                  </a:lnTo>
                  <a:lnTo>
                    <a:pt x="4838954" y="7366"/>
                  </a:lnTo>
                  <a:lnTo>
                    <a:pt x="4802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17014" y="3432810"/>
              <a:ext cx="4896485" cy="560705"/>
            </a:xfrm>
            <a:custGeom>
              <a:avLst/>
              <a:gdLst/>
              <a:ahLst/>
              <a:cxnLst/>
              <a:rect l="l" t="t" r="r" b="b"/>
              <a:pathLst>
                <a:path w="4896484" h="560704">
                  <a:moveTo>
                    <a:pt x="0" y="93345"/>
                  </a:moveTo>
                  <a:lnTo>
                    <a:pt x="7366" y="57023"/>
                  </a:lnTo>
                  <a:lnTo>
                    <a:pt x="27431" y="27432"/>
                  </a:lnTo>
                  <a:lnTo>
                    <a:pt x="57150" y="7366"/>
                  </a:lnTo>
                  <a:lnTo>
                    <a:pt x="93472" y="0"/>
                  </a:lnTo>
                  <a:lnTo>
                    <a:pt x="4802632" y="0"/>
                  </a:lnTo>
                  <a:lnTo>
                    <a:pt x="4838954" y="7366"/>
                  </a:lnTo>
                  <a:lnTo>
                    <a:pt x="4868671" y="27432"/>
                  </a:lnTo>
                  <a:lnTo>
                    <a:pt x="4888738" y="57023"/>
                  </a:lnTo>
                  <a:lnTo>
                    <a:pt x="4896104" y="93345"/>
                  </a:lnTo>
                  <a:lnTo>
                    <a:pt x="4896104" y="466979"/>
                  </a:lnTo>
                  <a:lnTo>
                    <a:pt x="4888738" y="503301"/>
                  </a:lnTo>
                  <a:lnTo>
                    <a:pt x="4868671" y="532892"/>
                  </a:lnTo>
                  <a:lnTo>
                    <a:pt x="4838954" y="552958"/>
                  </a:lnTo>
                  <a:lnTo>
                    <a:pt x="4802632" y="560324"/>
                  </a:lnTo>
                  <a:lnTo>
                    <a:pt x="93472" y="560324"/>
                  </a:lnTo>
                  <a:lnTo>
                    <a:pt x="57150" y="552958"/>
                  </a:lnTo>
                  <a:lnTo>
                    <a:pt x="27431" y="532892"/>
                  </a:lnTo>
                  <a:lnTo>
                    <a:pt x="7366" y="503301"/>
                  </a:lnTo>
                  <a:lnTo>
                    <a:pt x="0" y="466979"/>
                  </a:lnTo>
                  <a:lnTo>
                    <a:pt x="0" y="93345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37257" y="3477005"/>
            <a:ext cx="4011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generate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server1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84052" y="3415284"/>
            <a:ext cx="5000625" cy="658495"/>
            <a:chOff x="11084052" y="3415284"/>
            <a:chExt cx="5000625" cy="6584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4052" y="3415284"/>
              <a:ext cx="5000244" cy="6583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106912" y="3432048"/>
              <a:ext cx="4896485" cy="560705"/>
            </a:xfrm>
            <a:custGeom>
              <a:avLst/>
              <a:gdLst/>
              <a:ahLst/>
              <a:cxnLst/>
              <a:rect l="l" t="t" r="r" b="b"/>
              <a:pathLst>
                <a:path w="4896484" h="560704">
                  <a:moveTo>
                    <a:pt x="4802632" y="0"/>
                  </a:moveTo>
                  <a:lnTo>
                    <a:pt x="93472" y="0"/>
                  </a:lnTo>
                  <a:lnTo>
                    <a:pt x="57150" y="7366"/>
                  </a:lnTo>
                  <a:lnTo>
                    <a:pt x="27432" y="27431"/>
                  </a:lnTo>
                  <a:lnTo>
                    <a:pt x="7366" y="57023"/>
                  </a:lnTo>
                  <a:lnTo>
                    <a:pt x="0" y="93345"/>
                  </a:lnTo>
                  <a:lnTo>
                    <a:pt x="0" y="466978"/>
                  </a:lnTo>
                  <a:lnTo>
                    <a:pt x="7366" y="503300"/>
                  </a:lnTo>
                  <a:lnTo>
                    <a:pt x="27432" y="532891"/>
                  </a:lnTo>
                  <a:lnTo>
                    <a:pt x="57150" y="552957"/>
                  </a:lnTo>
                  <a:lnTo>
                    <a:pt x="93472" y="560324"/>
                  </a:lnTo>
                  <a:lnTo>
                    <a:pt x="4802632" y="560324"/>
                  </a:lnTo>
                  <a:lnTo>
                    <a:pt x="4838954" y="552957"/>
                  </a:lnTo>
                  <a:lnTo>
                    <a:pt x="4868672" y="532891"/>
                  </a:lnTo>
                  <a:lnTo>
                    <a:pt x="4888738" y="503300"/>
                  </a:lnTo>
                  <a:lnTo>
                    <a:pt x="4896104" y="466978"/>
                  </a:lnTo>
                  <a:lnTo>
                    <a:pt x="4896104" y="93345"/>
                  </a:lnTo>
                  <a:lnTo>
                    <a:pt x="4888738" y="57023"/>
                  </a:lnTo>
                  <a:lnTo>
                    <a:pt x="4868672" y="27431"/>
                  </a:lnTo>
                  <a:lnTo>
                    <a:pt x="4838954" y="7366"/>
                  </a:lnTo>
                  <a:lnTo>
                    <a:pt x="4802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107674" y="3432810"/>
              <a:ext cx="4896485" cy="560705"/>
            </a:xfrm>
            <a:custGeom>
              <a:avLst/>
              <a:gdLst/>
              <a:ahLst/>
              <a:cxnLst/>
              <a:rect l="l" t="t" r="r" b="b"/>
              <a:pathLst>
                <a:path w="4896484" h="560704">
                  <a:moveTo>
                    <a:pt x="0" y="93345"/>
                  </a:moveTo>
                  <a:lnTo>
                    <a:pt x="7366" y="57023"/>
                  </a:lnTo>
                  <a:lnTo>
                    <a:pt x="27431" y="27432"/>
                  </a:lnTo>
                  <a:lnTo>
                    <a:pt x="57150" y="7366"/>
                  </a:lnTo>
                  <a:lnTo>
                    <a:pt x="93472" y="0"/>
                  </a:lnTo>
                  <a:lnTo>
                    <a:pt x="4802632" y="0"/>
                  </a:lnTo>
                  <a:lnTo>
                    <a:pt x="4838954" y="7366"/>
                  </a:lnTo>
                  <a:lnTo>
                    <a:pt x="4868672" y="27432"/>
                  </a:lnTo>
                  <a:lnTo>
                    <a:pt x="4888737" y="57023"/>
                  </a:lnTo>
                  <a:lnTo>
                    <a:pt x="4896104" y="93345"/>
                  </a:lnTo>
                  <a:lnTo>
                    <a:pt x="4896104" y="466979"/>
                  </a:lnTo>
                  <a:lnTo>
                    <a:pt x="4888737" y="503301"/>
                  </a:lnTo>
                  <a:lnTo>
                    <a:pt x="4868672" y="532892"/>
                  </a:lnTo>
                  <a:lnTo>
                    <a:pt x="4838954" y="552958"/>
                  </a:lnTo>
                  <a:lnTo>
                    <a:pt x="4802632" y="560324"/>
                  </a:lnTo>
                  <a:lnTo>
                    <a:pt x="93472" y="560324"/>
                  </a:lnTo>
                  <a:lnTo>
                    <a:pt x="57150" y="552958"/>
                  </a:lnTo>
                  <a:lnTo>
                    <a:pt x="27431" y="532892"/>
                  </a:lnTo>
                  <a:lnTo>
                    <a:pt x="7366" y="503301"/>
                  </a:lnTo>
                  <a:lnTo>
                    <a:pt x="0" y="466979"/>
                  </a:lnTo>
                  <a:lnTo>
                    <a:pt x="0" y="93345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676378" y="3477005"/>
            <a:ext cx="174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8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6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server2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14888" y="6144767"/>
            <a:ext cx="5282565" cy="3369945"/>
            <a:chOff x="10914888" y="6144767"/>
            <a:chExt cx="5282565" cy="33699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4888" y="6144767"/>
              <a:ext cx="5282184" cy="33695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2424" y="6224015"/>
              <a:ext cx="5082539" cy="320649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742931" y="4323588"/>
            <a:ext cx="7625080" cy="1705610"/>
            <a:chOff x="9742931" y="4323588"/>
            <a:chExt cx="7625080" cy="170561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2931" y="4323588"/>
              <a:ext cx="7624572" cy="17053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3327" y="4386072"/>
              <a:ext cx="7379207" cy="157581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13587" y="4297679"/>
            <a:ext cx="8966200" cy="1678305"/>
            <a:chOff x="513587" y="4297679"/>
            <a:chExt cx="8966200" cy="167830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587" y="4297679"/>
              <a:ext cx="8965692" cy="16779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699" y="4360163"/>
              <a:ext cx="8702040" cy="154838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46988" y="6071615"/>
            <a:ext cx="6568440" cy="4188460"/>
            <a:chOff x="1046988" y="6071615"/>
            <a:chExt cx="6568440" cy="418846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0388" y="6071615"/>
              <a:ext cx="6035040" cy="33329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5544" y="6150863"/>
              <a:ext cx="5829300" cy="31699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911590" y="3418713"/>
            <a:ext cx="4673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361" y="599312"/>
            <a:ext cx="1497647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 b="1">
                <a:solidFill>
                  <a:srgbClr val="095A82"/>
                </a:solidFill>
                <a:latin typeface="Calibri"/>
                <a:cs typeface="Calibri"/>
              </a:rPr>
              <a:t>Demo:</a:t>
            </a:r>
            <a:r>
              <a:rPr dirty="0" sz="5600" spc="-3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20" b="1">
                <a:solidFill>
                  <a:srgbClr val="095A82"/>
                </a:solidFill>
                <a:latin typeface="Calibri"/>
                <a:cs typeface="Calibri"/>
              </a:rPr>
              <a:t>Creating</a:t>
            </a:r>
            <a:r>
              <a:rPr dirty="0" sz="5600" spc="-9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b="1">
                <a:solidFill>
                  <a:srgbClr val="095A82"/>
                </a:solidFill>
                <a:latin typeface="Calibri"/>
                <a:cs typeface="Calibri"/>
              </a:rPr>
              <a:t>A</a:t>
            </a:r>
            <a:r>
              <a:rPr dirty="0" sz="5600" spc="-3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15" b="1">
                <a:solidFill>
                  <a:srgbClr val="095A82"/>
                </a:solidFill>
                <a:latin typeface="Calibri"/>
                <a:cs typeface="Calibri"/>
              </a:rPr>
              <a:t>Component</a:t>
            </a:r>
            <a:r>
              <a:rPr dirty="0" sz="5600" spc="-8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10" b="1">
                <a:solidFill>
                  <a:srgbClr val="095A82"/>
                </a:solidFill>
                <a:latin typeface="Calibri"/>
                <a:cs typeface="Calibri"/>
              </a:rPr>
              <a:t>Through</a:t>
            </a:r>
            <a:r>
              <a:rPr dirty="0" sz="5600" spc="-12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5" b="1">
                <a:solidFill>
                  <a:srgbClr val="095A82"/>
                </a:solidFill>
                <a:latin typeface="Calibri"/>
                <a:cs typeface="Calibri"/>
              </a:rPr>
              <a:t>CLI</a:t>
            </a:r>
            <a:r>
              <a:rPr dirty="0" sz="5600" spc="-6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15" b="1">
                <a:solidFill>
                  <a:srgbClr val="095A82"/>
                </a:solidFill>
                <a:latin typeface="Calibri"/>
                <a:cs typeface="Calibri"/>
              </a:rPr>
              <a:t>(Contd.)</a:t>
            </a:r>
            <a:endParaRPr sz="5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41520" y="3163823"/>
            <a:ext cx="9200515" cy="6108700"/>
            <a:chOff x="4541520" y="3163823"/>
            <a:chExt cx="9200515" cy="6108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1520" y="3163823"/>
              <a:ext cx="9200388" cy="6108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80" y="3270503"/>
              <a:ext cx="8930640" cy="58902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7460" y="1854707"/>
            <a:ext cx="13321284" cy="10119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54322" y="2116581"/>
            <a:ext cx="10617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at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app.module.ts,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import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declaration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9" name="object 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4261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9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Working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9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bootstrapped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90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Creating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Creating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through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361" y="599312"/>
            <a:ext cx="1497647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 b="1">
                <a:solidFill>
                  <a:srgbClr val="095A82"/>
                </a:solidFill>
                <a:latin typeface="Calibri"/>
                <a:cs typeface="Calibri"/>
              </a:rPr>
              <a:t>Demo:</a:t>
            </a:r>
            <a:r>
              <a:rPr dirty="0" sz="5600" spc="-3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20" b="1">
                <a:solidFill>
                  <a:srgbClr val="095A82"/>
                </a:solidFill>
                <a:latin typeface="Calibri"/>
                <a:cs typeface="Calibri"/>
              </a:rPr>
              <a:t>Creating</a:t>
            </a:r>
            <a:r>
              <a:rPr dirty="0" sz="5600" spc="-9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b="1">
                <a:solidFill>
                  <a:srgbClr val="095A82"/>
                </a:solidFill>
                <a:latin typeface="Calibri"/>
                <a:cs typeface="Calibri"/>
              </a:rPr>
              <a:t>A</a:t>
            </a:r>
            <a:r>
              <a:rPr dirty="0" sz="5600" spc="-3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15" b="1">
                <a:solidFill>
                  <a:srgbClr val="095A82"/>
                </a:solidFill>
                <a:latin typeface="Calibri"/>
                <a:cs typeface="Calibri"/>
              </a:rPr>
              <a:t>Component</a:t>
            </a:r>
            <a:r>
              <a:rPr dirty="0" sz="5600" spc="-8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10" b="1">
                <a:solidFill>
                  <a:srgbClr val="095A82"/>
                </a:solidFill>
                <a:latin typeface="Calibri"/>
                <a:cs typeface="Calibri"/>
              </a:rPr>
              <a:t>Through</a:t>
            </a:r>
            <a:r>
              <a:rPr dirty="0" sz="5600" spc="-12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5" b="1">
                <a:solidFill>
                  <a:srgbClr val="095A82"/>
                </a:solidFill>
                <a:latin typeface="Calibri"/>
                <a:cs typeface="Calibri"/>
              </a:rPr>
              <a:t>CLI</a:t>
            </a:r>
            <a:r>
              <a:rPr dirty="0" sz="5600" spc="-6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15" b="1">
                <a:solidFill>
                  <a:srgbClr val="095A82"/>
                </a:solidFill>
                <a:latin typeface="Calibri"/>
                <a:cs typeface="Calibri"/>
              </a:rPr>
              <a:t>(Contd.)</a:t>
            </a:r>
            <a:endParaRPr sz="5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044" y="1854707"/>
            <a:ext cx="14634971" cy="1011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8735" y="2116581"/>
            <a:ext cx="13118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old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app.component.html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selectors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9367" y="3116579"/>
            <a:ext cx="16405860" cy="6080760"/>
            <a:chOff x="1039367" y="3116579"/>
            <a:chExt cx="16405860" cy="6080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367" y="3116579"/>
              <a:ext cx="6672072" cy="2831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619" y="3191255"/>
              <a:ext cx="6444996" cy="26776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3691" y="4770119"/>
              <a:ext cx="4626863" cy="25709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5132" y="4841747"/>
              <a:ext cx="4448556" cy="2423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5817" y="5946901"/>
              <a:ext cx="129793" cy="1078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83424" y="4526279"/>
              <a:ext cx="690245" cy="1456690"/>
            </a:xfrm>
            <a:custGeom>
              <a:avLst/>
              <a:gdLst/>
              <a:ahLst/>
              <a:cxnLst/>
              <a:rect l="l" t="t" r="r" b="b"/>
              <a:pathLst>
                <a:path w="690245" h="1456689">
                  <a:moveTo>
                    <a:pt x="25907" y="0"/>
                  </a:moveTo>
                  <a:lnTo>
                    <a:pt x="0" y="11937"/>
                  </a:lnTo>
                  <a:lnTo>
                    <a:pt x="664336" y="1456436"/>
                  </a:lnTo>
                  <a:lnTo>
                    <a:pt x="690245" y="1444498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703" y="6358127"/>
              <a:ext cx="6672072" cy="28392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955" y="6432803"/>
              <a:ext cx="6444996" cy="26852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04760" y="6127876"/>
              <a:ext cx="673735" cy="1654810"/>
            </a:xfrm>
            <a:custGeom>
              <a:avLst/>
              <a:gdLst/>
              <a:ahLst/>
              <a:cxnLst/>
              <a:rect l="l" t="t" r="r" b="b"/>
              <a:pathLst>
                <a:path w="673734" h="1654809">
                  <a:moveTo>
                    <a:pt x="646684" y="0"/>
                  </a:moveTo>
                  <a:lnTo>
                    <a:pt x="0" y="1644142"/>
                  </a:lnTo>
                  <a:lnTo>
                    <a:pt x="26670" y="1654683"/>
                  </a:lnTo>
                  <a:lnTo>
                    <a:pt x="673226" y="10540"/>
                  </a:lnTo>
                  <a:lnTo>
                    <a:pt x="6466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8358" y="6053327"/>
              <a:ext cx="132842" cy="1060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8839" y="4447031"/>
              <a:ext cx="3866388" cy="32171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73327" y="4533899"/>
              <a:ext cx="3681984" cy="30388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668755" y="4529327"/>
              <a:ext cx="3691254" cy="3048000"/>
            </a:xfrm>
            <a:custGeom>
              <a:avLst/>
              <a:gdLst/>
              <a:ahLst/>
              <a:cxnLst/>
              <a:rect l="l" t="t" r="r" b="b"/>
              <a:pathLst>
                <a:path w="3691255" h="3048000">
                  <a:moveTo>
                    <a:pt x="0" y="3047746"/>
                  </a:moveTo>
                  <a:lnTo>
                    <a:pt x="3690746" y="3047746"/>
                  </a:lnTo>
                  <a:lnTo>
                    <a:pt x="3690746" y="0"/>
                  </a:lnTo>
                  <a:lnTo>
                    <a:pt x="0" y="0"/>
                  </a:lnTo>
                  <a:lnTo>
                    <a:pt x="0" y="3047746"/>
                  </a:lnTo>
                  <a:close/>
                </a:path>
              </a:pathLst>
            </a:custGeom>
            <a:ln w="9143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46200" y="5983223"/>
              <a:ext cx="68706" cy="1417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786360" y="6039865"/>
              <a:ext cx="845819" cy="28575"/>
            </a:xfrm>
            <a:custGeom>
              <a:avLst/>
              <a:gdLst/>
              <a:ahLst/>
              <a:cxnLst/>
              <a:rect l="l" t="t" r="r" b="b"/>
              <a:pathLst>
                <a:path w="845819" h="28575">
                  <a:moveTo>
                    <a:pt x="759828" y="101"/>
                  </a:moveTo>
                  <a:lnTo>
                    <a:pt x="0" y="101"/>
                  </a:lnTo>
                  <a:lnTo>
                    <a:pt x="0" y="28448"/>
                  </a:lnTo>
                  <a:lnTo>
                    <a:pt x="759828" y="28448"/>
                  </a:lnTo>
                  <a:lnTo>
                    <a:pt x="759828" y="101"/>
                  </a:lnTo>
                  <a:close/>
                </a:path>
                <a:path w="845819" h="28575">
                  <a:moveTo>
                    <a:pt x="845693" y="14224"/>
                  </a:moveTo>
                  <a:lnTo>
                    <a:pt x="828421" y="0"/>
                  </a:lnTo>
                  <a:lnTo>
                    <a:pt x="774065" y="0"/>
                  </a:lnTo>
                  <a:lnTo>
                    <a:pt x="774065" y="28448"/>
                  </a:lnTo>
                  <a:lnTo>
                    <a:pt x="828548" y="28448"/>
                  </a:lnTo>
                  <a:lnTo>
                    <a:pt x="845693" y="14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9223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@Component</a:t>
            </a:r>
            <a:r>
              <a:rPr dirty="0" sz="5600" spc="-85"/>
              <a:t> </a:t>
            </a:r>
            <a:r>
              <a:rPr dirty="0" sz="5600" spc="-5"/>
              <a:t>Decorator</a:t>
            </a:r>
            <a:r>
              <a:rPr dirty="0" sz="5600" spc="-95"/>
              <a:t> </a:t>
            </a:r>
            <a:r>
              <a:rPr dirty="0" sz="5600" spc="-10"/>
              <a:t>Configuration</a:t>
            </a:r>
            <a:r>
              <a:rPr dirty="0" sz="5600" spc="-75"/>
              <a:t> </a:t>
            </a:r>
            <a:r>
              <a:rPr dirty="0" sz="5600" spc="-5"/>
              <a:t>Options</a:t>
            </a:r>
            <a:endParaRPr sz="5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6406" y="1890395"/>
          <a:ext cx="16204565" cy="744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240"/>
                <a:gridCol w="14010640"/>
              </a:tblGrid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Options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</a:tr>
              <a:tr h="131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5" b="1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Defines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HTML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2400" spc="-3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24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add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component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2400" spc="-8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HTML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15" b="1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template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Adds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inline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define</a:t>
                      </a:r>
                      <a:r>
                        <a:rPr dirty="0" sz="2400" spc="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look</a:t>
                      </a:r>
                      <a:r>
                        <a:rPr dirty="0" sz="2400" spc="-3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component.</a:t>
                      </a:r>
                      <a:r>
                        <a:rPr dirty="0" sz="24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when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is</a:t>
                      </a:r>
                      <a:r>
                        <a:rPr dirty="0" sz="24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3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much</a:t>
                      </a:r>
                      <a:r>
                        <a:rPr dirty="0" sz="2400" spc="-4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400" spc="-15" b="1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templateUrl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Imports</a:t>
                      </a:r>
                      <a:r>
                        <a:rPr dirty="0" sz="2400" spc="-7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2400" spc="-4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template</a:t>
                      </a:r>
                      <a:r>
                        <a:rPr dirty="0" sz="2400" spc="-3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file,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dirty="0" sz="2400" spc="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large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amount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 HTML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3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maintainability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2400" b="1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styles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Adds</a:t>
                      </a:r>
                      <a:r>
                        <a:rPr dirty="0" sz="2400" spc="-3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inline</a:t>
                      </a:r>
                      <a:r>
                        <a:rPr dirty="0" sz="24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r>
                        <a:rPr dirty="0" sz="2400" spc="-8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400" spc="-5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2400" spc="-5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component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2400" spc="-5" b="1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stylesUrls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Imports</a:t>
                      </a:r>
                      <a:r>
                        <a:rPr dirty="0" sz="2400" spc="-5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2400" spc="-4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r>
                        <a:rPr dirty="0" sz="2400" spc="-3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400" spc="-3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2400" spc="-6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r>
                        <a:rPr dirty="0" sz="2400" spc="-6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stylesheets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1311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spc="-15" b="1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viewProviders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Imports</a:t>
                      </a:r>
                      <a:r>
                        <a:rPr dirty="0" sz="2400" spc="-7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uses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Angular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services</a:t>
                      </a:r>
                      <a:r>
                        <a:rPr dirty="0" sz="24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24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dirty="0" sz="2400" spc="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2400" spc="-7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dirty="0" sz="2400" spc="-5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dirty="0" sz="24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2400" spc="-3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HTTP</a:t>
                      </a:r>
                      <a:r>
                        <a:rPr dirty="0" sz="2400" spc="5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communications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" name="object 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4909" y="4423664"/>
            <a:ext cx="982408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Ways</a:t>
            </a:r>
            <a:r>
              <a:rPr dirty="0" spc="-90"/>
              <a:t> </a:t>
            </a:r>
            <a:r>
              <a:rPr dirty="0" spc="-5"/>
              <a:t>To</a:t>
            </a:r>
            <a:r>
              <a:rPr dirty="0" spc="-70"/>
              <a:t> </a:t>
            </a:r>
            <a:r>
              <a:rPr dirty="0"/>
              <a:t>Specify</a:t>
            </a:r>
            <a:r>
              <a:rPr dirty="0" spc="-90"/>
              <a:t> </a:t>
            </a:r>
            <a:r>
              <a:rPr dirty="0"/>
              <a:t>Selectors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668779"/>
            <a:ext cx="16421100" cy="8021320"/>
            <a:chOff x="935736" y="1668779"/>
            <a:chExt cx="16421100" cy="8021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5315" y="1668779"/>
              <a:ext cx="118872" cy="80208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58562" y="1687829"/>
              <a:ext cx="0" cy="7922259"/>
            </a:xfrm>
            <a:custGeom>
              <a:avLst/>
              <a:gdLst/>
              <a:ahLst/>
              <a:cxnLst/>
              <a:rect l="l" t="t" r="r" b="b"/>
              <a:pathLst>
                <a:path w="0" h="7922259">
                  <a:moveTo>
                    <a:pt x="0" y="0"/>
                  </a:moveTo>
                  <a:lnTo>
                    <a:pt x="0" y="7921637"/>
                  </a:lnTo>
                </a:path>
              </a:pathLst>
            </a:custGeom>
            <a:ln w="38100">
              <a:solidFill>
                <a:srgbClr val="095A82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439" y="2558929"/>
              <a:ext cx="5993892" cy="19124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45836" y="2631947"/>
              <a:ext cx="5759450" cy="1764664"/>
            </a:xfrm>
            <a:custGeom>
              <a:avLst/>
              <a:gdLst/>
              <a:ahLst/>
              <a:cxnLst/>
              <a:rect l="l" t="t" r="r" b="b"/>
              <a:pathLst>
                <a:path w="5759450" h="1764664">
                  <a:moveTo>
                    <a:pt x="5465064" y="0"/>
                  </a:moveTo>
                  <a:lnTo>
                    <a:pt x="293877" y="0"/>
                  </a:lnTo>
                  <a:lnTo>
                    <a:pt x="246252" y="3809"/>
                  </a:lnTo>
                  <a:lnTo>
                    <a:pt x="201040" y="14985"/>
                  </a:lnTo>
                  <a:lnTo>
                    <a:pt x="158876" y="32766"/>
                  </a:lnTo>
                  <a:lnTo>
                    <a:pt x="120268" y="56769"/>
                  </a:lnTo>
                  <a:lnTo>
                    <a:pt x="86105" y="86105"/>
                  </a:lnTo>
                  <a:lnTo>
                    <a:pt x="56641" y="120396"/>
                  </a:lnTo>
                  <a:lnTo>
                    <a:pt x="32765" y="159003"/>
                  </a:lnTo>
                  <a:lnTo>
                    <a:pt x="14986" y="201168"/>
                  </a:lnTo>
                  <a:lnTo>
                    <a:pt x="3810" y="246379"/>
                  </a:lnTo>
                  <a:lnTo>
                    <a:pt x="0" y="294131"/>
                  </a:lnTo>
                  <a:lnTo>
                    <a:pt x="0" y="1470532"/>
                  </a:lnTo>
                  <a:lnTo>
                    <a:pt x="3810" y="1518285"/>
                  </a:lnTo>
                  <a:lnTo>
                    <a:pt x="14986" y="1563497"/>
                  </a:lnTo>
                  <a:lnTo>
                    <a:pt x="32765" y="1605661"/>
                  </a:lnTo>
                  <a:lnTo>
                    <a:pt x="56641" y="1644268"/>
                  </a:lnTo>
                  <a:lnTo>
                    <a:pt x="86105" y="1678559"/>
                  </a:lnTo>
                  <a:lnTo>
                    <a:pt x="120268" y="1707896"/>
                  </a:lnTo>
                  <a:lnTo>
                    <a:pt x="158876" y="1731899"/>
                  </a:lnTo>
                  <a:lnTo>
                    <a:pt x="201040" y="1749678"/>
                  </a:lnTo>
                  <a:lnTo>
                    <a:pt x="246252" y="1760854"/>
                  </a:lnTo>
                  <a:lnTo>
                    <a:pt x="293877" y="1764664"/>
                  </a:lnTo>
                  <a:lnTo>
                    <a:pt x="5465064" y="1764664"/>
                  </a:lnTo>
                  <a:lnTo>
                    <a:pt x="5512689" y="1760854"/>
                  </a:lnTo>
                  <a:lnTo>
                    <a:pt x="5557900" y="1749678"/>
                  </a:lnTo>
                  <a:lnTo>
                    <a:pt x="5600065" y="1731899"/>
                  </a:lnTo>
                  <a:lnTo>
                    <a:pt x="5638672" y="1707896"/>
                  </a:lnTo>
                  <a:lnTo>
                    <a:pt x="5672836" y="1678559"/>
                  </a:lnTo>
                  <a:lnTo>
                    <a:pt x="5702299" y="1644268"/>
                  </a:lnTo>
                  <a:lnTo>
                    <a:pt x="5726175" y="1605661"/>
                  </a:lnTo>
                  <a:lnTo>
                    <a:pt x="5743956" y="1563497"/>
                  </a:lnTo>
                  <a:lnTo>
                    <a:pt x="5755132" y="1518285"/>
                  </a:lnTo>
                  <a:lnTo>
                    <a:pt x="5758942" y="1470532"/>
                  </a:lnTo>
                  <a:lnTo>
                    <a:pt x="5758942" y="294131"/>
                  </a:lnTo>
                  <a:lnTo>
                    <a:pt x="5755132" y="246379"/>
                  </a:lnTo>
                  <a:lnTo>
                    <a:pt x="5743956" y="201168"/>
                  </a:lnTo>
                  <a:lnTo>
                    <a:pt x="5726175" y="159003"/>
                  </a:lnTo>
                  <a:lnTo>
                    <a:pt x="5702299" y="120396"/>
                  </a:lnTo>
                  <a:lnTo>
                    <a:pt x="5672836" y="86105"/>
                  </a:lnTo>
                  <a:lnTo>
                    <a:pt x="5638672" y="56769"/>
                  </a:lnTo>
                  <a:lnTo>
                    <a:pt x="5600065" y="32766"/>
                  </a:lnTo>
                  <a:lnTo>
                    <a:pt x="5557900" y="14985"/>
                  </a:lnTo>
                  <a:lnTo>
                    <a:pt x="5512689" y="3809"/>
                  </a:lnTo>
                  <a:lnTo>
                    <a:pt x="546506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46597" y="2632709"/>
              <a:ext cx="5759450" cy="1764664"/>
            </a:xfrm>
            <a:custGeom>
              <a:avLst/>
              <a:gdLst/>
              <a:ahLst/>
              <a:cxnLst/>
              <a:rect l="l" t="t" r="r" b="b"/>
              <a:pathLst>
                <a:path w="5759450" h="1764664">
                  <a:moveTo>
                    <a:pt x="0" y="294132"/>
                  </a:moveTo>
                  <a:lnTo>
                    <a:pt x="3810" y="246380"/>
                  </a:lnTo>
                  <a:lnTo>
                    <a:pt x="14986" y="201168"/>
                  </a:lnTo>
                  <a:lnTo>
                    <a:pt x="32765" y="159004"/>
                  </a:lnTo>
                  <a:lnTo>
                    <a:pt x="56641" y="120396"/>
                  </a:lnTo>
                  <a:lnTo>
                    <a:pt x="86105" y="86106"/>
                  </a:lnTo>
                  <a:lnTo>
                    <a:pt x="120268" y="56769"/>
                  </a:lnTo>
                  <a:lnTo>
                    <a:pt x="158876" y="32766"/>
                  </a:lnTo>
                  <a:lnTo>
                    <a:pt x="201040" y="14986"/>
                  </a:lnTo>
                  <a:lnTo>
                    <a:pt x="246252" y="3810"/>
                  </a:lnTo>
                  <a:lnTo>
                    <a:pt x="293877" y="0"/>
                  </a:lnTo>
                  <a:lnTo>
                    <a:pt x="5465063" y="0"/>
                  </a:lnTo>
                  <a:lnTo>
                    <a:pt x="5512688" y="3810"/>
                  </a:lnTo>
                  <a:lnTo>
                    <a:pt x="5557901" y="14986"/>
                  </a:lnTo>
                  <a:lnTo>
                    <a:pt x="5600065" y="32766"/>
                  </a:lnTo>
                  <a:lnTo>
                    <a:pt x="5638673" y="56769"/>
                  </a:lnTo>
                  <a:lnTo>
                    <a:pt x="5672835" y="86106"/>
                  </a:lnTo>
                  <a:lnTo>
                    <a:pt x="5702300" y="120396"/>
                  </a:lnTo>
                  <a:lnTo>
                    <a:pt x="5726176" y="159004"/>
                  </a:lnTo>
                  <a:lnTo>
                    <a:pt x="5743956" y="201168"/>
                  </a:lnTo>
                  <a:lnTo>
                    <a:pt x="5755132" y="246380"/>
                  </a:lnTo>
                  <a:lnTo>
                    <a:pt x="5758942" y="294132"/>
                  </a:lnTo>
                  <a:lnTo>
                    <a:pt x="5758942" y="1470533"/>
                  </a:lnTo>
                  <a:lnTo>
                    <a:pt x="5755132" y="1518285"/>
                  </a:lnTo>
                  <a:lnTo>
                    <a:pt x="5743956" y="1563497"/>
                  </a:lnTo>
                  <a:lnTo>
                    <a:pt x="5726176" y="1605661"/>
                  </a:lnTo>
                  <a:lnTo>
                    <a:pt x="5702300" y="1644269"/>
                  </a:lnTo>
                  <a:lnTo>
                    <a:pt x="5672835" y="1678559"/>
                  </a:lnTo>
                  <a:lnTo>
                    <a:pt x="5638673" y="1707896"/>
                  </a:lnTo>
                  <a:lnTo>
                    <a:pt x="5600065" y="1731899"/>
                  </a:lnTo>
                  <a:lnTo>
                    <a:pt x="5557901" y="1749679"/>
                  </a:lnTo>
                  <a:lnTo>
                    <a:pt x="5512688" y="1760855"/>
                  </a:lnTo>
                  <a:lnTo>
                    <a:pt x="5465063" y="1764665"/>
                  </a:lnTo>
                  <a:lnTo>
                    <a:pt x="293877" y="1764665"/>
                  </a:lnTo>
                  <a:lnTo>
                    <a:pt x="246252" y="1760855"/>
                  </a:lnTo>
                  <a:lnTo>
                    <a:pt x="201040" y="1749679"/>
                  </a:lnTo>
                  <a:lnTo>
                    <a:pt x="158876" y="1731899"/>
                  </a:lnTo>
                  <a:lnTo>
                    <a:pt x="120268" y="1707896"/>
                  </a:lnTo>
                  <a:lnTo>
                    <a:pt x="86105" y="1678559"/>
                  </a:lnTo>
                  <a:lnTo>
                    <a:pt x="56641" y="1644269"/>
                  </a:lnTo>
                  <a:lnTo>
                    <a:pt x="32765" y="1605661"/>
                  </a:lnTo>
                  <a:lnTo>
                    <a:pt x="14986" y="1563497"/>
                  </a:lnTo>
                  <a:lnTo>
                    <a:pt x="3810" y="1518285"/>
                  </a:lnTo>
                  <a:lnTo>
                    <a:pt x="0" y="1470533"/>
                  </a:lnTo>
                  <a:lnTo>
                    <a:pt x="0" y="29413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57400" y="2263139"/>
              <a:ext cx="2056130" cy="1191895"/>
            </a:xfrm>
            <a:custGeom>
              <a:avLst/>
              <a:gdLst/>
              <a:ahLst/>
              <a:cxnLst/>
              <a:rect l="l" t="t" r="r" b="b"/>
              <a:pathLst>
                <a:path w="2056129" h="1191895">
                  <a:moveTo>
                    <a:pt x="1361186" y="0"/>
                  </a:moveTo>
                  <a:lnTo>
                    <a:pt x="1361186" y="150367"/>
                  </a:lnTo>
                  <a:lnTo>
                    <a:pt x="0" y="150367"/>
                  </a:lnTo>
                  <a:lnTo>
                    <a:pt x="0" y="1041273"/>
                  </a:lnTo>
                  <a:lnTo>
                    <a:pt x="1361186" y="1041273"/>
                  </a:lnTo>
                  <a:lnTo>
                    <a:pt x="1361186" y="1191640"/>
                  </a:lnTo>
                  <a:lnTo>
                    <a:pt x="2055622" y="595756"/>
                  </a:lnTo>
                  <a:lnTo>
                    <a:pt x="1361186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7400" y="2420111"/>
              <a:ext cx="713105" cy="1203960"/>
            </a:xfrm>
            <a:custGeom>
              <a:avLst/>
              <a:gdLst/>
              <a:ahLst/>
              <a:cxnLst/>
              <a:rect l="l" t="t" r="r" b="b"/>
              <a:pathLst>
                <a:path w="713105" h="1203960">
                  <a:moveTo>
                    <a:pt x="0" y="0"/>
                  </a:moveTo>
                  <a:lnTo>
                    <a:pt x="0" y="752856"/>
                  </a:lnTo>
                  <a:lnTo>
                    <a:pt x="712724" y="1203960"/>
                  </a:lnTo>
                  <a:lnTo>
                    <a:pt x="712724" y="4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900" y="2836163"/>
              <a:ext cx="1284732" cy="78790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6485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Ways</a:t>
            </a:r>
            <a:r>
              <a:rPr dirty="0" sz="5600" spc="-65"/>
              <a:t> </a:t>
            </a:r>
            <a:r>
              <a:rPr dirty="0" sz="5600" spc="-10"/>
              <a:t>To</a:t>
            </a:r>
            <a:r>
              <a:rPr dirty="0" sz="5600" spc="-35"/>
              <a:t> </a:t>
            </a:r>
            <a:r>
              <a:rPr dirty="0" sz="5600"/>
              <a:t>Specify</a:t>
            </a:r>
            <a:r>
              <a:rPr dirty="0" sz="5600" spc="-85"/>
              <a:t> </a:t>
            </a:r>
            <a:r>
              <a:rPr dirty="0" sz="5600"/>
              <a:t>Selectors</a:t>
            </a:r>
            <a:endParaRPr sz="5600"/>
          </a:p>
        </p:txBody>
      </p:sp>
      <p:sp>
        <p:nvSpPr>
          <p:cNvPr id="12" name="object 12"/>
          <p:cNvSpPr txBox="1"/>
          <p:nvPr/>
        </p:nvSpPr>
        <p:spPr>
          <a:xfrm>
            <a:off x="2001773" y="301244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38655" y="4831079"/>
            <a:ext cx="2637790" cy="3836035"/>
            <a:chOff x="1438655" y="4831079"/>
            <a:chExt cx="2637790" cy="3836035"/>
          </a:xfrm>
        </p:grpSpPr>
        <p:sp>
          <p:nvSpPr>
            <p:cNvPr id="14" name="object 14"/>
            <p:cNvSpPr/>
            <p:nvPr/>
          </p:nvSpPr>
          <p:spPr>
            <a:xfrm>
              <a:off x="2020823" y="4831079"/>
              <a:ext cx="2056130" cy="1189990"/>
            </a:xfrm>
            <a:custGeom>
              <a:avLst/>
              <a:gdLst/>
              <a:ahLst/>
              <a:cxnLst/>
              <a:rect l="l" t="t" r="r" b="b"/>
              <a:pathLst>
                <a:path w="2056129" h="1189989">
                  <a:moveTo>
                    <a:pt x="1362075" y="0"/>
                  </a:moveTo>
                  <a:lnTo>
                    <a:pt x="1362075" y="150114"/>
                  </a:lnTo>
                  <a:lnTo>
                    <a:pt x="0" y="150114"/>
                  </a:lnTo>
                  <a:lnTo>
                    <a:pt x="0" y="1039749"/>
                  </a:lnTo>
                  <a:lnTo>
                    <a:pt x="1362075" y="1039749"/>
                  </a:lnTo>
                  <a:lnTo>
                    <a:pt x="1362075" y="1189863"/>
                  </a:lnTo>
                  <a:lnTo>
                    <a:pt x="2055622" y="594868"/>
                  </a:lnTo>
                  <a:lnTo>
                    <a:pt x="13620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20823" y="4988051"/>
              <a:ext cx="713105" cy="1205230"/>
            </a:xfrm>
            <a:custGeom>
              <a:avLst/>
              <a:gdLst/>
              <a:ahLst/>
              <a:cxnLst/>
              <a:rect l="l" t="t" r="r" b="b"/>
              <a:pathLst>
                <a:path w="713105" h="1205229">
                  <a:moveTo>
                    <a:pt x="0" y="0"/>
                  </a:moveTo>
                  <a:lnTo>
                    <a:pt x="0" y="754126"/>
                  </a:lnTo>
                  <a:lnTo>
                    <a:pt x="712724" y="1205102"/>
                  </a:lnTo>
                  <a:lnTo>
                    <a:pt x="712724" y="45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85899" y="5426963"/>
              <a:ext cx="1284605" cy="788035"/>
            </a:xfrm>
            <a:custGeom>
              <a:avLst/>
              <a:gdLst/>
              <a:ahLst/>
              <a:cxnLst/>
              <a:rect l="l" t="t" r="r" b="b"/>
              <a:pathLst>
                <a:path w="1284605" h="788035">
                  <a:moveTo>
                    <a:pt x="1284224" y="0"/>
                  </a:moveTo>
                  <a:lnTo>
                    <a:pt x="0" y="68580"/>
                  </a:lnTo>
                  <a:lnTo>
                    <a:pt x="0" y="719201"/>
                  </a:lnTo>
                  <a:lnTo>
                    <a:pt x="1284224" y="787781"/>
                  </a:lnTo>
                  <a:lnTo>
                    <a:pt x="1284224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73579" y="7281672"/>
              <a:ext cx="2056130" cy="1191895"/>
            </a:xfrm>
            <a:custGeom>
              <a:avLst/>
              <a:gdLst/>
              <a:ahLst/>
              <a:cxnLst/>
              <a:rect l="l" t="t" r="r" b="b"/>
              <a:pathLst>
                <a:path w="2056129" h="1191895">
                  <a:moveTo>
                    <a:pt x="1361185" y="0"/>
                  </a:moveTo>
                  <a:lnTo>
                    <a:pt x="1361185" y="150367"/>
                  </a:lnTo>
                  <a:lnTo>
                    <a:pt x="0" y="150367"/>
                  </a:lnTo>
                  <a:lnTo>
                    <a:pt x="0" y="1041272"/>
                  </a:lnTo>
                  <a:lnTo>
                    <a:pt x="1361185" y="1041272"/>
                  </a:lnTo>
                  <a:lnTo>
                    <a:pt x="1361185" y="1191640"/>
                  </a:lnTo>
                  <a:lnTo>
                    <a:pt x="2055621" y="595757"/>
                  </a:lnTo>
                  <a:lnTo>
                    <a:pt x="136118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73579" y="7438644"/>
              <a:ext cx="713105" cy="1205230"/>
            </a:xfrm>
            <a:custGeom>
              <a:avLst/>
              <a:gdLst/>
              <a:ahLst/>
              <a:cxnLst/>
              <a:rect l="l" t="t" r="r" b="b"/>
              <a:pathLst>
                <a:path w="713105" h="1205229">
                  <a:moveTo>
                    <a:pt x="0" y="0"/>
                  </a:moveTo>
                  <a:lnTo>
                    <a:pt x="0" y="754125"/>
                  </a:lnTo>
                  <a:lnTo>
                    <a:pt x="712724" y="1205102"/>
                  </a:lnTo>
                  <a:lnTo>
                    <a:pt x="712724" y="45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8655" y="7879079"/>
              <a:ext cx="1283335" cy="788035"/>
            </a:xfrm>
            <a:custGeom>
              <a:avLst/>
              <a:gdLst/>
              <a:ahLst/>
              <a:cxnLst/>
              <a:rect l="l" t="t" r="r" b="b"/>
              <a:pathLst>
                <a:path w="1283335" h="788034">
                  <a:moveTo>
                    <a:pt x="1283081" y="0"/>
                  </a:moveTo>
                  <a:lnTo>
                    <a:pt x="0" y="68580"/>
                  </a:lnTo>
                  <a:lnTo>
                    <a:pt x="0" y="719201"/>
                  </a:lnTo>
                  <a:lnTo>
                    <a:pt x="1283081" y="787781"/>
                  </a:lnTo>
                  <a:lnTo>
                    <a:pt x="1283081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942845" y="560260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2845" y="805446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4272" y="3096259"/>
            <a:ext cx="48596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6425" marR="5080" indent="-186436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directly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8650" y="6495110"/>
            <a:ext cx="405828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32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0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9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selector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algn="ctr" marL="90170" marR="79375">
              <a:lnSpc>
                <a:spcPct val="100000"/>
              </a:lnSpc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&lt;&gt;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brackets,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i.e.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HTML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2467355"/>
            <a:ext cx="16473169" cy="7792720"/>
            <a:chOff x="1046988" y="2467355"/>
            <a:chExt cx="16473169" cy="779272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3319" y="2467355"/>
              <a:ext cx="6196583" cy="20558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48288" y="2551175"/>
              <a:ext cx="5951219" cy="18928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48131" y="2947415"/>
              <a:ext cx="2084832" cy="4495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3294614" y="2992373"/>
              <a:ext cx="1944370" cy="310515"/>
            </a:xfrm>
            <a:custGeom>
              <a:avLst/>
              <a:gdLst/>
              <a:ahLst/>
              <a:cxnLst/>
              <a:rect l="l" t="t" r="r" b="b"/>
              <a:pathLst>
                <a:path w="1944369" h="310514">
                  <a:moveTo>
                    <a:pt x="0" y="310388"/>
                  </a:moveTo>
                  <a:lnTo>
                    <a:pt x="1944242" y="310388"/>
                  </a:lnTo>
                  <a:lnTo>
                    <a:pt x="1944242" y="0"/>
                  </a:lnTo>
                  <a:lnTo>
                    <a:pt x="0" y="0"/>
                  </a:lnTo>
                  <a:lnTo>
                    <a:pt x="0" y="3103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2283" y="5405627"/>
              <a:ext cx="7578851" cy="37566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12680" y="5489448"/>
              <a:ext cx="7342632" cy="35844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01071" y="8267700"/>
              <a:ext cx="3171443" cy="3733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147554" y="8314182"/>
              <a:ext cx="3031490" cy="233045"/>
            </a:xfrm>
            <a:custGeom>
              <a:avLst/>
              <a:gdLst/>
              <a:ahLst/>
              <a:cxnLst/>
              <a:rect l="l" t="t" r="r" b="b"/>
              <a:pathLst>
                <a:path w="3031490" h="233045">
                  <a:moveTo>
                    <a:pt x="0" y="232664"/>
                  </a:moveTo>
                  <a:lnTo>
                    <a:pt x="3030982" y="232664"/>
                  </a:lnTo>
                  <a:lnTo>
                    <a:pt x="3030982" y="0"/>
                  </a:lnTo>
                  <a:lnTo>
                    <a:pt x="0" y="0"/>
                  </a:lnTo>
                  <a:lnTo>
                    <a:pt x="0" y="23266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68483" y="5449823"/>
              <a:ext cx="1431035" cy="4373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014966" y="5496305"/>
              <a:ext cx="1290955" cy="297180"/>
            </a:xfrm>
            <a:custGeom>
              <a:avLst/>
              <a:gdLst/>
              <a:ahLst/>
              <a:cxnLst/>
              <a:rect l="l" t="t" r="r" b="b"/>
              <a:pathLst>
                <a:path w="1290954" h="297179">
                  <a:moveTo>
                    <a:pt x="0" y="297179"/>
                  </a:moveTo>
                  <a:lnTo>
                    <a:pt x="1290701" y="297179"/>
                  </a:lnTo>
                  <a:lnTo>
                    <a:pt x="129070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973050" y="1919477"/>
            <a:ext cx="3201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 i="1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800" spc="-9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5" b="1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668779"/>
            <a:ext cx="16421100" cy="8021320"/>
            <a:chOff x="935736" y="1668779"/>
            <a:chExt cx="16421100" cy="8021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5315" y="1668779"/>
              <a:ext cx="118872" cy="80208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58562" y="1687829"/>
              <a:ext cx="0" cy="7922259"/>
            </a:xfrm>
            <a:custGeom>
              <a:avLst/>
              <a:gdLst/>
              <a:ahLst/>
              <a:cxnLst/>
              <a:rect l="l" t="t" r="r" b="b"/>
              <a:pathLst>
                <a:path w="0" h="7922259">
                  <a:moveTo>
                    <a:pt x="0" y="0"/>
                  </a:moveTo>
                  <a:lnTo>
                    <a:pt x="0" y="7921637"/>
                  </a:lnTo>
                </a:path>
              </a:pathLst>
            </a:custGeom>
            <a:ln w="38100">
              <a:solidFill>
                <a:srgbClr val="095A82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439" y="2558929"/>
              <a:ext cx="5993892" cy="19124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45836" y="2631947"/>
              <a:ext cx="5759450" cy="1764664"/>
            </a:xfrm>
            <a:custGeom>
              <a:avLst/>
              <a:gdLst/>
              <a:ahLst/>
              <a:cxnLst/>
              <a:rect l="l" t="t" r="r" b="b"/>
              <a:pathLst>
                <a:path w="5759450" h="1764664">
                  <a:moveTo>
                    <a:pt x="5465064" y="0"/>
                  </a:moveTo>
                  <a:lnTo>
                    <a:pt x="293877" y="0"/>
                  </a:lnTo>
                  <a:lnTo>
                    <a:pt x="246252" y="3809"/>
                  </a:lnTo>
                  <a:lnTo>
                    <a:pt x="201040" y="14985"/>
                  </a:lnTo>
                  <a:lnTo>
                    <a:pt x="158876" y="32766"/>
                  </a:lnTo>
                  <a:lnTo>
                    <a:pt x="120268" y="56769"/>
                  </a:lnTo>
                  <a:lnTo>
                    <a:pt x="86105" y="86105"/>
                  </a:lnTo>
                  <a:lnTo>
                    <a:pt x="56641" y="120396"/>
                  </a:lnTo>
                  <a:lnTo>
                    <a:pt x="32765" y="159003"/>
                  </a:lnTo>
                  <a:lnTo>
                    <a:pt x="14986" y="201168"/>
                  </a:lnTo>
                  <a:lnTo>
                    <a:pt x="3810" y="246379"/>
                  </a:lnTo>
                  <a:lnTo>
                    <a:pt x="0" y="294131"/>
                  </a:lnTo>
                  <a:lnTo>
                    <a:pt x="0" y="1470532"/>
                  </a:lnTo>
                  <a:lnTo>
                    <a:pt x="3810" y="1518285"/>
                  </a:lnTo>
                  <a:lnTo>
                    <a:pt x="14986" y="1563497"/>
                  </a:lnTo>
                  <a:lnTo>
                    <a:pt x="32765" y="1605661"/>
                  </a:lnTo>
                  <a:lnTo>
                    <a:pt x="56641" y="1644268"/>
                  </a:lnTo>
                  <a:lnTo>
                    <a:pt x="86105" y="1678559"/>
                  </a:lnTo>
                  <a:lnTo>
                    <a:pt x="120268" y="1707896"/>
                  </a:lnTo>
                  <a:lnTo>
                    <a:pt x="158876" y="1731899"/>
                  </a:lnTo>
                  <a:lnTo>
                    <a:pt x="201040" y="1749678"/>
                  </a:lnTo>
                  <a:lnTo>
                    <a:pt x="246252" y="1760854"/>
                  </a:lnTo>
                  <a:lnTo>
                    <a:pt x="293877" y="1764664"/>
                  </a:lnTo>
                  <a:lnTo>
                    <a:pt x="5465064" y="1764664"/>
                  </a:lnTo>
                  <a:lnTo>
                    <a:pt x="5512689" y="1760854"/>
                  </a:lnTo>
                  <a:lnTo>
                    <a:pt x="5557900" y="1749678"/>
                  </a:lnTo>
                  <a:lnTo>
                    <a:pt x="5600065" y="1731899"/>
                  </a:lnTo>
                  <a:lnTo>
                    <a:pt x="5638672" y="1707896"/>
                  </a:lnTo>
                  <a:lnTo>
                    <a:pt x="5672836" y="1678559"/>
                  </a:lnTo>
                  <a:lnTo>
                    <a:pt x="5702299" y="1644268"/>
                  </a:lnTo>
                  <a:lnTo>
                    <a:pt x="5726175" y="1605661"/>
                  </a:lnTo>
                  <a:lnTo>
                    <a:pt x="5743956" y="1563497"/>
                  </a:lnTo>
                  <a:lnTo>
                    <a:pt x="5755132" y="1518285"/>
                  </a:lnTo>
                  <a:lnTo>
                    <a:pt x="5758942" y="1470532"/>
                  </a:lnTo>
                  <a:lnTo>
                    <a:pt x="5758942" y="294131"/>
                  </a:lnTo>
                  <a:lnTo>
                    <a:pt x="5755132" y="246379"/>
                  </a:lnTo>
                  <a:lnTo>
                    <a:pt x="5743956" y="201168"/>
                  </a:lnTo>
                  <a:lnTo>
                    <a:pt x="5726175" y="159003"/>
                  </a:lnTo>
                  <a:lnTo>
                    <a:pt x="5702299" y="120396"/>
                  </a:lnTo>
                  <a:lnTo>
                    <a:pt x="5672836" y="86105"/>
                  </a:lnTo>
                  <a:lnTo>
                    <a:pt x="5638672" y="56769"/>
                  </a:lnTo>
                  <a:lnTo>
                    <a:pt x="5600065" y="32766"/>
                  </a:lnTo>
                  <a:lnTo>
                    <a:pt x="5557900" y="14985"/>
                  </a:lnTo>
                  <a:lnTo>
                    <a:pt x="5512689" y="3809"/>
                  </a:lnTo>
                  <a:lnTo>
                    <a:pt x="546506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46597" y="2632709"/>
              <a:ext cx="5759450" cy="1764664"/>
            </a:xfrm>
            <a:custGeom>
              <a:avLst/>
              <a:gdLst/>
              <a:ahLst/>
              <a:cxnLst/>
              <a:rect l="l" t="t" r="r" b="b"/>
              <a:pathLst>
                <a:path w="5759450" h="1764664">
                  <a:moveTo>
                    <a:pt x="0" y="294132"/>
                  </a:moveTo>
                  <a:lnTo>
                    <a:pt x="3810" y="246380"/>
                  </a:lnTo>
                  <a:lnTo>
                    <a:pt x="14986" y="201168"/>
                  </a:lnTo>
                  <a:lnTo>
                    <a:pt x="32765" y="159004"/>
                  </a:lnTo>
                  <a:lnTo>
                    <a:pt x="56641" y="120396"/>
                  </a:lnTo>
                  <a:lnTo>
                    <a:pt x="86105" y="86106"/>
                  </a:lnTo>
                  <a:lnTo>
                    <a:pt x="120268" y="56769"/>
                  </a:lnTo>
                  <a:lnTo>
                    <a:pt x="158876" y="32766"/>
                  </a:lnTo>
                  <a:lnTo>
                    <a:pt x="201040" y="14986"/>
                  </a:lnTo>
                  <a:lnTo>
                    <a:pt x="246252" y="3810"/>
                  </a:lnTo>
                  <a:lnTo>
                    <a:pt x="293877" y="0"/>
                  </a:lnTo>
                  <a:lnTo>
                    <a:pt x="5465063" y="0"/>
                  </a:lnTo>
                  <a:lnTo>
                    <a:pt x="5512688" y="3810"/>
                  </a:lnTo>
                  <a:lnTo>
                    <a:pt x="5557901" y="14986"/>
                  </a:lnTo>
                  <a:lnTo>
                    <a:pt x="5600065" y="32766"/>
                  </a:lnTo>
                  <a:lnTo>
                    <a:pt x="5638673" y="56769"/>
                  </a:lnTo>
                  <a:lnTo>
                    <a:pt x="5672835" y="86106"/>
                  </a:lnTo>
                  <a:lnTo>
                    <a:pt x="5702300" y="120396"/>
                  </a:lnTo>
                  <a:lnTo>
                    <a:pt x="5726176" y="159004"/>
                  </a:lnTo>
                  <a:lnTo>
                    <a:pt x="5743956" y="201168"/>
                  </a:lnTo>
                  <a:lnTo>
                    <a:pt x="5755132" y="246380"/>
                  </a:lnTo>
                  <a:lnTo>
                    <a:pt x="5758942" y="294132"/>
                  </a:lnTo>
                  <a:lnTo>
                    <a:pt x="5758942" y="1470533"/>
                  </a:lnTo>
                  <a:lnTo>
                    <a:pt x="5755132" y="1518285"/>
                  </a:lnTo>
                  <a:lnTo>
                    <a:pt x="5743956" y="1563497"/>
                  </a:lnTo>
                  <a:lnTo>
                    <a:pt x="5726176" y="1605661"/>
                  </a:lnTo>
                  <a:lnTo>
                    <a:pt x="5702300" y="1644269"/>
                  </a:lnTo>
                  <a:lnTo>
                    <a:pt x="5672835" y="1678559"/>
                  </a:lnTo>
                  <a:lnTo>
                    <a:pt x="5638673" y="1707896"/>
                  </a:lnTo>
                  <a:lnTo>
                    <a:pt x="5600065" y="1731899"/>
                  </a:lnTo>
                  <a:lnTo>
                    <a:pt x="5557901" y="1749679"/>
                  </a:lnTo>
                  <a:lnTo>
                    <a:pt x="5512688" y="1760855"/>
                  </a:lnTo>
                  <a:lnTo>
                    <a:pt x="5465063" y="1764665"/>
                  </a:lnTo>
                  <a:lnTo>
                    <a:pt x="293877" y="1764665"/>
                  </a:lnTo>
                  <a:lnTo>
                    <a:pt x="246252" y="1760855"/>
                  </a:lnTo>
                  <a:lnTo>
                    <a:pt x="201040" y="1749679"/>
                  </a:lnTo>
                  <a:lnTo>
                    <a:pt x="158876" y="1731899"/>
                  </a:lnTo>
                  <a:lnTo>
                    <a:pt x="120268" y="1707896"/>
                  </a:lnTo>
                  <a:lnTo>
                    <a:pt x="86105" y="1678559"/>
                  </a:lnTo>
                  <a:lnTo>
                    <a:pt x="56641" y="1644269"/>
                  </a:lnTo>
                  <a:lnTo>
                    <a:pt x="32765" y="1605661"/>
                  </a:lnTo>
                  <a:lnTo>
                    <a:pt x="14986" y="1563497"/>
                  </a:lnTo>
                  <a:lnTo>
                    <a:pt x="3810" y="1518285"/>
                  </a:lnTo>
                  <a:lnTo>
                    <a:pt x="0" y="1470533"/>
                  </a:lnTo>
                  <a:lnTo>
                    <a:pt x="0" y="29413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57400" y="2263139"/>
              <a:ext cx="2056130" cy="1191895"/>
            </a:xfrm>
            <a:custGeom>
              <a:avLst/>
              <a:gdLst/>
              <a:ahLst/>
              <a:cxnLst/>
              <a:rect l="l" t="t" r="r" b="b"/>
              <a:pathLst>
                <a:path w="2056129" h="1191895">
                  <a:moveTo>
                    <a:pt x="1361186" y="0"/>
                  </a:moveTo>
                  <a:lnTo>
                    <a:pt x="1361186" y="150367"/>
                  </a:lnTo>
                  <a:lnTo>
                    <a:pt x="0" y="150367"/>
                  </a:lnTo>
                  <a:lnTo>
                    <a:pt x="0" y="1041273"/>
                  </a:lnTo>
                  <a:lnTo>
                    <a:pt x="1361186" y="1041273"/>
                  </a:lnTo>
                  <a:lnTo>
                    <a:pt x="1361186" y="1191640"/>
                  </a:lnTo>
                  <a:lnTo>
                    <a:pt x="2055622" y="595756"/>
                  </a:lnTo>
                  <a:lnTo>
                    <a:pt x="13611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7400" y="2420111"/>
              <a:ext cx="713105" cy="1203960"/>
            </a:xfrm>
            <a:custGeom>
              <a:avLst/>
              <a:gdLst/>
              <a:ahLst/>
              <a:cxnLst/>
              <a:rect l="l" t="t" r="r" b="b"/>
              <a:pathLst>
                <a:path w="713105" h="1203960">
                  <a:moveTo>
                    <a:pt x="0" y="0"/>
                  </a:moveTo>
                  <a:lnTo>
                    <a:pt x="0" y="752856"/>
                  </a:lnTo>
                  <a:lnTo>
                    <a:pt x="712724" y="1203960"/>
                  </a:lnTo>
                  <a:lnTo>
                    <a:pt x="712724" y="4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5900" y="2836163"/>
              <a:ext cx="1284605" cy="788035"/>
            </a:xfrm>
            <a:custGeom>
              <a:avLst/>
              <a:gdLst/>
              <a:ahLst/>
              <a:cxnLst/>
              <a:rect l="l" t="t" r="r" b="b"/>
              <a:pathLst>
                <a:path w="1284605" h="788035">
                  <a:moveTo>
                    <a:pt x="1284224" y="0"/>
                  </a:moveTo>
                  <a:lnTo>
                    <a:pt x="0" y="68579"/>
                  </a:lnTo>
                  <a:lnTo>
                    <a:pt x="0" y="719201"/>
                  </a:lnTo>
                  <a:lnTo>
                    <a:pt x="1284224" y="787780"/>
                  </a:lnTo>
                  <a:lnTo>
                    <a:pt x="1284224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6485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Ways</a:t>
            </a:r>
            <a:r>
              <a:rPr dirty="0" sz="5600" spc="-65"/>
              <a:t> </a:t>
            </a:r>
            <a:r>
              <a:rPr dirty="0" sz="5600" spc="-10"/>
              <a:t>To</a:t>
            </a:r>
            <a:r>
              <a:rPr dirty="0" sz="5600" spc="-35"/>
              <a:t> </a:t>
            </a:r>
            <a:r>
              <a:rPr dirty="0" sz="5600"/>
              <a:t>Specify</a:t>
            </a:r>
            <a:r>
              <a:rPr dirty="0" sz="5600" spc="-85"/>
              <a:t> </a:t>
            </a:r>
            <a:r>
              <a:rPr dirty="0" sz="5600"/>
              <a:t>Selectors</a:t>
            </a:r>
            <a:endParaRPr sz="5600"/>
          </a:p>
        </p:txBody>
      </p:sp>
      <p:sp>
        <p:nvSpPr>
          <p:cNvPr id="12" name="object 12"/>
          <p:cNvSpPr txBox="1"/>
          <p:nvPr/>
        </p:nvSpPr>
        <p:spPr>
          <a:xfrm>
            <a:off x="2001773" y="301244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38655" y="4831079"/>
            <a:ext cx="2637790" cy="3836035"/>
            <a:chOff x="1438655" y="4831079"/>
            <a:chExt cx="2637790" cy="3836035"/>
          </a:xfrm>
        </p:grpSpPr>
        <p:sp>
          <p:nvSpPr>
            <p:cNvPr id="14" name="object 14"/>
            <p:cNvSpPr/>
            <p:nvPr/>
          </p:nvSpPr>
          <p:spPr>
            <a:xfrm>
              <a:off x="2020823" y="4831079"/>
              <a:ext cx="2056130" cy="1189990"/>
            </a:xfrm>
            <a:custGeom>
              <a:avLst/>
              <a:gdLst/>
              <a:ahLst/>
              <a:cxnLst/>
              <a:rect l="l" t="t" r="r" b="b"/>
              <a:pathLst>
                <a:path w="2056129" h="1189989">
                  <a:moveTo>
                    <a:pt x="1362075" y="0"/>
                  </a:moveTo>
                  <a:lnTo>
                    <a:pt x="1362075" y="150114"/>
                  </a:lnTo>
                  <a:lnTo>
                    <a:pt x="0" y="150114"/>
                  </a:lnTo>
                  <a:lnTo>
                    <a:pt x="0" y="1039749"/>
                  </a:lnTo>
                  <a:lnTo>
                    <a:pt x="1362075" y="1039749"/>
                  </a:lnTo>
                  <a:lnTo>
                    <a:pt x="1362075" y="1189863"/>
                  </a:lnTo>
                  <a:lnTo>
                    <a:pt x="2055622" y="594868"/>
                  </a:lnTo>
                  <a:lnTo>
                    <a:pt x="136207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20823" y="4988051"/>
              <a:ext cx="713105" cy="1205230"/>
            </a:xfrm>
            <a:custGeom>
              <a:avLst/>
              <a:gdLst/>
              <a:ahLst/>
              <a:cxnLst/>
              <a:rect l="l" t="t" r="r" b="b"/>
              <a:pathLst>
                <a:path w="713105" h="1205229">
                  <a:moveTo>
                    <a:pt x="0" y="0"/>
                  </a:moveTo>
                  <a:lnTo>
                    <a:pt x="0" y="754126"/>
                  </a:lnTo>
                  <a:lnTo>
                    <a:pt x="712724" y="1205102"/>
                  </a:lnTo>
                  <a:lnTo>
                    <a:pt x="712724" y="45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899" y="5426963"/>
              <a:ext cx="1284732" cy="7879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73579" y="7281672"/>
              <a:ext cx="2056130" cy="1191895"/>
            </a:xfrm>
            <a:custGeom>
              <a:avLst/>
              <a:gdLst/>
              <a:ahLst/>
              <a:cxnLst/>
              <a:rect l="l" t="t" r="r" b="b"/>
              <a:pathLst>
                <a:path w="2056129" h="1191895">
                  <a:moveTo>
                    <a:pt x="1361185" y="0"/>
                  </a:moveTo>
                  <a:lnTo>
                    <a:pt x="1361185" y="150367"/>
                  </a:lnTo>
                  <a:lnTo>
                    <a:pt x="0" y="150367"/>
                  </a:lnTo>
                  <a:lnTo>
                    <a:pt x="0" y="1041272"/>
                  </a:lnTo>
                  <a:lnTo>
                    <a:pt x="1361185" y="1041272"/>
                  </a:lnTo>
                  <a:lnTo>
                    <a:pt x="1361185" y="1191640"/>
                  </a:lnTo>
                  <a:lnTo>
                    <a:pt x="2055621" y="595757"/>
                  </a:lnTo>
                  <a:lnTo>
                    <a:pt x="136118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73579" y="7438644"/>
              <a:ext cx="713105" cy="1205230"/>
            </a:xfrm>
            <a:custGeom>
              <a:avLst/>
              <a:gdLst/>
              <a:ahLst/>
              <a:cxnLst/>
              <a:rect l="l" t="t" r="r" b="b"/>
              <a:pathLst>
                <a:path w="713105" h="1205229">
                  <a:moveTo>
                    <a:pt x="0" y="0"/>
                  </a:moveTo>
                  <a:lnTo>
                    <a:pt x="0" y="754125"/>
                  </a:lnTo>
                  <a:lnTo>
                    <a:pt x="712724" y="1205102"/>
                  </a:lnTo>
                  <a:lnTo>
                    <a:pt x="712724" y="45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8655" y="7879079"/>
              <a:ext cx="1283335" cy="788035"/>
            </a:xfrm>
            <a:custGeom>
              <a:avLst/>
              <a:gdLst/>
              <a:ahLst/>
              <a:cxnLst/>
              <a:rect l="l" t="t" r="r" b="b"/>
              <a:pathLst>
                <a:path w="1283335" h="788034">
                  <a:moveTo>
                    <a:pt x="1283081" y="0"/>
                  </a:moveTo>
                  <a:lnTo>
                    <a:pt x="0" y="68580"/>
                  </a:lnTo>
                  <a:lnTo>
                    <a:pt x="0" y="719201"/>
                  </a:lnTo>
                  <a:lnTo>
                    <a:pt x="1283081" y="787781"/>
                  </a:lnTo>
                  <a:lnTo>
                    <a:pt x="1283081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942845" y="560260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2845" y="805446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0765" y="2913380"/>
            <a:ext cx="46183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dirty="0" sz="2400" spc="-5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this type, 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selector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enclosed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square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brackets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2574035"/>
            <a:ext cx="16308705" cy="7686040"/>
            <a:chOff x="1046988" y="2574035"/>
            <a:chExt cx="16308705" cy="768604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7244" y="2574035"/>
              <a:ext cx="5878067" cy="19156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9735" y="5425439"/>
              <a:ext cx="7275576" cy="36149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0111" y="5378195"/>
              <a:ext cx="1432559" cy="4373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085069" y="5423153"/>
              <a:ext cx="1293495" cy="297180"/>
            </a:xfrm>
            <a:custGeom>
              <a:avLst/>
              <a:gdLst/>
              <a:ahLst/>
              <a:cxnLst/>
              <a:rect l="l" t="t" r="r" b="b"/>
              <a:pathLst>
                <a:path w="1293495" h="297179">
                  <a:moveTo>
                    <a:pt x="0" y="297179"/>
                  </a:moveTo>
                  <a:lnTo>
                    <a:pt x="1293368" y="297179"/>
                  </a:lnTo>
                  <a:lnTo>
                    <a:pt x="1293368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3471" y="8130539"/>
              <a:ext cx="2586228" cy="4373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298430" y="8175497"/>
              <a:ext cx="2446020" cy="297180"/>
            </a:xfrm>
            <a:custGeom>
              <a:avLst/>
              <a:gdLst/>
              <a:ahLst/>
              <a:cxnLst/>
              <a:rect l="l" t="t" r="r" b="b"/>
              <a:pathLst>
                <a:path w="2446020" h="297179">
                  <a:moveTo>
                    <a:pt x="0" y="297179"/>
                  </a:moveTo>
                  <a:lnTo>
                    <a:pt x="2446020" y="297179"/>
                  </a:lnTo>
                  <a:lnTo>
                    <a:pt x="2446020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03935" y="2939795"/>
              <a:ext cx="2301240" cy="457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250418" y="2984753"/>
              <a:ext cx="2160905" cy="318135"/>
            </a:xfrm>
            <a:custGeom>
              <a:avLst/>
              <a:gdLst/>
              <a:ahLst/>
              <a:cxnLst/>
              <a:rect l="l" t="t" r="r" b="b"/>
              <a:pathLst>
                <a:path w="2160905" h="318135">
                  <a:moveTo>
                    <a:pt x="0" y="318007"/>
                  </a:moveTo>
                  <a:lnTo>
                    <a:pt x="2160524" y="318007"/>
                  </a:lnTo>
                  <a:lnTo>
                    <a:pt x="2160524" y="0"/>
                  </a:lnTo>
                  <a:lnTo>
                    <a:pt x="0" y="0"/>
                  </a:lnTo>
                  <a:lnTo>
                    <a:pt x="0" y="318007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973050" y="1919477"/>
            <a:ext cx="3201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 i="1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800" spc="-9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5" b="1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14161" y="6677990"/>
            <a:ext cx="42462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2400" spc="-32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0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8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must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668779"/>
            <a:ext cx="16421100" cy="8021320"/>
            <a:chOff x="935736" y="1668779"/>
            <a:chExt cx="16421100" cy="8021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5315" y="1668779"/>
              <a:ext cx="118872" cy="80208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58562" y="1687829"/>
              <a:ext cx="0" cy="7922259"/>
            </a:xfrm>
            <a:custGeom>
              <a:avLst/>
              <a:gdLst/>
              <a:ahLst/>
              <a:cxnLst/>
              <a:rect l="l" t="t" r="r" b="b"/>
              <a:pathLst>
                <a:path w="0" h="7922259">
                  <a:moveTo>
                    <a:pt x="0" y="0"/>
                  </a:moveTo>
                  <a:lnTo>
                    <a:pt x="0" y="7921637"/>
                  </a:lnTo>
                </a:path>
              </a:pathLst>
            </a:custGeom>
            <a:ln w="38100">
              <a:solidFill>
                <a:srgbClr val="095A82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20824" y="4831079"/>
              <a:ext cx="2056130" cy="1189990"/>
            </a:xfrm>
            <a:custGeom>
              <a:avLst/>
              <a:gdLst/>
              <a:ahLst/>
              <a:cxnLst/>
              <a:rect l="l" t="t" r="r" b="b"/>
              <a:pathLst>
                <a:path w="2056129" h="1189989">
                  <a:moveTo>
                    <a:pt x="1362075" y="0"/>
                  </a:moveTo>
                  <a:lnTo>
                    <a:pt x="1362075" y="150114"/>
                  </a:lnTo>
                  <a:lnTo>
                    <a:pt x="0" y="150114"/>
                  </a:lnTo>
                  <a:lnTo>
                    <a:pt x="0" y="1039749"/>
                  </a:lnTo>
                  <a:lnTo>
                    <a:pt x="1362075" y="1039749"/>
                  </a:lnTo>
                  <a:lnTo>
                    <a:pt x="1362075" y="1189863"/>
                  </a:lnTo>
                  <a:lnTo>
                    <a:pt x="2055622" y="594868"/>
                  </a:lnTo>
                  <a:lnTo>
                    <a:pt x="13620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20824" y="4988051"/>
              <a:ext cx="713105" cy="1205230"/>
            </a:xfrm>
            <a:custGeom>
              <a:avLst/>
              <a:gdLst/>
              <a:ahLst/>
              <a:cxnLst/>
              <a:rect l="l" t="t" r="r" b="b"/>
              <a:pathLst>
                <a:path w="713105" h="1205229">
                  <a:moveTo>
                    <a:pt x="0" y="0"/>
                  </a:moveTo>
                  <a:lnTo>
                    <a:pt x="0" y="754126"/>
                  </a:lnTo>
                  <a:lnTo>
                    <a:pt x="712724" y="1205102"/>
                  </a:lnTo>
                  <a:lnTo>
                    <a:pt x="712724" y="45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85900" y="5426964"/>
              <a:ext cx="1284605" cy="788035"/>
            </a:xfrm>
            <a:custGeom>
              <a:avLst/>
              <a:gdLst/>
              <a:ahLst/>
              <a:cxnLst/>
              <a:rect l="l" t="t" r="r" b="b"/>
              <a:pathLst>
                <a:path w="1284605" h="788035">
                  <a:moveTo>
                    <a:pt x="1284224" y="0"/>
                  </a:moveTo>
                  <a:lnTo>
                    <a:pt x="0" y="68580"/>
                  </a:lnTo>
                  <a:lnTo>
                    <a:pt x="0" y="719201"/>
                  </a:lnTo>
                  <a:lnTo>
                    <a:pt x="1284224" y="787781"/>
                  </a:lnTo>
                  <a:lnTo>
                    <a:pt x="1284224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73580" y="7281671"/>
              <a:ext cx="2056130" cy="1191895"/>
            </a:xfrm>
            <a:custGeom>
              <a:avLst/>
              <a:gdLst/>
              <a:ahLst/>
              <a:cxnLst/>
              <a:rect l="l" t="t" r="r" b="b"/>
              <a:pathLst>
                <a:path w="2056129" h="1191895">
                  <a:moveTo>
                    <a:pt x="1361185" y="0"/>
                  </a:moveTo>
                  <a:lnTo>
                    <a:pt x="1361185" y="150367"/>
                  </a:lnTo>
                  <a:lnTo>
                    <a:pt x="0" y="150367"/>
                  </a:lnTo>
                  <a:lnTo>
                    <a:pt x="0" y="1041272"/>
                  </a:lnTo>
                  <a:lnTo>
                    <a:pt x="1361185" y="1041272"/>
                  </a:lnTo>
                  <a:lnTo>
                    <a:pt x="1361185" y="1191640"/>
                  </a:lnTo>
                  <a:lnTo>
                    <a:pt x="2055621" y="595757"/>
                  </a:lnTo>
                  <a:lnTo>
                    <a:pt x="1361185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73580" y="7438644"/>
              <a:ext cx="713105" cy="1205230"/>
            </a:xfrm>
            <a:custGeom>
              <a:avLst/>
              <a:gdLst/>
              <a:ahLst/>
              <a:cxnLst/>
              <a:rect l="l" t="t" r="r" b="b"/>
              <a:pathLst>
                <a:path w="713105" h="1205229">
                  <a:moveTo>
                    <a:pt x="0" y="0"/>
                  </a:moveTo>
                  <a:lnTo>
                    <a:pt x="0" y="754125"/>
                  </a:lnTo>
                  <a:lnTo>
                    <a:pt x="712724" y="1205102"/>
                  </a:lnTo>
                  <a:lnTo>
                    <a:pt x="712724" y="45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655" y="7879079"/>
              <a:ext cx="1283208" cy="78790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6485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Ways</a:t>
            </a:r>
            <a:r>
              <a:rPr dirty="0" sz="5600" spc="-65"/>
              <a:t> </a:t>
            </a:r>
            <a:r>
              <a:rPr dirty="0" sz="5600" spc="-10"/>
              <a:t>To</a:t>
            </a:r>
            <a:r>
              <a:rPr dirty="0" sz="5600" spc="-35"/>
              <a:t> </a:t>
            </a:r>
            <a:r>
              <a:rPr dirty="0" sz="5600"/>
              <a:t>Specify</a:t>
            </a:r>
            <a:r>
              <a:rPr dirty="0" sz="5600" spc="-85"/>
              <a:t> </a:t>
            </a:r>
            <a:r>
              <a:rPr dirty="0" sz="5600"/>
              <a:t>Selectors</a:t>
            </a:r>
            <a:endParaRPr sz="5600"/>
          </a:p>
        </p:txBody>
      </p:sp>
      <p:sp>
        <p:nvSpPr>
          <p:cNvPr id="12" name="object 12"/>
          <p:cNvSpPr txBox="1"/>
          <p:nvPr/>
        </p:nvSpPr>
        <p:spPr>
          <a:xfrm>
            <a:off x="1942845" y="805446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2845" y="560260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85900" y="2263139"/>
            <a:ext cx="2627630" cy="1361440"/>
            <a:chOff x="1485900" y="2263139"/>
            <a:chExt cx="2627630" cy="1361440"/>
          </a:xfrm>
        </p:grpSpPr>
        <p:sp>
          <p:nvSpPr>
            <p:cNvPr id="15" name="object 15"/>
            <p:cNvSpPr/>
            <p:nvPr/>
          </p:nvSpPr>
          <p:spPr>
            <a:xfrm>
              <a:off x="2057400" y="2263139"/>
              <a:ext cx="2056130" cy="1191895"/>
            </a:xfrm>
            <a:custGeom>
              <a:avLst/>
              <a:gdLst/>
              <a:ahLst/>
              <a:cxnLst/>
              <a:rect l="l" t="t" r="r" b="b"/>
              <a:pathLst>
                <a:path w="2056129" h="1191895">
                  <a:moveTo>
                    <a:pt x="1361186" y="0"/>
                  </a:moveTo>
                  <a:lnTo>
                    <a:pt x="1361186" y="150367"/>
                  </a:lnTo>
                  <a:lnTo>
                    <a:pt x="0" y="150367"/>
                  </a:lnTo>
                  <a:lnTo>
                    <a:pt x="0" y="1041273"/>
                  </a:lnTo>
                  <a:lnTo>
                    <a:pt x="1361186" y="1041273"/>
                  </a:lnTo>
                  <a:lnTo>
                    <a:pt x="1361186" y="1191640"/>
                  </a:lnTo>
                  <a:lnTo>
                    <a:pt x="2055622" y="595756"/>
                  </a:lnTo>
                  <a:lnTo>
                    <a:pt x="13611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57400" y="2420111"/>
              <a:ext cx="713105" cy="1203960"/>
            </a:xfrm>
            <a:custGeom>
              <a:avLst/>
              <a:gdLst/>
              <a:ahLst/>
              <a:cxnLst/>
              <a:rect l="l" t="t" r="r" b="b"/>
              <a:pathLst>
                <a:path w="713105" h="1203960">
                  <a:moveTo>
                    <a:pt x="0" y="0"/>
                  </a:moveTo>
                  <a:lnTo>
                    <a:pt x="0" y="752856"/>
                  </a:lnTo>
                  <a:lnTo>
                    <a:pt x="712724" y="1203960"/>
                  </a:lnTo>
                  <a:lnTo>
                    <a:pt x="712724" y="4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85900" y="2836163"/>
              <a:ext cx="1284605" cy="788035"/>
            </a:xfrm>
            <a:custGeom>
              <a:avLst/>
              <a:gdLst/>
              <a:ahLst/>
              <a:cxnLst/>
              <a:rect l="l" t="t" r="r" b="b"/>
              <a:pathLst>
                <a:path w="1284605" h="788035">
                  <a:moveTo>
                    <a:pt x="1284224" y="0"/>
                  </a:moveTo>
                  <a:lnTo>
                    <a:pt x="0" y="68579"/>
                  </a:lnTo>
                  <a:lnTo>
                    <a:pt x="0" y="719201"/>
                  </a:lnTo>
                  <a:lnTo>
                    <a:pt x="1284224" y="787780"/>
                  </a:lnTo>
                  <a:lnTo>
                    <a:pt x="1284224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01773" y="301244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25440" y="2558929"/>
            <a:ext cx="5994400" cy="1912620"/>
            <a:chOff x="5425440" y="2558929"/>
            <a:chExt cx="5994400" cy="191262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5440" y="2558929"/>
              <a:ext cx="5993892" cy="191248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545836" y="2633472"/>
              <a:ext cx="5759450" cy="1763395"/>
            </a:xfrm>
            <a:custGeom>
              <a:avLst/>
              <a:gdLst/>
              <a:ahLst/>
              <a:cxnLst/>
              <a:rect l="l" t="t" r="r" b="b"/>
              <a:pathLst>
                <a:path w="5759450" h="1763395">
                  <a:moveTo>
                    <a:pt x="5465064" y="0"/>
                  </a:moveTo>
                  <a:lnTo>
                    <a:pt x="293877" y="0"/>
                  </a:lnTo>
                  <a:lnTo>
                    <a:pt x="246252" y="3809"/>
                  </a:lnTo>
                  <a:lnTo>
                    <a:pt x="201040" y="14985"/>
                  </a:lnTo>
                  <a:lnTo>
                    <a:pt x="158876" y="32766"/>
                  </a:lnTo>
                  <a:lnTo>
                    <a:pt x="120268" y="56642"/>
                  </a:lnTo>
                  <a:lnTo>
                    <a:pt x="86105" y="86105"/>
                  </a:lnTo>
                  <a:lnTo>
                    <a:pt x="56641" y="120269"/>
                  </a:lnTo>
                  <a:lnTo>
                    <a:pt x="32765" y="158750"/>
                  </a:lnTo>
                  <a:lnTo>
                    <a:pt x="14986" y="200913"/>
                  </a:lnTo>
                  <a:lnTo>
                    <a:pt x="3810" y="246252"/>
                  </a:lnTo>
                  <a:lnTo>
                    <a:pt x="0" y="293877"/>
                  </a:lnTo>
                  <a:lnTo>
                    <a:pt x="0" y="1469263"/>
                  </a:lnTo>
                  <a:lnTo>
                    <a:pt x="3810" y="1516888"/>
                  </a:lnTo>
                  <a:lnTo>
                    <a:pt x="14986" y="1562227"/>
                  </a:lnTo>
                  <a:lnTo>
                    <a:pt x="32765" y="1604390"/>
                  </a:lnTo>
                  <a:lnTo>
                    <a:pt x="56641" y="1642872"/>
                  </a:lnTo>
                  <a:lnTo>
                    <a:pt x="86105" y="1677035"/>
                  </a:lnTo>
                  <a:lnTo>
                    <a:pt x="120268" y="1706499"/>
                  </a:lnTo>
                  <a:lnTo>
                    <a:pt x="158876" y="1730375"/>
                  </a:lnTo>
                  <a:lnTo>
                    <a:pt x="201040" y="1748154"/>
                  </a:lnTo>
                  <a:lnTo>
                    <a:pt x="246252" y="1759330"/>
                  </a:lnTo>
                  <a:lnTo>
                    <a:pt x="293877" y="1763140"/>
                  </a:lnTo>
                  <a:lnTo>
                    <a:pt x="5465064" y="1763140"/>
                  </a:lnTo>
                  <a:lnTo>
                    <a:pt x="5512689" y="1759330"/>
                  </a:lnTo>
                  <a:lnTo>
                    <a:pt x="5557900" y="1748154"/>
                  </a:lnTo>
                  <a:lnTo>
                    <a:pt x="5600065" y="1730375"/>
                  </a:lnTo>
                  <a:lnTo>
                    <a:pt x="5638672" y="1706499"/>
                  </a:lnTo>
                  <a:lnTo>
                    <a:pt x="5672836" y="1677035"/>
                  </a:lnTo>
                  <a:lnTo>
                    <a:pt x="5702299" y="1642872"/>
                  </a:lnTo>
                  <a:lnTo>
                    <a:pt x="5726175" y="1604390"/>
                  </a:lnTo>
                  <a:lnTo>
                    <a:pt x="5743956" y="1562227"/>
                  </a:lnTo>
                  <a:lnTo>
                    <a:pt x="5755132" y="1516888"/>
                  </a:lnTo>
                  <a:lnTo>
                    <a:pt x="5758942" y="1469263"/>
                  </a:lnTo>
                  <a:lnTo>
                    <a:pt x="5758942" y="293877"/>
                  </a:lnTo>
                  <a:lnTo>
                    <a:pt x="5755132" y="246252"/>
                  </a:lnTo>
                  <a:lnTo>
                    <a:pt x="5743956" y="200913"/>
                  </a:lnTo>
                  <a:lnTo>
                    <a:pt x="5726175" y="158750"/>
                  </a:lnTo>
                  <a:lnTo>
                    <a:pt x="5702299" y="120269"/>
                  </a:lnTo>
                  <a:lnTo>
                    <a:pt x="5672836" y="86105"/>
                  </a:lnTo>
                  <a:lnTo>
                    <a:pt x="5638672" y="56642"/>
                  </a:lnTo>
                  <a:lnTo>
                    <a:pt x="5600065" y="32766"/>
                  </a:lnTo>
                  <a:lnTo>
                    <a:pt x="5557900" y="14985"/>
                  </a:lnTo>
                  <a:lnTo>
                    <a:pt x="5512689" y="3809"/>
                  </a:lnTo>
                  <a:lnTo>
                    <a:pt x="546506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46598" y="2634234"/>
              <a:ext cx="5759450" cy="1763395"/>
            </a:xfrm>
            <a:custGeom>
              <a:avLst/>
              <a:gdLst/>
              <a:ahLst/>
              <a:cxnLst/>
              <a:rect l="l" t="t" r="r" b="b"/>
              <a:pathLst>
                <a:path w="5759450" h="1763395">
                  <a:moveTo>
                    <a:pt x="0" y="293877"/>
                  </a:moveTo>
                  <a:lnTo>
                    <a:pt x="3810" y="246252"/>
                  </a:lnTo>
                  <a:lnTo>
                    <a:pt x="14986" y="200914"/>
                  </a:lnTo>
                  <a:lnTo>
                    <a:pt x="32765" y="158750"/>
                  </a:lnTo>
                  <a:lnTo>
                    <a:pt x="56641" y="120269"/>
                  </a:lnTo>
                  <a:lnTo>
                    <a:pt x="86105" y="86106"/>
                  </a:lnTo>
                  <a:lnTo>
                    <a:pt x="120268" y="56642"/>
                  </a:lnTo>
                  <a:lnTo>
                    <a:pt x="158876" y="32766"/>
                  </a:lnTo>
                  <a:lnTo>
                    <a:pt x="201040" y="14986"/>
                  </a:lnTo>
                  <a:lnTo>
                    <a:pt x="246252" y="3810"/>
                  </a:lnTo>
                  <a:lnTo>
                    <a:pt x="293877" y="0"/>
                  </a:lnTo>
                  <a:lnTo>
                    <a:pt x="5465063" y="0"/>
                  </a:lnTo>
                  <a:lnTo>
                    <a:pt x="5512688" y="3810"/>
                  </a:lnTo>
                  <a:lnTo>
                    <a:pt x="5557901" y="14986"/>
                  </a:lnTo>
                  <a:lnTo>
                    <a:pt x="5600065" y="32766"/>
                  </a:lnTo>
                  <a:lnTo>
                    <a:pt x="5638673" y="56642"/>
                  </a:lnTo>
                  <a:lnTo>
                    <a:pt x="5672835" y="86106"/>
                  </a:lnTo>
                  <a:lnTo>
                    <a:pt x="5702300" y="120269"/>
                  </a:lnTo>
                  <a:lnTo>
                    <a:pt x="5726176" y="158750"/>
                  </a:lnTo>
                  <a:lnTo>
                    <a:pt x="5743956" y="200914"/>
                  </a:lnTo>
                  <a:lnTo>
                    <a:pt x="5755132" y="246252"/>
                  </a:lnTo>
                  <a:lnTo>
                    <a:pt x="5758942" y="293877"/>
                  </a:lnTo>
                  <a:lnTo>
                    <a:pt x="5758942" y="1469263"/>
                  </a:lnTo>
                  <a:lnTo>
                    <a:pt x="5755132" y="1516888"/>
                  </a:lnTo>
                  <a:lnTo>
                    <a:pt x="5743956" y="1562227"/>
                  </a:lnTo>
                  <a:lnTo>
                    <a:pt x="5726176" y="1604391"/>
                  </a:lnTo>
                  <a:lnTo>
                    <a:pt x="5702300" y="1642872"/>
                  </a:lnTo>
                  <a:lnTo>
                    <a:pt x="5672835" y="1677035"/>
                  </a:lnTo>
                  <a:lnTo>
                    <a:pt x="5638673" y="1706499"/>
                  </a:lnTo>
                  <a:lnTo>
                    <a:pt x="5600065" y="1730375"/>
                  </a:lnTo>
                  <a:lnTo>
                    <a:pt x="5557901" y="1748155"/>
                  </a:lnTo>
                  <a:lnTo>
                    <a:pt x="5512688" y="1759331"/>
                  </a:lnTo>
                  <a:lnTo>
                    <a:pt x="5465063" y="1763141"/>
                  </a:lnTo>
                  <a:lnTo>
                    <a:pt x="293877" y="1763141"/>
                  </a:lnTo>
                  <a:lnTo>
                    <a:pt x="246252" y="1759331"/>
                  </a:lnTo>
                  <a:lnTo>
                    <a:pt x="201040" y="1748155"/>
                  </a:lnTo>
                  <a:lnTo>
                    <a:pt x="158876" y="1730375"/>
                  </a:lnTo>
                  <a:lnTo>
                    <a:pt x="120268" y="1706499"/>
                  </a:lnTo>
                  <a:lnTo>
                    <a:pt x="86105" y="1677035"/>
                  </a:lnTo>
                  <a:lnTo>
                    <a:pt x="56641" y="1642872"/>
                  </a:lnTo>
                  <a:lnTo>
                    <a:pt x="32765" y="1604391"/>
                  </a:lnTo>
                  <a:lnTo>
                    <a:pt x="14986" y="1562227"/>
                  </a:lnTo>
                  <a:lnTo>
                    <a:pt x="3810" y="1516888"/>
                  </a:lnTo>
                  <a:lnTo>
                    <a:pt x="0" y="1469263"/>
                  </a:lnTo>
                  <a:lnTo>
                    <a:pt x="0" y="29387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827014" y="2913380"/>
            <a:ext cx="52025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put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beginning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followed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2577083"/>
            <a:ext cx="16306800" cy="7682865"/>
            <a:chOff x="1046988" y="2577083"/>
            <a:chExt cx="16306800" cy="768286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9735" y="5425439"/>
              <a:ext cx="7066787" cy="35524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77244" y="2577083"/>
              <a:ext cx="5876544" cy="19903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3935" y="2971799"/>
              <a:ext cx="2301240" cy="5394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3250418" y="3016757"/>
              <a:ext cx="2160905" cy="400685"/>
            </a:xfrm>
            <a:custGeom>
              <a:avLst/>
              <a:gdLst/>
              <a:ahLst/>
              <a:cxnLst/>
              <a:rect l="l" t="t" r="r" b="b"/>
              <a:pathLst>
                <a:path w="2160905" h="400685">
                  <a:moveTo>
                    <a:pt x="0" y="400684"/>
                  </a:moveTo>
                  <a:lnTo>
                    <a:pt x="2160524" y="400684"/>
                  </a:lnTo>
                  <a:lnTo>
                    <a:pt x="2160524" y="0"/>
                  </a:lnTo>
                  <a:lnTo>
                    <a:pt x="0" y="0"/>
                  </a:lnTo>
                  <a:lnTo>
                    <a:pt x="0" y="40068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35540" y="5387339"/>
              <a:ext cx="1363979" cy="4434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082021" y="5433822"/>
              <a:ext cx="1223645" cy="303530"/>
            </a:xfrm>
            <a:custGeom>
              <a:avLst/>
              <a:gdLst/>
              <a:ahLst/>
              <a:cxnLst/>
              <a:rect l="l" t="t" r="r" b="b"/>
              <a:pathLst>
                <a:path w="1223645" h="303529">
                  <a:moveTo>
                    <a:pt x="0" y="303022"/>
                  </a:moveTo>
                  <a:lnTo>
                    <a:pt x="1223264" y="303022"/>
                  </a:lnTo>
                  <a:lnTo>
                    <a:pt x="1223264" y="0"/>
                  </a:lnTo>
                  <a:lnTo>
                    <a:pt x="0" y="0"/>
                  </a:lnTo>
                  <a:lnTo>
                    <a:pt x="0" y="30302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07752" y="8077199"/>
              <a:ext cx="3352800" cy="4434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254233" y="8122157"/>
              <a:ext cx="3212465" cy="304800"/>
            </a:xfrm>
            <a:custGeom>
              <a:avLst/>
              <a:gdLst/>
              <a:ahLst/>
              <a:cxnLst/>
              <a:rect l="l" t="t" r="r" b="b"/>
              <a:pathLst>
                <a:path w="3212465" h="304800">
                  <a:moveTo>
                    <a:pt x="0" y="304546"/>
                  </a:moveTo>
                  <a:lnTo>
                    <a:pt x="3212083" y="304546"/>
                  </a:lnTo>
                  <a:lnTo>
                    <a:pt x="3212083" y="0"/>
                  </a:lnTo>
                  <a:lnTo>
                    <a:pt x="0" y="0"/>
                  </a:lnTo>
                  <a:lnTo>
                    <a:pt x="0" y="30454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008623" y="6495110"/>
            <a:ext cx="363537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32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0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, 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class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HTML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tag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 assign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selector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73050" y="1919477"/>
            <a:ext cx="3201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 i="1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800" spc="-9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15" b="1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1797" y="4552264"/>
            <a:ext cx="78035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Template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Styles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8244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Template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908084"/>
            <a:ext cx="16869410" cy="1018540"/>
            <a:chOff x="708659" y="1908084"/>
            <a:chExt cx="16869410" cy="1018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908084"/>
              <a:ext cx="16869156" cy="1017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73580"/>
              <a:ext cx="16421100" cy="887094"/>
            </a:xfrm>
            <a:custGeom>
              <a:avLst/>
              <a:gdLst/>
              <a:ahLst/>
              <a:cxnLst/>
              <a:rect l="l" t="t" r="r" b="b"/>
              <a:pathLst>
                <a:path w="16421100" h="887094">
                  <a:moveTo>
                    <a:pt x="16273272" y="0"/>
                  </a:moveTo>
                  <a:lnTo>
                    <a:pt x="147828" y="0"/>
                  </a:lnTo>
                  <a:lnTo>
                    <a:pt x="101104" y="7493"/>
                  </a:lnTo>
                  <a:lnTo>
                    <a:pt x="60528" y="28575"/>
                  </a:lnTo>
                  <a:lnTo>
                    <a:pt x="28524" y="60451"/>
                  </a:lnTo>
                  <a:lnTo>
                    <a:pt x="7531" y="101092"/>
                  </a:lnTo>
                  <a:lnTo>
                    <a:pt x="0" y="147827"/>
                  </a:lnTo>
                  <a:lnTo>
                    <a:pt x="0" y="739013"/>
                  </a:lnTo>
                  <a:lnTo>
                    <a:pt x="7531" y="785749"/>
                  </a:lnTo>
                  <a:lnTo>
                    <a:pt x="28524" y="826389"/>
                  </a:lnTo>
                  <a:lnTo>
                    <a:pt x="60528" y="858266"/>
                  </a:lnTo>
                  <a:lnTo>
                    <a:pt x="101104" y="879348"/>
                  </a:lnTo>
                  <a:lnTo>
                    <a:pt x="147828" y="886841"/>
                  </a:lnTo>
                  <a:lnTo>
                    <a:pt x="16273272" y="886841"/>
                  </a:lnTo>
                  <a:lnTo>
                    <a:pt x="16320008" y="879348"/>
                  </a:lnTo>
                  <a:lnTo>
                    <a:pt x="16360521" y="858266"/>
                  </a:lnTo>
                  <a:lnTo>
                    <a:pt x="16392525" y="826389"/>
                  </a:lnTo>
                  <a:lnTo>
                    <a:pt x="16413607" y="785749"/>
                  </a:lnTo>
                  <a:lnTo>
                    <a:pt x="16421100" y="739013"/>
                  </a:lnTo>
                  <a:lnTo>
                    <a:pt x="16421100" y="147827"/>
                  </a:lnTo>
                  <a:lnTo>
                    <a:pt x="16413607" y="101092"/>
                  </a:lnTo>
                  <a:lnTo>
                    <a:pt x="16392525" y="60451"/>
                  </a:lnTo>
                  <a:lnTo>
                    <a:pt x="16360521" y="28575"/>
                  </a:lnTo>
                  <a:lnTo>
                    <a:pt x="16320008" y="7493"/>
                  </a:lnTo>
                  <a:lnTo>
                    <a:pt x="1627327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74342"/>
              <a:ext cx="16421100" cy="887094"/>
            </a:xfrm>
            <a:custGeom>
              <a:avLst/>
              <a:gdLst/>
              <a:ahLst/>
              <a:cxnLst/>
              <a:rect l="l" t="t" r="r" b="b"/>
              <a:pathLst>
                <a:path w="16421100" h="887094">
                  <a:moveTo>
                    <a:pt x="0" y="147827"/>
                  </a:moveTo>
                  <a:lnTo>
                    <a:pt x="7531" y="101091"/>
                  </a:lnTo>
                  <a:lnTo>
                    <a:pt x="28524" y="60451"/>
                  </a:lnTo>
                  <a:lnTo>
                    <a:pt x="60528" y="28575"/>
                  </a:lnTo>
                  <a:lnTo>
                    <a:pt x="101104" y="7492"/>
                  </a:lnTo>
                  <a:lnTo>
                    <a:pt x="147828" y="0"/>
                  </a:lnTo>
                  <a:lnTo>
                    <a:pt x="16273272" y="0"/>
                  </a:lnTo>
                  <a:lnTo>
                    <a:pt x="16320008" y="7492"/>
                  </a:lnTo>
                  <a:lnTo>
                    <a:pt x="16360521" y="28575"/>
                  </a:lnTo>
                  <a:lnTo>
                    <a:pt x="16392525" y="60451"/>
                  </a:lnTo>
                  <a:lnTo>
                    <a:pt x="16413606" y="101091"/>
                  </a:lnTo>
                  <a:lnTo>
                    <a:pt x="16421100" y="147827"/>
                  </a:lnTo>
                  <a:lnTo>
                    <a:pt x="16421100" y="739012"/>
                  </a:lnTo>
                  <a:lnTo>
                    <a:pt x="16413606" y="785749"/>
                  </a:lnTo>
                  <a:lnTo>
                    <a:pt x="16392525" y="826388"/>
                  </a:lnTo>
                  <a:lnTo>
                    <a:pt x="16360521" y="858265"/>
                  </a:lnTo>
                  <a:lnTo>
                    <a:pt x="16320008" y="879348"/>
                  </a:lnTo>
                  <a:lnTo>
                    <a:pt x="16273272" y="886840"/>
                  </a:lnTo>
                  <a:lnTo>
                    <a:pt x="147828" y="886840"/>
                  </a:lnTo>
                  <a:lnTo>
                    <a:pt x="101104" y="879348"/>
                  </a:lnTo>
                  <a:lnTo>
                    <a:pt x="60528" y="858265"/>
                  </a:lnTo>
                  <a:lnTo>
                    <a:pt x="28524" y="826388"/>
                  </a:lnTo>
                  <a:lnTo>
                    <a:pt x="7531" y="785749"/>
                  </a:lnTo>
                  <a:lnTo>
                    <a:pt x="0" y="739012"/>
                  </a:lnTo>
                  <a:lnTo>
                    <a:pt x="0" y="14782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72286" y="1997456"/>
            <a:ext cx="157467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marR="5080" indent="-3124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an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fragment that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tells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render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Angular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component.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automatically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linked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decides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defining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761" y="3562350"/>
            <a:ext cx="0" cy="6041390"/>
          </a:xfrm>
          <a:custGeom>
            <a:avLst/>
            <a:gdLst/>
            <a:ahLst/>
            <a:cxnLst/>
            <a:rect l="l" t="t" r="r" b="b"/>
            <a:pathLst>
              <a:path w="0" h="6041390">
                <a:moveTo>
                  <a:pt x="0" y="0"/>
                </a:moveTo>
                <a:lnTo>
                  <a:pt x="0" y="6040983"/>
                </a:lnTo>
              </a:path>
            </a:pathLst>
          </a:custGeom>
          <a:ln w="38100">
            <a:solidFill>
              <a:srgbClr val="0D80B8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2446507" y="3355801"/>
            <a:ext cx="2321560" cy="593090"/>
            <a:chOff x="12446507" y="3355801"/>
            <a:chExt cx="2321560" cy="5930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507" y="3355801"/>
              <a:ext cx="2321052" cy="5928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528803" y="3416807"/>
              <a:ext cx="2160905" cy="461645"/>
            </a:xfrm>
            <a:custGeom>
              <a:avLst/>
              <a:gdLst/>
              <a:ahLst/>
              <a:cxnLst/>
              <a:rect l="l" t="t" r="r" b="b"/>
              <a:pathLst>
                <a:path w="2160905" h="461645">
                  <a:moveTo>
                    <a:pt x="2083942" y="0"/>
                  </a:moveTo>
                  <a:lnTo>
                    <a:pt x="76962" y="0"/>
                  </a:lnTo>
                  <a:lnTo>
                    <a:pt x="46990" y="6096"/>
                  </a:lnTo>
                  <a:lnTo>
                    <a:pt x="22478" y="22478"/>
                  </a:lnTo>
                  <a:lnTo>
                    <a:pt x="6096" y="46990"/>
                  </a:lnTo>
                  <a:lnTo>
                    <a:pt x="0" y="76835"/>
                  </a:lnTo>
                  <a:lnTo>
                    <a:pt x="0" y="384429"/>
                  </a:lnTo>
                  <a:lnTo>
                    <a:pt x="6096" y="414274"/>
                  </a:lnTo>
                  <a:lnTo>
                    <a:pt x="22478" y="438785"/>
                  </a:lnTo>
                  <a:lnTo>
                    <a:pt x="46990" y="455168"/>
                  </a:lnTo>
                  <a:lnTo>
                    <a:pt x="76962" y="461264"/>
                  </a:lnTo>
                  <a:lnTo>
                    <a:pt x="2083942" y="461264"/>
                  </a:lnTo>
                  <a:lnTo>
                    <a:pt x="2113915" y="455168"/>
                  </a:lnTo>
                  <a:lnTo>
                    <a:pt x="2138426" y="438785"/>
                  </a:lnTo>
                  <a:lnTo>
                    <a:pt x="2154809" y="414274"/>
                  </a:lnTo>
                  <a:lnTo>
                    <a:pt x="2160905" y="384429"/>
                  </a:lnTo>
                  <a:lnTo>
                    <a:pt x="2160905" y="76835"/>
                  </a:lnTo>
                  <a:lnTo>
                    <a:pt x="2154809" y="46990"/>
                  </a:lnTo>
                  <a:lnTo>
                    <a:pt x="2138426" y="22478"/>
                  </a:lnTo>
                  <a:lnTo>
                    <a:pt x="2113915" y="6096"/>
                  </a:lnTo>
                  <a:lnTo>
                    <a:pt x="208394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29565" y="3417569"/>
              <a:ext cx="2160905" cy="461645"/>
            </a:xfrm>
            <a:custGeom>
              <a:avLst/>
              <a:gdLst/>
              <a:ahLst/>
              <a:cxnLst/>
              <a:rect l="l" t="t" r="r" b="b"/>
              <a:pathLst>
                <a:path w="2160905" h="461645">
                  <a:moveTo>
                    <a:pt x="0" y="76834"/>
                  </a:moveTo>
                  <a:lnTo>
                    <a:pt x="6095" y="46989"/>
                  </a:lnTo>
                  <a:lnTo>
                    <a:pt x="22478" y="22478"/>
                  </a:lnTo>
                  <a:lnTo>
                    <a:pt x="46989" y="6096"/>
                  </a:lnTo>
                  <a:lnTo>
                    <a:pt x="76961" y="0"/>
                  </a:lnTo>
                  <a:lnTo>
                    <a:pt x="2083943" y="0"/>
                  </a:lnTo>
                  <a:lnTo>
                    <a:pt x="2113914" y="6096"/>
                  </a:lnTo>
                  <a:lnTo>
                    <a:pt x="2138426" y="22478"/>
                  </a:lnTo>
                  <a:lnTo>
                    <a:pt x="2154808" y="46989"/>
                  </a:lnTo>
                  <a:lnTo>
                    <a:pt x="2160904" y="76834"/>
                  </a:lnTo>
                  <a:lnTo>
                    <a:pt x="2160904" y="384428"/>
                  </a:lnTo>
                  <a:lnTo>
                    <a:pt x="2154808" y="414274"/>
                  </a:lnTo>
                  <a:lnTo>
                    <a:pt x="2138426" y="438784"/>
                  </a:lnTo>
                  <a:lnTo>
                    <a:pt x="2113914" y="455167"/>
                  </a:lnTo>
                  <a:lnTo>
                    <a:pt x="2083943" y="461263"/>
                  </a:lnTo>
                  <a:lnTo>
                    <a:pt x="76961" y="461263"/>
                  </a:lnTo>
                  <a:lnTo>
                    <a:pt x="46989" y="455167"/>
                  </a:lnTo>
                  <a:lnTo>
                    <a:pt x="22478" y="438784"/>
                  </a:lnTo>
                  <a:lnTo>
                    <a:pt x="6095" y="414274"/>
                  </a:lnTo>
                  <a:lnTo>
                    <a:pt x="0" y="384428"/>
                  </a:lnTo>
                  <a:lnTo>
                    <a:pt x="0" y="76834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776454" y="3411981"/>
            <a:ext cx="1623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67839" y="4511040"/>
            <a:ext cx="5828030" cy="2580640"/>
            <a:chOff x="1767839" y="4511040"/>
            <a:chExt cx="5828030" cy="258064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39" y="4511040"/>
              <a:ext cx="5827775" cy="25801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1471" y="4582668"/>
              <a:ext cx="5625083" cy="24323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1387" y="5192268"/>
              <a:ext cx="3678936" cy="11993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06345" y="5237226"/>
              <a:ext cx="3540125" cy="1059180"/>
            </a:xfrm>
            <a:custGeom>
              <a:avLst/>
              <a:gdLst/>
              <a:ahLst/>
              <a:cxnLst/>
              <a:rect l="l" t="t" r="r" b="b"/>
              <a:pathLst>
                <a:path w="3540125" h="1059179">
                  <a:moveTo>
                    <a:pt x="0" y="1059179"/>
                  </a:moveTo>
                  <a:lnTo>
                    <a:pt x="3540125" y="1059179"/>
                  </a:lnTo>
                  <a:lnTo>
                    <a:pt x="3540125" y="0"/>
                  </a:lnTo>
                  <a:lnTo>
                    <a:pt x="0" y="0"/>
                  </a:lnTo>
                  <a:lnTo>
                    <a:pt x="0" y="105917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78535" y="7523480"/>
            <a:ext cx="7708265" cy="118046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2700" marR="5080">
              <a:lnSpc>
                <a:spcPct val="99500"/>
              </a:lnSpc>
              <a:spcBef>
                <a:spcPts val="115"/>
              </a:spcBef>
              <a:tabLst>
                <a:tab pos="730186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inline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linked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template’</a:t>
            </a:r>
            <a:r>
              <a:rPr dirty="0" sz="2400" spc="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@Component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defined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placing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back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ticks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r>
              <a:rPr dirty="0" sz="2400" spc="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F5F5F"/>
                </a:solidFill>
                <a:latin typeface="Calibri"/>
                <a:cs typeface="Calibri"/>
              </a:rPr>
              <a:t>`	`</a:t>
            </a:r>
            <a:r>
              <a:rPr dirty="0" sz="2800" spc="-8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83952" y="4704588"/>
            <a:ext cx="6644640" cy="2193290"/>
            <a:chOff x="10283952" y="4704588"/>
            <a:chExt cx="6644640" cy="21932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3952" y="4704588"/>
              <a:ext cx="6644640" cy="21930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5204" y="4771644"/>
              <a:ext cx="6426708" cy="20543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9984" y="5515356"/>
              <a:ext cx="5972555" cy="4968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84942" y="5561838"/>
              <a:ext cx="5833745" cy="356870"/>
            </a:xfrm>
            <a:custGeom>
              <a:avLst/>
              <a:gdLst/>
              <a:ahLst/>
              <a:cxnLst/>
              <a:rect l="l" t="t" r="r" b="b"/>
              <a:pathLst>
                <a:path w="5833744" h="356870">
                  <a:moveTo>
                    <a:pt x="0" y="356362"/>
                  </a:moveTo>
                  <a:lnTo>
                    <a:pt x="5833744" y="356362"/>
                  </a:lnTo>
                  <a:lnTo>
                    <a:pt x="5833744" y="0"/>
                  </a:lnTo>
                  <a:lnTo>
                    <a:pt x="0" y="0"/>
                  </a:lnTo>
                  <a:lnTo>
                    <a:pt x="0" y="3563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895713" y="7521320"/>
            <a:ext cx="74352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linked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‘templateUrl’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@Component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decorator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points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code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17391" y="3355801"/>
            <a:ext cx="2321560" cy="593090"/>
            <a:chOff x="3517391" y="3355801"/>
            <a:chExt cx="2321560" cy="59309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391" y="3355801"/>
              <a:ext cx="2321052" cy="5928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01211" y="3416807"/>
              <a:ext cx="2159635" cy="461645"/>
            </a:xfrm>
            <a:custGeom>
              <a:avLst/>
              <a:gdLst/>
              <a:ahLst/>
              <a:cxnLst/>
              <a:rect l="l" t="t" r="r" b="b"/>
              <a:pathLst>
                <a:path w="2159635" h="461645">
                  <a:moveTo>
                    <a:pt x="2082418" y="0"/>
                  </a:moveTo>
                  <a:lnTo>
                    <a:pt x="76962" y="0"/>
                  </a:lnTo>
                  <a:lnTo>
                    <a:pt x="46989" y="6096"/>
                  </a:lnTo>
                  <a:lnTo>
                    <a:pt x="22478" y="22478"/>
                  </a:lnTo>
                  <a:lnTo>
                    <a:pt x="6096" y="46990"/>
                  </a:lnTo>
                  <a:lnTo>
                    <a:pt x="0" y="76835"/>
                  </a:lnTo>
                  <a:lnTo>
                    <a:pt x="0" y="384429"/>
                  </a:lnTo>
                  <a:lnTo>
                    <a:pt x="6096" y="414274"/>
                  </a:lnTo>
                  <a:lnTo>
                    <a:pt x="22478" y="438785"/>
                  </a:lnTo>
                  <a:lnTo>
                    <a:pt x="46989" y="455168"/>
                  </a:lnTo>
                  <a:lnTo>
                    <a:pt x="76962" y="461264"/>
                  </a:lnTo>
                  <a:lnTo>
                    <a:pt x="2082418" y="461264"/>
                  </a:lnTo>
                  <a:lnTo>
                    <a:pt x="2112391" y="455168"/>
                  </a:lnTo>
                  <a:lnTo>
                    <a:pt x="2136902" y="438785"/>
                  </a:lnTo>
                  <a:lnTo>
                    <a:pt x="2153285" y="414274"/>
                  </a:lnTo>
                  <a:lnTo>
                    <a:pt x="2159380" y="384429"/>
                  </a:lnTo>
                  <a:lnTo>
                    <a:pt x="2159380" y="76835"/>
                  </a:lnTo>
                  <a:lnTo>
                    <a:pt x="2153285" y="46990"/>
                  </a:lnTo>
                  <a:lnTo>
                    <a:pt x="2136902" y="22478"/>
                  </a:lnTo>
                  <a:lnTo>
                    <a:pt x="2112391" y="6096"/>
                  </a:lnTo>
                  <a:lnTo>
                    <a:pt x="208241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01973" y="3417569"/>
              <a:ext cx="2159635" cy="461645"/>
            </a:xfrm>
            <a:custGeom>
              <a:avLst/>
              <a:gdLst/>
              <a:ahLst/>
              <a:cxnLst/>
              <a:rect l="l" t="t" r="r" b="b"/>
              <a:pathLst>
                <a:path w="2159635" h="461645">
                  <a:moveTo>
                    <a:pt x="0" y="76834"/>
                  </a:moveTo>
                  <a:lnTo>
                    <a:pt x="6096" y="46989"/>
                  </a:lnTo>
                  <a:lnTo>
                    <a:pt x="22478" y="22478"/>
                  </a:lnTo>
                  <a:lnTo>
                    <a:pt x="46989" y="6096"/>
                  </a:lnTo>
                  <a:lnTo>
                    <a:pt x="76962" y="0"/>
                  </a:lnTo>
                  <a:lnTo>
                    <a:pt x="2082418" y="0"/>
                  </a:lnTo>
                  <a:lnTo>
                    <a:pt x="2112391" y="6096"/>
                  </a:lnTo>
                  <a:lnTo>
                    <a:pt x="2136902" y="22478"/>
                  </a:lnTo>
                  <a:lnTo>
                    <a:pt x="2153285" y="46989"/>
                  </a:lnTo>
                  <a:lnTo>
                    <a:pt x="2159380" y="76834"/>
                  </a:lnTo>
                  <a:lnTo>
                    <a:pt x="2159380" y="384428"/>
                  </a:lnTo>
                  <a:lnTo>
                    <a:pt x="2153285" y="414274"/>
                  </a:lnTo>
                  <a:lnTo>
                    <a:pt x="2136902" y="438784"/>
                  </a:lnTo>
                  <a:lnTo>
                    <a:pt x="2112391" y="455167"/>
                  </a:lnTo>
                  <a:lnTo>
                    <a:pt x="2082418" y="461263"/>
                  </a:lnTo>
                  <a:lnTo>
                    <a:pt x="76962" y="461263"/>
                  </a:lnTo>
                  <a:lnTo>
                    <a:pt x="46989" y="455167"/>
                  </a:lnTo>
                  <a:lnTo>
                    <a:pt x="22478" y="438784"/>
                  </a:lnTo>
                  <a:lnTo>
                    <a:pt x="6096" y="414274"/>
                  </a:lnTo>
                  <a:lnTo>
                    <a:pt x="0" y="384428"/>
                  </a:lnTo>
                  <a:lnTo>
                    <a:pt x="0" y="7683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717797" y="3411981"/>
            <a:ext cx="1882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Inline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801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Style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908084"/>
            <a:ext cx="16869410" cy="1018540"/>
            <a:chOff x="708659" y="1908084"/>
            <a:chExt cx="16869410" cy="1018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908084"/>
              <a:ext cx="16869156" cy="1017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73580"/>
              <a:ext cx="16421100" cy="887094"/>
            </a:xfrm>
            <a:custGeom>
              <a:avLst/>
              <a:gdLst/>
              <a:ahLst/>
              <a:cxnLst/>
              <a:rect l="l" t="t" r="r" b="b"/>
              <a:pathLst>
                <a:path w="16421100" h="887094">
                  <a:moveTo>
                    <a:pt x="16273272" y="0"/>
                  </a:moveTo>
                  <a:lnTo>
                    <a:pt x="147828" y="0"/>
                  </a:lnTo>
                  <a:lnTo>
                    <a:pt x="101104" y="7493"/>
                  </a:lnTo>
                  <a:lnTo>
                    <a:pt x="60528" y="28575"/>
                  </a:lnTo>
                  <a:lnTo>
                    <a:pt x="28524" y="60451"/>
                  </a:lnTo>
                  <a:lnTo>
                    <a:pt x="7531" y="101092"/>
                  </a:lnTo>
                  <a:lnTo>
                    <a:pt x="0" y="147827"/>
                  </a:lnTo>
                  <a:lnTo>
                    <a:pt x="0" y="739013"/>
                  </a:lnTo>
                  <a:lnTo>
                    <a:pt x="7531" y="785749"/>
                  </a:lnTo>
                  <a:lnTo>
                    <a:pt x="28524" y="826389"/>
                  </a:lnTo>
                  <a:lnTo>
                    <a:pt x="60528" y="858266"/>
                  </a:lnTo>
                  <a:lnTo>
                    <a:pt x="101104" y="879348"/>
                  </a:lnTo>
                  <a:lnTo>
                    <a:pt x="147828" y="886841"/>
                  </a:lnTo>
                  <a:lnTo>
                    <a:pt x="16273272" y="886841"/>
                  </a:lnTo>
                  <a:lnTo>
                    <a:pt x="16320008" y="879348"/>
                  </a:lnTo>
                  <a:lnTo>
                    <a:pt x="16360521" y="858266"/>
                  </a:lnTo>
                  <a:lnTo>
                    <a:pt x="16392525" y="826389"/>
                  </a:lnTo>
                  <a:lnTo>
                    <a:pt x="16413607" y="785749"/>
                  </a:lnTo>
                  <a:lnTo>
                    <a:pt x="16421100" y="739013"/>
                  </a:lnTo>
                  <a:lnTo>
                    <a:pt x="16421100" y="147827"/>
                  </a:lnTo>
                  <a:lnTo>
                    <a:pt x="16413607" y="101092"/>
                  </a:lnTo>
                  <a:lnTo>
                    <a:pt x="16392525" y="60451"/>
                  </a:lnTo>
                  <a:lnTo>
                    <a:pt x="16360521" y="28575"/>
                  </a:lnTo>
                  <a:lnTo>
                    <a:pt x="16320008" y="7493"/>
                  </a:lnTo>
                  <a:lnTo>
                    <a:pt x="1627327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74342"/>
              <a:ext cx="16421100" cy="887094"/>
            </a:xfrm>
            <a:custGeom>
              <a:avLst/>
              <a:gdLst/>
              <a:ahLst/>
              <a:cxnLst/>
              <a:rect l="l" t="t" r="r" b="b"/>
              <a:pathLst>
                <a:path w="16421100" h="887094">
                  <a:moveTo>
                    <a:pt x="0" y="147827"/>
                  </a:moveTo>
                  <a:lnTo>
                    <a:pt x="7531" y="101091"/>
                  </a:lnTo>
                  <a:lnTo>
                    <a:pt x="28524" y="60451"/>
                  </a:lnTo>
                  <a:lnTo>
                    <a:pt x="60528" y="28575"/>
                  </a:lnTo>
                  <a:lnTo>
                    <a:pt x="101104" y="7492"/>
                  </a:lnTo>
                  <a:lnTo>
                    <a:pt x="147828" y="0"/>
                  </a:lnTo>
                  <a:lnTo>
                    <a:pt x="16273272" y="0"/>
                  </a:lnTo>
                  <a:lnTo>
                    <a:pt x="16320008" y="7492"/>
                  </a:lnTo>
                  <a:lnTo>
                    <a:pt x="16360521" y="28575"/>
                  </a:lnTo>
                  <a:lnTo>
                    <a:pt x="16392525" y="60451"/>
                  </a:lnTo>
                  <a:lnTo>
                    <a:pt x="16413606" y="101091"/>
                  </a:lnTo>
                  <a:lnTo>
                    <a:pt x="16421100" y="147827"/>
                  </a:lnTo>
                  <a:lnTo>
                    <a:pt x="16421100" y="739012"/>
                  </a:lnTo>
                  <a:lnTo>
                    <a:pt x="16413606" y="785749"/>
                  </a:lnTo>
                  <a:lnTo>
                    <a:pt x="16392525" y="826388"/>
                  </a:lnTo>
                  <a:lnTo>
                    <a:pt x="16360521" y="858265"/>
                  </a:lnTo>
                  <a:lnTo>
                    <a:pt x="16320008" y="879348"/>
                  </a:lnTo>
                  <a:lnTo>
                    <a:pt x="16273272" y="886840"/>
                  </a:lnTo>
                  <a:lnTo>
                    <a:pt x="147828" y="886840"/>
                  </a:lnTo>
                  <a:lnTo>
                    <a:pt x="101104" y="879348"/>
                  </a:lnTo>
                  <a:lnTo>
                    <a:pt x="60528" y="858265"/>
                  </a:lnTo>
                  <a:lnTo>
                    <a:pt x="28524" y="826388"/>
                  </a:lnTo>
                  <a:lnTo>
                    <a:pt x="7531" y="785749"/>
                  </a:lnTo>
                  <a:lnTo>
                    <a:pt x="0" y="739012"/>
                  </a:lnTo>
                  <a:lnTo>
                    <a:pt x="0" y="14782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38529" y="1997456"/>
            <a:ext cx="160140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0" marR="5080" indent="-544893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are styled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CSS and you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CSS styles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template. There are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two ways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styles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an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761" y="3562350"/>
            <a:ext cx="0" cy="6041390"/>
          </a:xfrm>
          <a:custGeom>
            <a:avLst/>
            <a:gdLst/>
            <a:ahLst/>
            <a:cxnLst/>
            <a:rect l="l" t="t" r="r" b="b"/>
            <a:pathLst>
              <a:path w="0" h="6041390">
                <a:moveTo>
                  <a:pt x="0" y="0"/>
                </a:moveTo>
                <a:lnTo>
                  <a:pt x="0" y="6040983"/>
                </a:lnTo>
              </a:path>
            </a:pathLst>
          </a:custGeom>
          <a:ln w="38100">
            <a:solidFill>
              <a:srgbClr val="0D80B8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517391" y="3355801"/>
            <a:ext cx="2321560" cy="593090"/>
            <a:chOff x="3517391" y="3355801"/>
            <a:chExt cx="2321560" cy="5930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391" y="3355801"/>
              <a:ext cx="2321052" cy="5928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01211" y="3416807"/>
              <a:ext cx="2159635" cy="461645"/>
            </a:xfrm>
            <a:custGeom>
              <a:avLst/>
              <a:gdLst/>
              <a:ahLst/>
              <a:cxnLst/>
              <a:rect l="l" t="t" r="r" b="b"/>
              <a:pathLst>
                <a:path w="2159635" h="461645">
                  <a:moveTo>
                    <a:pt x="2082418" y="0"/>
                  </a:moveTo>
                  <a:lnTo>
                    <a:pt x="76962" y="0"/>
                  </a:lnTo>
                  <a:lnTo>
                    <a:pt x="46989" y="6096"/>
                  </a:lnTo>
                  <a:lnTo>
                    <a:pt x="22478" y="22478"/>
                  </a:lnTo>
                  <a:lnTo>
                    <a:pt x="6096" y="46990"/>
                  </a:lnTo>
                  <a:lnTo>
                    <a:pt x="0" y="76835"/>
                  </a:lnTo>
                  <a:lnTo>
                    <a:pt x="0" y="384429"/>
                  </a:lnTo>
                  <a:lnTo>
                    <a:pt x="6096" y="414274"/>
                  </a:lnTo>
                  <a:lnTo>
                    <a:pt x="22478" y="438785"/>
                  </a:lnTo>
                  <a:lnTo>
                    <a:pt x="46989" y="455168"/>
                  </a:lnTo>
                  <a:lnTo>
                    <a:pt x="76962" y="461264"/>
                  </a:lnTo>
                  <a:lnTo>
                    <a:pt x="2082418" y="461264"/>
                  </a:lnTo>
                  <a:lnTo>
                    <a:pt x="2112391" y="455168"/>
                  </a:lnTo>
                  <a:lnTo>
                    <a:pt x="2136902" y="438785"/>
                  </a:lnTo>
                  <a:lnTo>
                    <a:pt x="2153285" y="414274"/>
                  </a:lnTo>
                  <a:lnTo>
                    <a:pt x="2159380" y="384429"/>
                  </a:lnTo>
                  <a:lnTo>
                    <a:pt x="2159380" y="76835"/>
                  </a:lnTo>
                  <a:lnTo>
                    <a:pt x="2153285" y="46990"/>
                  </a:lnTo>
                  <a:lnTo>
                    <a:pt x="2136902" y="22478"/>
                  </a:lnTo>
                  <a:lnTo>
                    <a:pt x="2112391" y="6096"/>
                  </a:lnTo>
                  <a:lnTo>
                    <a:pt x="208241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01973" y="3417569"/>
              <a:ext cx="2159635" cy="461645"/>
            </a:xfrm>
            <a:custGeom>
              <a:avLst/>
              <a:gdLst/>
              <a:ahLst/>
              <a:cxnLst/>
              <a:rect l="l" t="t" r="r" b="b"/>
              <a:pathLst>
                <a:path w="2159635" h="461645">
                  <a:moveTo>
                    <a:pt x="0" y="76834"/>
                  </a:moveTo>
                  <a:lnTo>
                    <a:pt x="6096" y="46989"/>
                  </a:lnTo>
                  <a:lnTo>
                    <a:pt x="22478" y="22478"/>
                  </a:lnTo>
                  <a:lnTo>
                    <a:pt x="46989" y="6096"/>
                  </a:lnTo>
                  <a:lnTo>
                    <a:pt x="76962" y="0"/>
                  </a:lnTo>
                  <a:lnTo>
                    <a:pt x="2082418" y="0"/>
                  </a:lnTo>
                  <a:lnTo>
                    <a:pt x="2112391" y="6096"/>
                  </a:lnTo>
                  <a:lnTo>
                    <a:pt x="2136902" y="22478"/>
                  </a:lnTo>
                  <a:lnTo>
                    <a:pt x="2153285" y="46989"/>
                  </a:lnTo>
                  <a:lnTo>
                    <a:pt x="2159380" y="76834"/>
                  </a:lnTo>
                  <a:lnTo>
                    <a:pt x="2159380" y="384428"/>
                  </a:lnTo>
                  <a:lnTo>
                    <a:pt x="2153285" y="414274"/>
                  </a:lnTo>
                  <a:lnTo>
                    <a:pt x="2136902" y="438784"/>
                  </a:lnTo>
                  <a:lnTo>
                    <a:pt x="2112391" y="455167"/>
                  </a:lnTo>
                  <a:lnTo>
                    <a:pt x="2082418" y="461263"/>
                  </a:lnTo>
                  <a:lnTo>
                    <a:pt x="76962" y="461263"/>
                  </a:lnTo>
                  <a:lnTo>
                    <a:pt x="46989" y="455167"/>
                  </a:lnTo>
                  <a:lnTo>
                    <a:pt x="22478" y="438784"/>
                  </a:lnTo>
                  <a:lnTo>
                    <a:pt x="6096" y="414274"/>
                  </a:lnTo>
                  <a:lnTo>
                    <a:pt x="0" y="384428"/>
                  </a:lnTo>
                  <a:lnTo>
                    <a:pt x="0" y="7683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17797" y="3411981"/>
            <a:ext cx="1882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Inline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17252" y="4696967"/>
            <a:ext cx="7176770" cy="2194560"/>
            <a:chOff x="10017252" y="4696967"/>
            <a:chExt cx="7176770" cy="21945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7252" y="4696967"/>
              <a:ext cx="7176516" cy="21945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4600" y="4764023"/>
              <a:ext cx="6946392" cy="20558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8148" y="5897879"/>
              <a:ext cx="6324600" cy="4892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70058" y="5939789"/>
              <a:ext cx="6193790" cy="358140"/>
            </a:xfrm>
            <a:custGeom>
              <a:avLst/>
              <a:gdLst/>
              <a:ahLst/>
              <a:cxnLst/>
              <a:rect l="l" t="t" r="r" b="b"/>
              <a:pathLst>
                <a:path w="6193790" h="358139">
                  <a:moveTo>
                    <a:pt x="0" y="358139"/>
                  </a:moveTo>
                  <a:lnTo>
                    <a:pt x="6193282" y="358139"/>
                  </a:lnTo>
                  <a:lnTo>
                    <a:pt x="6193282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010155" y="4072128"/>
            <a:ext cx="5334000" cy="3070860"/>
            <a:chOff x="2010155" y="4072128"/>
            <a:chExt cx="5334000" cy="307086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0155" y="4072128"/>
              <a:ext cx="5334000" cy="3070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9215" y="4148328"/>
              <a:ext cx="5140452" cy="29138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51887" y="5061204"/>
              <a:ext cx="3668267" cy="178765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92273" y="5101590"/>
              <a:ext cx="3538854" cy="1657985"/>
            </a:xfrm>
            <a:custGeom>
              <a:avLst/>
              <a:gdLst/>
              <a:ahLst/>
              <a:cxnLst/>
              <a:rect l="l" t="t" r="r" b="b"/>
              <a:pathLst>
                <a:path w="3538854" h="1657984">
                  <a:moveTo>
                    <a:pt x="0" y="1657985"/>
                  </a:moveTo>
                  <a:lnTo>
                    <a:pt x="3538347" y="1657985"/>
                  </a:lnTo>
                  <a:lnTo>
                    <a:pt x="3538347" y="0"/>
                  </a:lnTo>
                  <a:lnTo>
                    <a:pt x="0" y="0"/>
                  </a:lnTo>
                  <a:lnTo>
                    <a:pt x="0" y="1657985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10208" y="7491730"/>
            <a:ext cx="7477759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990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inline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linked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‘styles’</a:t>
            </a:r>
            <a:r>
              <a:rPr dirty="0" sz="2400" spc="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@Component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defines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some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97745" y="7491730"/>
            <a:ext cx="78994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styleUrls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points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CSS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styles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style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file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apply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only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component.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They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inherited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other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nested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within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446507" y="3355801"/>
            <a:ext cx="2321560" cy="593090"/>
            <a:chOff x="12446507" y="3355801"/>
            <a:chExt cx="2321560" cy="59309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507" y="3355801"/>
              <a:ext cx="2321052" cy="5928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528803" y="3416807"/>
              <a:ext cx="2160905" cy="461645"/>
            </a:xfrm>
            <a:custGeom>
              <a:avLst/>
              <a:gdLst/>
              <a:ahLst/>
              <a:cxnLst/>
              <a:rect l="l" t="t" r="r" b="b"/>
              <a:pathLst>
                <a:path w="2160905" h="461645">
                  <a:moveTo>
                    <a:pt x="2083942" y="0"/>
                  </a:moveTo>
                  <a:lnTo>
                    <a:pt x="76962" y="0"/>
                  </a:lnTo>
                  <a:lnTo>
                    <a:pt x="46990" y="6096"/>
                  </a:lnTo>
                  <a:lnTo>
                    <a:pt x="22478" y="22478"/>
                  </a:lnTo>
                  <a:lnTo>
                    <a:pt x="6096" y="46990"/>
                  </a:lnTo>
                  <a:lnTo>
                    <a:pt x="0" y="76835"/>
                  </a:lnTo>
                  <a:lnTo>
                    <a:pt x="0" y="384429"/>
                  </a:lnTo>
                  <a:lnTo>
                    <a:pt x="6096" y="414274"/>
                  </a:lnTo>
                  <a:lnTo>
                    <a:pt x="22478" y="438785"/>
                  </a:lnTo>
                  <a:lnTo>
                    <a:pt x="46990" y="455168"/>
                  </a:lnTo>
                  <a:lnTo>
                    <a:pt x="76962" y="461264"/>
                  </a:lnTo>
                  <a:lnTo>
                    <a:pt x="2083942" y="461264"/>
                  </a:lnTo>
                  <a:lnTo>
                    <a:pt x="2113915" y="455168"/>
                  </a:lnTo>
                  <a:lnTo>
                    <a:pt x="2138426" y="438785"/>
                  </a:lnTo>
                  <a:lnTo>
                    <a:pt x="2154809" y="414274"/>
                  </a:lnTo>
                  <a:lnTo>
                    <a:pt x="2160905" y="384429"/>
                  </a:lnTo>
                  <a:lnTo>
                    <a:pt x="2160905" y="76835"/>
                  </a:lnTo>
                  <a:lnTo>
                    <a:pt x="2154809" y="46990"/>
                  </a:lnTo>
                  <a:lnTo>
                    <a:pt x="2138426" y="22478"/>
                  </a:lnTo>
                  <a:lnTo>
                    <a:pt x="2113915" y="6096"/>
                  </a:lnTo>
                  <a:lnTo>
                    <a:pt x="208394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529565" y="3417569"/>
              <a:ext cx="2160905" cy="461645"/>
            </a:xfrm>
            <a:custGeom>
              <a:avLst/>
              <a:gdLst/>
              <a:ahLst/>
              <a:cxnLst/>
              <a:rect l="l" t="t" r="r" b="b"/>
              <a:pathLst>
                <a:path w="2160905" h="461645">
                  <a:moveTo>
                    <a:pt x="0" y="76834"/>
                  </a:moveTo>
                  <a:lnTo>
                    <a:pt x="6095" y="46989"/>
                  </a:lnTo>
                  <a:lnTo>
                    <a:pt x="22478" y="22478"/>
                  </a:lnTo>
                  <a:lnTo>
                    <a:pt x="46989" y="6096"/>
                  </a:lnTo>
                  <a:lnTo>
                    <a:pt x="76961" y="0"/>
                  </a:lnTo>
                  <a:lnTo>
                    <a:pt x="2083943" y="0"/>
                  </a:lnTo>
                  <a:lnTo>
                    <a:pt x="2113914" y="6096"/>
                  </a:lnTo>
                  <a:lnTo>
                    <a:pt x="2138426" y="22478"/>
                  </a:lnTo>
                  <a:lnTo>
                    <a:pt x="2154808" y="46989"/>
                  </a:lnTo>
                  <a:lnTo>
                    <a:pt x="2160904" y="76834"/>
                  </a:lnTo>
                  <a:lnTo>
                    <a:pt x="2160904" y="384428"/>
                  </a:lnTo>
                  <a:lnTo>
                    <a:pt x="2154808" y="414274"/>
                  </a:lnTo>
                  <a:lnTo>
                    <a:pt x="2138426" y="438784"/>
                  </a:lnTo>
                  <a:lnTo>
                    <a:pt x="2113914" y="455167"/>
                  </a:lnTo>
                  <a:lnTo>
                    <a:pt x="2083943" y="461263"/>
                  </a:lnTo>
                  <a:lnTo>
                    <a:pt x="76961" y="461263"/>
                  </a:lnTo>
                  <a:lnTo>
                    <a:pt x="46989" y="455167"/>
                  </a:lnTo>
                  <a:lnTo>
                    <a:pt x="22478" y="438784"/>
                  </a:lnTo>
                  <a:lnTo>
                    <a:pt x="6095" y="414274"/>
                  </a:lnTo>
                  <a:lnTo>
                    <a:pt x="0" y="384428"/>
                  </a:lnTo>
                  <a:lnTo>
                    <a:pt x="0" y="76834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2921233" y="3411981"/>
            <a:ext cx="136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z="24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997" y="4423664"/>
            <a:ext cx="168846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Designing</a:t>
            </a:r>
            <a:r>
              <a:rPr dirty="0" spc="-5"/>
              <a:t> Web</a:t>
            </a:r>
            <a:r>
              <a:rPr dirty="0" spc="-35"/>
              <a:t> </a:t>
            </a:r>
            <a:r>
              <a:rPr dirty="0" spc="-5"/>
              <a:t>Applications</a:t>
            </a:r>
            <a:r>
              <a:rPr dirty="0" spc="-35"/>
              <a:t> </a:t>
            </a:r>
            <a:r>
              <a:rPr dirty="0"/>
              <a:t>Using</a:t>
            </a:r>
            <a:r>
              <a:rPr dirty="0" spc="-55"/>
              <a:t> </a:t>
            </a:r>
            <a:r>
              <a:rPr dirty="0"/>
              <a:t>Bootstrap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Object</a:t>
            </a:r>
            <a:r>
              <a:rPr dirty="0" sz="5600" spc="-20"/>
              <a:t>i</a:t>
            </a:r>
            <a:r>
              <a:rPr dirty="0" sz="5600" spc="-5"/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7856855" cy="397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write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selectors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Style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6743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What</a:t>
            </a:r>
            <a:r>
              <a:rPr dirty="0" sz="5600" spc="-135"/>
              <a:t> </a:t>
            </a:r>
            <a:r>
              <a:rPr dirty="0" sz="5600"/>
              <a:t>is</a:t>
            </a:r>
            <a:r>
              <a:rPr dirty="0" sz="5600" spc="-70"/>
              <a:t> </a:t>
            </a:r>
            <a:r>
              <a:rPr dirty="0" sz="5600"/>
              <a:t>Bootstrap?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10183" y="1888326"/>
            <a:ext cx="16864965" cy="1343025"/>
            <a:chOff x="710183" y="1888326"/>
            <a:chExt cx="16864965" cy="1343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183" y="1888326"/>
              <a:ext cx="16864584" cy="13425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56815"/>
              <a:ext cx="16417925" cy="1205230"/>
            </a:xfrm>
            <a:custGeom>
              <a:avLst/>
              <a:gdLst/>
              <a:ahLst/>
              <a:cxnLst/>
              <a:rect l="l" t="t" r="r" b="b"/>
              <a:pathLst>
                <a:path w="16417925" h="1205230">
                  <a:moveTo>
                    <a:pt x="16217010" y="0"/>
                  </a:moveTo>
                  <a:lnTo>
                    <a:pt x="200926" y="0"/>
                  </a:lnTo>
                  <a:lnTo>
                    <a:pt x="154863" y="5333"/>
                  </a:lnTo>
                  <a:lnTo>
                    <a:pt x="112572" y="20447"/>
                  </a:lnTo>
                  <a:lnTo>
                    <a:pt x="75260" y="44068"/>
                  </a:lnTo>
                  <a:lnTo>
                    <a:pt x="44145" y="75183"/>
                  </a:lnTo>
                  <a:lnTo>
                    <a:pt x="20421" y="112522"/>
                  </a:lnTo>
                  <a:lnTo>
                    <a:pt x="5308" y="154812"/>
                  </a:lnTo>
                  <a:lnTo>
                    <a:pt x="0" y="200913"/>
                  </a:lnTo>
                  <a:lnTo>
                    <a:pt x="0" y="1004315"/>
                  </a:lnTo>
                  <a:lnTo>
                    <a:pt x="5308" y="1050289"/>
                  </a:lnTo>
                  <a:lnTo>
                    <a:pt x="20421" y="1092580"/>
                  </a:lnTo>
                  <a:lnTo>
                    <a:pt x="44145" y="1129918"/>
                  </a:lnTo>
                  <a:lnTo>
                    <a:pt x="75260" y="1161033"/>
                  </a:lnTo>
                  <a:lnTo>
                    <a:pt x="112572" y="1184655"/>
                  </a:lnTo>
                  <a:lnTo>
                    <a:pt x="154863" y="1199768"/>
                  </a:lnTo>
                  <a:lnTo>
                    <a:pt x="200926" y="1205102"/>
                  </a:lnTo>
                  <a:lnTo>
                    <a:pt x="16217010" y="1205102"/>
                  </a:lnTo>
                  <a:lnTo>
                    <a:pt x="16263112" y="1199768"/>
                  </a:lnTo>
                  <a:lnTo>
                    <a:pt x="16305402" y="1184655"/>
                  </a:lnTo>
                  <a:lnTo>
                    <a:pt x="16342741" y="1161033"/>
                  </a:lnTo>
                  <a:lnTo>
                    <a:pt x="16373729" y="1129918"/>
                  </a:lnTo>
                  <a:lnTo>
                    <a:pt x="16397477" y="1092580"/>
                  </a:lnTo>
                  <a:lnTo>
                    <a:pt x="16412591" y="1050289"/>
                  </a:lnTo>
                  <a:lnTo>
                    <a:pt x="16417925" y="1004315"/>
                  </a:lnTo>
                  <a:lnTo>
                    <a:pt x="16417925" y="200913"/>
                  </a:lnTo>
                  <a:lnTo>
                    <a:pt x="16412591" y="154812"/>
                  </a:lnTo>
                  <a:lnTo>
                    <a:pt x="16397477" y="112522"/>
                  </a:lnTo>
                  <a:lnTo>
                    <a:pt x="16373729" y="75183"/>
                  </a:lnTo>
                  <a:lnTo>
                    <a:pt x="16342741" y="44068"/>
                  </a:lnTo>
                  <a:lnTo>
                    <a:pt x="16305402" y="20447"/>
                  </a:lnTo>
                  <a:lnTo>
                    <a:pt x="16263112" y="5333"/>
                  </a:lnTo>
                  <a:lnTo>
                    <a:pt x="1621701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57577"/>
              <a:ext cx="16417925" cy="1205230"/>
            </a:xfrm>
            <a:custGeom>
              <a:avLst/>
              <a:gdLst/>
              <a:ahLst/>
              <a:cxnLst/>
              <a:rect l="l" t="t" r="r" b="b"/>
              <a:pathLst>
                <a:path w="16417925" h="1205230">
                  <a:moveTo>
                    <a:pt x="0" y="200914"/>
                  </a:moveTo>
                  <a:lnTo>
                    <a:pt x="5308" y="154813"/>
                  </a:lnTo>
                  <a:lnTo>
                    <a:pt x="20421" y="112522"/>
                  </a:lnTo>
                  <a:lnTo>
                    <a:pt x="44145" y="75183"/>
                  </a:lnTo>
                  <a:lnTo>
                    <a:pt x="75260" y="44069"/>
                  </a:lnTo>
                  <a:lnTo>
                    <a:pt x="112572" y="20447"/>
                  </a:lnTo>
                  <a:lnTo>
                    <a:pt x="154863" y="5333"/>
                  </a:lnTo>
                  <a:lnTo>
                    <a:pt x="200926" y="0"/>
                  </a:lnTo>
                  <a:lnTo>
                    <a:pt x="16217011" y="0"/>
                  </a:lnTo>
                  <a:lnTo>
                    <a:pt x="16263112" y="5333"/>
                  </a:lnTo>
                  <a:lnTo>
                    <a:pt x="16305403" y="20447"/>
                  </a:lnTo>
                  <a:lnTo>
                    <a:pt x="16342741" y="44069"/>
                  </a:lnTo>
                  <a:lnTo>
                    <a:pt x="16373729" y="75183"/>
                  </a:lnTo>
                  <a:lnTo>
                    <a:pt x="16397478" y="112522"/>
                  </a:lnTo>
                  <a:lnTo>
                    <a:pt x="16412591" y="154813"/>
                  </a:lnTo>
                  <a:lnTo>
                    <a:pt x="16417925" y="200914"/>
                  </a:lnTo>
                  <a:lnTo>
                    <a:pt x="16417925" y="1004316"/>
                  </a:lnTo>
                  <a:lnTo>
                    <a:pt x="16412591" y="1050290"/>
                  </a:lnTo>
                  <a:lnTo>
                    <a:pt x="16397478" y="1092580"/>
                  </a:lnTo>
                  <a:lnTo>
                    <a:pt x="16373729" y="1129919"/>
                  </a:lnTo>
                  <a:lnTo>
                    <a:pt x="16342741" y="1161033"/>
                  </a:lnTo>
                  <a:lnTo>
                    <a:pt x="16305403" y="1184655"/>
                  </a:lnTo>
                  <a:lnTo>
                    <a:pt x="16263112" y="1199769"/>
                  </a:lnTo>
                  <a:lnTo>
                    <a:pt x="16217011" y="1205102"/>
                  </a:lnTo>
                  <a:lnTo>
                    <a:pt x="200926" y="1205102"/>
                  </a:lnTo>
                  <a:lnTo>
                    <a:pt x="154863" y="1199769"/>
                  </a:lnTo>
                  <a:lnTo>
                    <a:pt x="112572" y="1184655"/>
                  </a:lnTo>
                  <a:lnTo>
                    <a:pt x="75260" y="1161033"/>
                  </a:lnTo>
                  <a:lnTo>
                    <a:pt x="44145" y="1129919"/>
                  </a:lnTo>
                  <a:lnTo>
                    <a:pt x="20421" y="1092580"/>
                  </a:lnTo>
                  <a:lnTo>
                    <a:pt x="5308" y="1050290"/>
                  </a:lnTo>
                  <a:lnTo>
                    <a:pt x="0" y="1004316"/>
                  </a:lnTo>
                  <a:lnTo>
                    <a:pt x="0" y="2009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77721" y="2140966"/>
            <a:ext cx="151320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Bootstrap</a:t>
            </a:r>
            <a:r>
              <a:rPr dirty="0" sz="2400" spc="5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web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simplifies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dirty="0" sz="2400" spc="-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4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endParaRPr sz="24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quickly.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customizes</a:t>
            </a:r>
            <a:r>
              <a:rPr dirty="0" sz="2400" spc="-5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appearanc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classes and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compatible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browsers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719" y="3593591"/>
            <a:ext cx="11317605" cy="6666230"/>
            <a:chOff x="807719" y="3593591"/>
            <a:chExt cx="11317605" cy="6666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19" y="3593591"/>
              <a:ext cx="6313932" cy="3654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067" y="3685031"/>
              <a:ext cx="6083808" cy="3467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0495" y="3680459"/>
              <a:ext cx="6092825" cy="3476625"/>
            </a:xfrm>
            <a:custGeom>
              <a:avLst/>
              <a:gdLst/>
              <a:ahLst/>
              <a:cxnLst/>
              <a:rect l="l" t="t" r="r" b="b"/>
              <a:pathLst>
                <a:path w="6092825" h="3476625">
                  <a:moveTo>
                    <a:pt x="0" y="3476244"/>
                  </a:moveTo>
                  <a:lnTo>
                    <a:pt x="6092825" y="3476244"/>
                  </a:lnTo>
                  <a:lnTo>
                    <a:pt x="6092825" y="0"/>
                  </a:lnTo>
                  <a:lnTo>
                    <a:pt x="0" y="0"/>
                  </a:lnTo>
                  <a:lnTo>
                    <a:pt x="0" y="347624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2828" y="5253227"/>
              <a:ext cx="4021835" cy="30495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5604" y="5356859"/>
              <a:ext cx="3800855" cy="28468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71031" y="5352287"/>
              <a:ext cx="3810000" cy="2855595"/>
            </a:xfrm>
            <a:custGeom>
              <a:avLst/>
              <a:gdLst/>
              <a:ahLst/>
              <a:cxnLst/>
              <a:rect l="l" t="t" r="r" b="b"/>
              <a:pathLst>
                <a:path w="3810000" h="2855595">
                  <a:moveTo>
                    <a:pt x="0" y="2855468"/>
                  </a:moveTo>
                  <a:lnTo>
                    <a:pt x="3809746" y="2855468"/>
                  </a:lnTo>
                  <a:lnTo>
                    <a:pt x="3809746" y="0"/>
                  </a:lnTo>
                  <a:lnTo>
                    <a:pt x="0" y="0"/>
                  </a:lnTo>
                  <a:lnTo>
                    <a:pt x="0" y="285546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1555" y="6333743"/>
              <a:ext cx="2723388" cy="31927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2139" y="6438899"/>
              <a:ext cx="2526792" cy="29870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497567" y="6434327"/>
              <a:ext cx="2535555" cy="2996565"/>
            </a:xfrm>
            <a:custGeom>
              <a:avLst/>
              <a:gdLst/>
              <a:ahLst/>
              <a:cxnLst/>
              <a:rect l="l" t="t" r="r" b="b"/>
              <a:pathLst>
                <a:path w="2535554" h="2996565">
                  <a:moveTo>
                    <a:pt x="0" y="2996184"/>
                  </a:moveTo>
                  <a:lnTo>
                    <a:pt x="2535428" y="2996184"/>
                  </a:lnTo>
                  <a:lnTo>
                    <a:pt x="2535428" y="0"/>
                  </a:lnTo>
                  <a:lnTo>
                    <a:pt x="0" y="0"/>
                  </a:lnTo>
                  <a:lnTo>
                    <a:pt x="0" y="299618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2493752" y="4905954"/>
            <a:ext cx="4945380" cy="3134995"/>
            <a:chOff x="12493752" y="4905954"/>
            <a:chExt cx="4945380" cy="313499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93752" y="4905954"/>
              <a:ext cx="4945379" cy="31346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528804" y="4925567"/>
              <a:ext cx="4823460" cy="3029585"/>
            </a:xfrm>
            <a:custGeom>
              <a:avLst/>
              <a:gdLst/>
              <a:ahLst/>
              <a:cxnLst/>
              <a:rect l="l" t="t" r="r" b="b"/>
              <a:pathLst>
                <a:path w="4823459" h="3029584">
                  <a:moveTo>
                    <a:pt x="4318761" y="0"/>
                  </a:moveTo>
                  <a:lnTo>
                    <a:pt x="504698" y="0"/>
                  </a:lnTo>
                  <a:lnTo>
                    <a:pt x="456056" y="2286"/>
                  </a:lnTo>
                  <a:lnTo>
                    <a:pt x="408813" y="9144"/>
                  </a:lnTo>
                  <a:lnTo>
                    <a:pt x="362966" y="20193"/>
                  </a:lnTo>
                  <a:lnTo>
                    <a:pt x="318897" y="35306"/>
                  </a:lnTo>
                  <a:lnTo>
                    <a:pt x="276860" y="54229"/>
                  </a:lnTo>
                  <a:lnTo>
                    <a:pt x="236854" y="76835"/>
                  </a:lnTo>
                  <a:lnTo>
                    <a:pt x="199263" y="102870"/>
                  </a:lnTo>
                  <a:lnTo>
                    <a:pt x="164338" y="132080"/>
                  </a:lnTo>
                  <a:lnTo>
                    <a:pt x="132079" y="164337"/>
                  </a:lnTo>
                  <a:lnTo>
                    <a:pt x="102870" y="199390"/>
                  </a:lnTo>
                  <a:lnTo>
                    <a:pt x="76835" y="236982"/>
                  </a:lnTo>
                  <a:lnTo>
                    <a:pt x="54228" y="276987"/>
                  </a:lnTo>
                  <a:lnTo>
                    <a:pt x="35305" y="319151"/>
                  </a:lnTo>
                  <a:lnTo>
                    <a:pt x="20193" y="363220"/>
                  </a:lnTo>
                  <a:lnTo>
                    <a:pt x="9144" y="408940"/>
                  </a:lnTo>
                  <a:lnTo>
                    <a:pt x="2286" y="456311"/>
                  </a:lnTo>
                  <a:lnTo>
                    <a:pt x="0" y="504952"/>
                  </a:lnTo>
                  <a:lnTo>
                    <a:pt x="0" y="2524633"/>
                  </a:lnTo>
                  <a:lnTo>
                    <a:pt x="2286" y="2573274"/>
                  </a:lnTo>
                  <a:lnTo>
                    <a:pt x="9144" y="2620645"/>
                  </a:lnTo>
                  <a:lnTo>
                    <a:pt x="20193" y="2666365"/>
                  </a:lnTo>
                  <a:lnTo>
                    <a:pt x="35305" y="2710434"/>
                  </a:lnTo>
                  <a:lnTo>
                    <a:pt x="54228" y="2752598"/>
                  </a:lnTo>
                  <a:lnTo>
                    <a:pt x="76835" y="2792603"/>
                  </a:lnTo>
                  <a:lnTo>
                    <a:pt x="102870" y="2830195"/>
                  </a:lnTo>
                  <a:lnTo>
                    <a:pt x="132079" y="2865247"/>
                  </a:lnTo>
                  <a:lnTo>
                    <a:pt x="164338" y="2897505"/>
                  </a:lnTo>
                  <a:lnTo>
                    <a:pt x="199263" y="2926715"/>
                  </a:lnTo>
                  <a:lnTo>
                    <a:pt x="236854" y="2952750"/>
                  </a:lnTo>
                  <a:lnTo>
                    <a:pt x="276860" y="2975356"/>
                  </a:lnTo>
                  <a:lnTo>
                    <a:pt x="318897" y="2994279"/>
                  </a:lnTo>
                  <a:lnTo>
                    <a:pt x="362966" y="3009392"/>
                  </a:lnTo>
                  <a:lnTo>
                    <a:pt x="408813" y="3020441"/>
                  </a:lnTo>
                  <a:lnTo>
                    <a:pt x="456056" y="3027299"/>
                  </a:lnTo>
                  <a:lnTo>
                    <a:pt x="504698" y="3029585"/>
                  </a:lnTo>
                  <a:lnTo>
                    <a:pt x="4318761" y="3029585"/>
                  </a:lnTo>
                  <a:lnTo>
                    <a:pt x="4367403" y="3027299"/>
                  </a:lnTo>
                  <a:lnTo>
                    <a:pt x="4414647" y="3020441"/>
                  </a:lnTo>
                  <a:lnTo>
                    <a:pt x="4460494" y="3009392"/>
                  </a:lnTo>
                  <a:lnTo>
                    <a:pt x="4504563" y="2994279"/>
                  </a:lnTo>
                  <a:lnTo>
                    <a:pt x="4546600" y="2975356"/>
                  </a:lnTo>
                  <a:lnTo>
                    <a:pt x="4586605" y="2952750"/>
                  </a:lnTo>
                  <a:lnTo>
                    <a:pt x="4624197" y="2926715"/>
                  </a:lnTo>
                  <a:lnTo>
                    <a:pt x="4659122" y="2897505"/>
                  </a:lnTo>
                  <a:lnTo>
                    <a:pt x="4691380" y="2865247"/>
                  </a:lnTo>
                  <a:lnTo>
                    <a:pt x="4720590" y="2830195"/>
                  </a:lnTo>
                  <a:lnTo>
                    <a:pt x="4746625" y="2792603"/>
                  </a:lnTo>
                  <a:lnTo>
                    <a:pt x="4769231" y="2752598"/>
                  </a:lnTo>
                  <a:lnTo>
                    <a:pt x="4788154" y="2710434"/>
                  </a:lnTo>
                  <a:lnTo>
                    <a:pt x="4803267" y="2666365"/>
                  </a:lnTo>
                  <a:lnTo>
                    <a:pt x="4814315" y="2620645"/>
                  </a:lnTo>
                  <a:lnTo>
                    <a:pt x="4821174" y="2573274"/>
                  </a:lnTo>
                  <a:lnTo>
                    <a:pt x="4823459" y="2524633"/>
                  </a:lnTo>
                  <a:lnTo>
                    <a:pt x="4823459" y="504952"/>
                  </a:lnTo>
                  <a:lnTo>
                    <a:pt x="4821174" y="456311"/>
                  </a:lnTo>
                  <a:lnTo>
                    <a:pt x="4814315" y="408940"/>
                  </a:lnTo>
                  <a:lnTo>
                    <a:pt x="4803267" y="363220"/>
                  </a:lnTo>
                  <a:lnTo>
                    <a:pt x="4788154" y="319151"/>
                  </a:lnTo>
                  <a:lnTo>
                    <a:pt x="4769231" y="276987"/>
                  </a:lnTo>
                  <a:lnTo>
                    <a:pt x="4746625" y="236982"/>
                  </a:lnTo>
                  <a:lnTo>
                    <a:pt x="4720590" y="199390"/>
                  </a:lnTo>
                  <a:lnTo>
                    <a:pt x="4691380" y="164337"/>
                  </a:lnTo>
                  <a:lnTo>
                    <a:pt x="4659122" y="132080"/>
                  </a:lnTo>
                  <a:lnTo>
                    <a:pt x="4624197" y="102870"/>
                  </a:lnTo>
                  <a:lnTo>
                    <a:pt x="4586605" y="76835"/>
                  </a:lnTo>
                  <a:lnTo>
                    <a:pt x="4546600" y="54229"/>
                  </a:lnTo>
                  <a:lnTo>
                    <a:pt x="4504563" y="35306"/>
                  </a:lnTo>
                  <a:lnTo>
                    <a:pt x="4460494" y="20193"/>
                  </a:lnTo>
                  <a:lnTo>
                    <a:pt x="4414647" y="9144"/>
                  </a:lnTo>
                  <a:lnTo>
                    <a:pt x="4367403" y="2286"/>
                  </a:lnTo>
                  <a:lnTo>
                    <a:pt x="4318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529566" y="4926329"/>
              <a:ext cx="4823460" cy="3029585"/>
            </a:xfrm>
            <a:custGeom>
              <a:avLst/>
              <a:gdLst/>
              <a:ahLst/>
              <a:cxnLst/>
              <a:rect l="l" t="t" r="r" b="b"/>
              <a:pathLst>
                <a:path w="4823459" h="3029584">
                  <a:moveTo>
                    <a:pt x="0" y="504952"/>
                  </a:moveTo>
                  <a:lnTo>
                    <a:pt x="2285" y="456311"/>
                  </a:lnTo>
                  <a:lnTo>
                    <a:pt x="9143" y="408940"/>
                  </a:lnTo>
                  <a:lnTo>
                    <a:pt x="20192" y="363220"/>
                  </a:lnTo>
                  <a:lnTo>
                    <a:pt x="35305" y="319150"/>
                  </a:lnTo>
                  <a:lnTo>
                    <a:pt x="54228" y="276987"/>
                  </a:lnTo>
                  <a:lnTo>
                    <a:pt x="76834" y="236982"/>
                  </a:lnTo>
                  <a:lnTo>
                    <a:pt x="102869" y="199390"/>
                  </a:lnTo>
                  <a:lnTo>
                    <a:pt x="132079" y="164337"/>
                  </a:lnTo>
                  <a:lnTo>
                    <a:pt x="164337" y="132080"/>
                  </a:lnTo>
                  <a:lnTo>
                    <a:pt x="199262" y="102870"/>
                  </a:lnTo>
                  <a:lnTo>
                    <a:pt x="236854" y="76835"/>
                  </a:lnTo>
                  <a:lnTo>
                    <a:pt x="276859" y="54229"/>
                  </a:lnTo>
                  <a:lnTo>
                    <a:pt x="318897" y="35306"/>
                  </a:lnTo>
                  <a:lnTo>
                    <a:pt x="362965" y="20193"/>
                  </a:lnTo>
                  <a:lnTo>
                    <a:pt x="408812" y="9144"/>
                  </a:lnTo>
                  <a:lnTo>
                    <a:pt x="456056" y="2286"/>
                  </a:lnTo>
                  <a:lnTo>
                    <a:pt x="504697" y="0"/>
                  </a:lnTo>
                  <a:lnTo>
                    <a:pt x="4318762" y="0"/>
                  </a:lnTo>
                  <a:lnTo>
                    <a:pt x="4367403" y="2286"/>
                  </a:lnTo>
                  <a:lnTo>
                    <a:pt x="4414647" y="9144"/>
                  </a:lnTo>
                  <a:lnTo>
                    <a:pt x="4460493" y="20193"/>
                  </a:lnTo>
                  <a:lnTo>
                    <a:pt x="4504562" y="35306"/>
                  </a:lnTo>
                  <a:lnTo>
                    <a:pt x="4546599" y="54229"/>
                  </a:lnTo>
                  <a:lnTo>
                    <a:pt x="4586605" y="76835"/>
                  </a:lnTo>
                  <a:lnTo>
                    <a:pt x="4624197" y="102870"/>
                  </a:lnTo>
                  <a:lnTo>
                    <a:pt x="4659122" y="132080"/>
                  </a:lnTo>
                  <a:lnTo>
                    <a:pt x="4691380" y="164337"/>
                  </a:lnTo>
                  <a:lnTo>
                    <a:pt x="4720589" y="199390"/>
                  </a:lnTo>
                  <a:lnTo>
                    <a:pt x="4746624" y="236982"/>
                  </a:lnTo>
                  <a:lnTo>
                    <a:pt x="4769230" y="276987"/>
                  </a:lnTo>
                  <a:lnTo>
                    <a:pt x="4788153" y="319150"/>
                  </a:lnTo>
                  <a:lnTo>
                    <a:pt x="4803266" y="363220"/>
                  </a:lnTo>
                  <a:lnTo>
                    <a:pt x="4814316" y="408940"/>
                  </a:lnTo>
                  <a:lnTo>
                    <a:pt x="4821174" y="456311"/>
                  </a:lnTo>
                  <a:lnTo>
                    <a:pt x="4823460" y="504952"/>
                  </a:lnTo>
                  <a:lnTo>
                    <a:pt x="4823460" y="2524633"/>
                  </a:lnTo>
                  <a:lnTo>
                    <a:pt x="4821174" y="2573274"/>
                  </a:lnTo>
                  <a:lnTo>
                    <a:pt x="4814316" y="2620645"/>
                  </a:lnTo>
                  <a:lnTo>
                    <a:pt x="4803266" y="2666365"/>
                  </a:lnTo>
                  <a:lnTo>
                    <a:pt x="4788153" y="2710434"/>
                  </a:lnTo>
                  <a:lnTo>
                    <a:pt x="4769230" y="2752598"/>
                  </a:lnTo>
                  <a:lnTo>
                    <a:pt x="4746624" y="2792603"/>
                  </a:lnTo>
                  <a:lnTo>
                    <a:pt x="4720589" y="2830195"/>
                  </a:lnTo>
                  <a:lnTo>
                    <a:pt x="4691380" y="2865247"/>
                  </a:lnTo>
                  <a:lnTo>
                    <a:pt x="4659122" y="2897505"/>
                  </a:lnTo>
                  <a:lnTo>
                    <a:pt x="4624197" y="2926715"/>
                  </a:lnTo>
                  <a:lnTo>
                    <a:pt x="4586605" y="2952750"/>
                  </a:lnTo>
                  <a:lnTo>
                    <a:pt x="4546599" y="2975356"/>
                  </a:lnTo>
                  <a:lnTo>
                    <a:pt x="4504562" y="2994279"/>
                  </a:lnTo>
                  <a:lnTo>
                    <a:pt x="4460493" y="3009392"/>
                  </a:lnTo>
                  <a:lnTo>
                    <a:pt x="4414647" y="3020441"/>
                  </a:lnTo>
                  <a:lnTo>
                    <a:pt x="4367403" y="3027299"/>
                  </a:lnTo>
                  <a:lnTo>
                    <a:pt x="4318762" y="3029585"/>
                  </a:lnTo>
                  <a:lnTo>
                    <a:pt x="504697" y="3029585"/>
                  </a:lnTo>
                  <a:lnTo>
                    <a:pt x="456056" y="3027299"/>
                  </a:lnTo>
                  <a:lnTo>
                    <a:pt x="408812" y="3020441"/>
                  </a:lnTo>
                  <a:lnTo>
                    <a:pt x="362965" y="3009392"/>
                  </a:lnTo>
                  <a:lnTo>
                    <a:pt x="318897" y="2994279"/>
                  </a:lnTo>
                  <a:lnTo>
                    <a:pt x="276859" y="2975356"/>
                  </a:lnTo>
                  <a:lnTo>
                    <a:pt x="236854" y="2952750"/>
                  </a:lnTo>
                  <a:lnTo>
                    <a:pt x="199262" y="2926715"/>
                  </a:lnTo>
                  <a:lnTo>
                    <a:pt x="164337" y="2897505"/>
                  </a:lnTo>
                  <a:lnTo>
                    <a:pt x="132079" y="2865247"/>
                  </a:lnTo>
                  <a:lnTo>
                    <a:pt x="102869" y="2830195"/>
                  </a:lnTo>
                  <a:lnTo>
                    <a:pt x="76834" y="2792603"/>
                  </a:lnTo>
                  <a:lnTo>
                    <a:pt x="54228" y="2752598"/>
                  </a:lnTo>
                  <a:lnTo>
                    <a:pt x="35305" y="2710434"/>
                  </a:lnTo>
                  <a:lnTo>
                    <a:pt x="20192" y="2666365"/>
                  </a:lnTo>
                  <a:lnTo>
                    <a:pt x="9143" y="2620645"/>
                  </a:lnTo>
                  <a:lnTo>
                    <a:pt x="2285" y="2573274"/>
                  </a:lnTo>
                  <a:lnTo>
                    <a:pt x="0" y="2524633"/>
                  </a:lnTo>
                  <a:lnTo>
                    <a:pt x="0" y="504952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2784073" y="5095494"/>
            <a:ext cx="432435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What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responsive web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page? </a:t>
            </a: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Responsive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web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website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such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way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automatically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adjusts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contents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match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size</a:t>
            </a:r>
            <a:r>
              <a:rPr dirty="0" sz="2400" spc="-8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screen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3436" y="8606028"/>
            <a:ext cx="5920740" cy="46228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5"/>
              </a:spcBef>
            </a:pP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Example:</a:t>
            </a:r>
            <a:r>
              <a:rPr dirty="0" sz="2400" spc="-114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Dribble,</a:t>
            </a:r>
            <a:r>
              <a:rPr dirty="0" sz="2400" spc="-6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0D80B8"/>
                </a:solidFill>
                <a:latin typeface="Calibri"/>
                <a:cs typeface="Calibri"/>
              </a:rPr>
              <a:t>Dropbox,</a:t>
            </a:r>
            <a:r>
              <a:rPr dirty="0" sz="2400" spc="-3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0D80B8"/>
                </a:solidFill>
                <a:latin typeface="Calibri"/>
                <a:cs typeface="Calibri"/>
              </a:rPr>
              <a:t>GitHub</a:t>
            </a:r>
            <a:r>
              <a:rPr dirty="0" sz="2400" spc="-55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0D80B8"/>
                </a:solidFill>
                <a:latin typeface="Calibri"/>
                <a:cs typeface="Calibri"/>
              </a:rPr>
              <a:t>and</a:t>
            </a:r>
            <a:r>
              <a:rPr dirty="0" sz="2400" spc="-60" b="1" i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D80B8"/>
                </a:solidFill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02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 </a:t>
            </a:r>
            <a:r>
              <a:rPr dirty="0"/>
              <a:t>2: </a:t>
            </a:r>
            <a:r>
              <a:rPr dirty="0" spc="-5"/>
              <a:t>Create </a:t>
            </a:r>
            <a:r>
              <a:rPr dirty="0"/>
              <a:t>a </a:t>
            </a:r>
            <a:r>
              <a:rPr dirty="0" spc="-5"/>
              <a:t>Shopping </a:t>
            </a:r>
            <a:r>
              <a:rPr dirty="0" spc="-10"/>
              <a:t>List </a:t>
            </a:r>
            <a:r>
              <a:rPr dirty="0" spc="-5"/>
              <a:t> Component</a:t>
            </a:r>
            <a:r>
              <a:rPr dirty="0" spc="-70"/>
              <a:t> </a:t>
            </a:r>
            <a:r>
              <a:rPr dirty="0"/>
              <a:t>Using</a:t>
            </a:r>
            <a:r>
              <a:rPr dirty="0" spc="-65"/>
              <a:t> </a:t>
            </a:r>
            <a:r>
              <a:rPr dirty="0"/>
              <a:t>Bootstrap</a:t>
            </a:r>
            <a:r>
              <a:rPr dirty="0" spc="-105"/>
              <a:t> </a:t>
            </a:r>
            <a:r>
              <a:rPr dirty="0"/>
              <a:t>Styles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4232" y="8135111"/>
            <a:ext cx="9395460" cy="744220"/>
            <a:chOff x="4904232" y="8135111"/>
            <a:chExt cx="9395460" cy="74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8135111"/>
              <a:ext cx="9395460" cy="743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5380" y="8176259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9162034" y="0"/>
                  </a:moveTo>
                  <a:lnTo>
                    <a:pt x="102108" y="0"/>
                  </a:lnTo>
                  <a:lnTo>
                    <a:pt x="62357" y="8001"/>
                  </a:lnTo>
                  <a:lnTo>
                    <a:pt x="29845" y="29845"/>
                  </a:lnTo>
                  <a:lnTo>
                    <a:pt x="8000" y="62357"/>
                  </a:lnTo>
                  <a:lnTo>
                    <a:pt x="0" y="102108"/>
                  </a:lnTo>
                  <a:lnTo>
                    <a:pt x="0" y="510413"/>
                  </a:lnTo>
                  <a:lnTo>
                    <a:pt x="8000" y="550164"/>
                  </a:lnTo>
                  <a:lnTo>
                    <a:pt x="29845" y="582676"/>
                  </a:lnTo>
                  <a:lnTo>
                    <a:pt x="62357" y="604520"/>
                  </a:lnTo>
                  <a:lnTo>
                    <a:pt x="102108" y="612521"/>
                  </a:lnTo>
                  <a:lnTo>
                    <a:pt x="9162034" y="612521"/>
                  </a:lnTo>
                  <a:lnTo>
                    <a:pt x="9201785" y="604520"/>
                  </a:lnTo>
                  <a:lnTo>
                    <a:pt x="9234170" y="582676"/>
                  </a:lnTo>
                  <a:lnTo>
                    <a:pt x="9256141" y="550164"/>
                  </a:lnTo>
                  <a:lnTo>
                    <a:pt x="9264141" y="510413"/>
                  </a:lnTo>
                  <a:lnTo>
                    <a:pt x="9264141" y="102108"/>
                  </a:lnTo>
                  <a:lnTo>
                    <a:pt x="9256141" y="62357"/>
                  </a:lnTo>
                  <a:lnTo>
                    <a:pt x="9234170" y="29845"/>
                  </a:lnTo>
                  <a:lnTo>
                    <a:pt x="9201785" y="8001"/>
                  </a:lnTo>
                  <a:lnTo>
                    <a:pt x="9162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46142" y="8177021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0" y="102107"/>
                  </a:moveTo>
                  <a:lnTo>
                    <a:pt x="8000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9162034" y="0"/>
                  </a:lnTo>
                  <a:lnTo>
                    <a:pt x="9201785" y="8000"/>
                  </a:lnTo>
                  <a:lnTo>
                    <a:pt x="9234169" y="29844"/>
                  </a:lnTo>
                  <a:lnTo>
                    <a:pt x="9256141" y="62356"/>
                  </a:lnTo>
                  <a:lnTo>
                    <a:pt x="9264142" y="102107"/>
                  </a:lnTo>
                  <a:lnTo>
                    <a:pt x="9264142" y="510412"/>
                  </a:lnTo>
                  <a:lnTo>
                    <a:pt x="9256141" y="550163"/>
                  </a:lnTo>
                  <a:lnTo>
                    <a:pt x="9234169" y="582675"/>
                  </a:lnTo>
                  <a:lnTo>
                    <a:pt x="9201785" y="604519"/>
                  </a:lnTo>
                  <a:lnTo>
                    <a:pt x="9162034" y="612520"/>
                  </a:lnTo>
                  <a:lnTo>
                    <a:pt x="102108" y="612520"/>
                  </a:lnTo>
                  <a:lnTo>
                    <a:pt x="62357" y="604519"/>
                  </a:lnTo>
                  <a:lnTo>
                    <a:pt x="29845" y="582675"/>
                  </a:lnTo>
                  <a:lnTo>
                    <a:pt x="8000" y="550163"/>
                  </a:lnTo>
                  <a:lnTo>
                    <a:pt x="0" y="510412"/>
                  </a:lnTo>
                  <a:lnTo>
                    <a:pt x="0" y="102107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878579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5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830" y="4461128"/>
            <a:ext cx="130962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Working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an</a:t>
            </a:r>
            <a:r>
              <a:rPr dirty="0" spc="-60"/>
              <a:t> </a:t>
            </a:r>
            <a:r>
              <a:rPr dirty="0"/>
              <a:t>Angular</a:t>
            </a:r>
            <a:r>
              <a:rPr dirty="0" spc="-85"/>
              <a:t> </a:t>
            </a:r>
            <a:r>
              <a:rPr dirty="0" spc="-5"/>
              <a:t>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14412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35"/>
              <a:t>Working</a:t>
            </a:r>
            <a:r>
              <a:rPr dirty="0" sz="5600" spc="-114"/>
              <a:t> </a:t>
            </a:r>
            <a:r>
              <a:rPr dirty="0" sz="5600"/>
              <a:t>of an</a:t>
            </a:r>
            <a:r>
              <a:rPr dirty="0" sz="5600" spc="-45"/>
              <a:t> </a:t>
            </a:r>
            <a:r>
              <a:rPr dirty="0" sz="5600"/>
              <a:t>Angular</a:t>
            </a:r>
            <a:r>
              <a:rPr dirty="0" sz="5600" spc="-110"/>
              <a:t> </a:t>
            </a:r>
            <a:r>
              <a:rPr dirty="0" sz="5600" spc="-15"/>
              <a:t>Application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252215" y="4433315"/>
            <a:ext cx="6937375" cy="1449705"/>
            <a:chOff x="3252215" y="4433315"/>
            <a:chExt cx="6937375" cy="1449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215" y="4433315"/>
              <a:ext cx="6937248" cy="1449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9835" y="4440935"/>
              <a:ext cx="6871715" cy="138379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66247" y="4323588"/>
            <a:ext cx="7260590" cy="1649095"/>
            <a:chOff x="10366247" y="4323588"/>
            <a:chExt cx="7260590" cy="16490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6247" y="4323588"/>
              <a:ext cx="7260336" cy="16489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4535" y="4341876"/>
              <a:ext cx="7165848" cy="1554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379963" y="4337304"/>
              <a:ext cx="7174865" cy="1564005"/>
            </a:xfrm>
            <a:custGeom>
              <a:avLst/>
              <a:gdLst/>
              <a:ahLst/>
              <a:cxnLst/>
              <a:rect l="l" t="t" r="r" b="b"/>
              <a:pathLst>
                <a:path w="7174865" h="1564004">
                  <a:moveTo>
                    <a:pt x="0" y="1563624"/>
                  </a:moveTo>
                  <a:lnTo>
                    <a:pt x="7174864" y="1563624"/>
                  </a:lnTo>
                  <a:lnTo>
                    <a:pt x="7174864" y="0"/>
                  </a:lnTo>
                  <a:lnTo>
                    <a:pt x="0" y="0"/>
                  </a:lnTo>
                  <a:lnTo>
                    <a:pt x="0" y="1563624"/>
                  </a:lnTo>
                  <a:close/>
                </a:path>
              </a:pathLst>
            </a:custGeom>
            <a:ln w="9143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3852671"/>
            <a:ext cx="2346960" cy="527761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55826" y="2129789"/>
            <a:ext cx="15701644" cy="1655445"/>
          </a:xfrm>
          <a:custGeom>
            <a:avLst/>
            <a:gdLst/>
            <a:ahLst/>
            <a:cxnLst/>
            <a:rect l="l" t="t" r="r" b="b"/>
            <a:pathLst>
              <a:path w="15701644" h="1655445">
                <a:moveTo>
                  <a:pt x="262636" y="1654936"/>
                </a:moveTo>
                <a:lnTo>
                  <a:pt x="3015234" y="1021968"/>
                </a:lnTo>
                <a:lnTo>
                  <a:pt x="2939288" y="1017524"/>
                </a:lnTo>
                <a:lnTo>
                  <a:pt x="2864231" y="1013078"/>
                </a:lnTo>
                <a:lnTo>
                  <a:pt x="2790063" y="1008633"/>
                </a:lnTo>
                <a:lnTo>
                  <a:pt x="2716911" y="1004061"/>
                </a:lnTo>
                <a:lnTo>
                  <a:pt x="2644648" y="999489"/>
                </a:lnTo>
                <a:lnTo>
                  <a:pt x="2573401" y="994790"/>
                </a:lnTo>
                <a:lnTo>
                  <a:pt x="2503043" y="990091"/>
                </a:lnTo>
                <a:lnTo>
                  <a:pt x="2433701" y="985392"/>
                </a:lnTo>
                <a:lnTo>
                  <a:pt x="2365248" y="980566"/>
                </a:lnTo>
                <a:lnTo>
                  <a:pt x="2297684" y="975740"/>
                </a:lnTo>
                <a:lnTo>
                  <a:pt x="2231136" y="970787"/>
                </a:lnTo>
                <a:lnTo>
                  <a:pt x="2165604" y="965961"/>
                </a:lnTo>
                <a:lnTo>
                  <a:pt x="2100961" y="960881"/>
                </a:lnTo>
                <a:lnTo>
                  <a:pt x="2037334" y="955928"/>
                </a:lnTo>
                <a:lnTo>
                  <a:pt x="1974596" y="950849"/>
                </a:lnTo>
                <a:lnTo>
                  <a:pt x="1912747" y="945641"/>
                </a:lnTo>
                <a:lnTo>
                  <a:pt x="1852040" y="940561"/>
                </a:lnTo>
                <a:lnTo>
                  <a:pt x="1792097" y="935354"/>
                </a:lnTo>
                <a:lnTo>
                  <a:pt x="1733296" y="930020"/>
                </a:lnTo>
                <a:lnTo>
                  <a:pt x="1675384" y="924813"/>
                </a:lnTo>
                <a:lnTo>
                  <a:pt x="1618361" y="919352"/>
                </a:lnTo>
                <a:lnTo>
                  <a:pt x="1562354" y="914018"/>
                </a:lnTo>
                <a:lnTo>
                  <a:pt x="1507363" y="908557"/>
                </a:lnTo>
                <a:lnTo>
                  <a:pt x="1453261" y="903096"/>
                </a:lnTo>
                <a:lnTo>
                  <a:pt x="1400175" y="897635"/>
                </a:lnTo>
                <a:lnTo>
                  <a:pt x="1347978" y="892175"/>
                </a:lnTo>
                <a:lnTo>
                  <a:pt x="1296797" y="886586"/>
                </a:lnTo>
                <a:lnTo>
                  <a:pt x="1246632" y="880999"/>
                </a:lnTo>
                <a:lnTo>
                  <a:pt x="1197483" y="875283"/>
                </a:lnTo>
                <a:lnTo>
                  <a:pt x="1149223" y="869568"/>
                </a:lnTo>
                <a:lnTo>
                  <a:pt x="1101852" y="863853"/>
                </a:lnTo>
                <a:lnTo>
                  <a:pt x="1055624" y="858138"/>
                </a:lnTo>
                <a:lnTo>
                  <a:pt x="1010285" y="852424"/>
                </a:lnTo>
                <a:lnTo>
                  <a:pt x="965962" y="846581"/>
                </a:lnTo>
                <a:lnTo>
                  <a:pt x="922528" y="840739"/>
                </a:lnTo>
                <a:lnTo>
                  <a:pt x="880110" y="834898"/>
                </a:lnTo>
                <a:lnTo>
                  <a:pt x="838707" y="828928"/>
                </a:lnTo>
                <a:lnTo>
                  <a:pt x="798322" y="822959"/>
                </a:lnTo>
                <a:lnTo>
                  <a:pt x="758951" y="816990"/>
                </a:lnTo>
                <a:lnTo>
                  <a:pt x="720471" y="811021"/>
                </a:lnTo>
                <a:lnTo>
                  <a:pt x="646430" y="798956"/>
                </a:lnTo>
                <a:lnTo>
                  <a:pt x="576453" y="786764"/>
                </a:lnTo>
                <a:lnTo>
                  <a:pt x="510413" y="774573"/>
                </a:lnTo>
                <a:lnTo>
                  <a:pt x="448310" y="762126"/>
                </a:lnTo>
                <a:lnTo>
                  <a:pt x="390271" y="749680"/>
                </a:lnTo>
                <a:lnTo>
                  <a:pt x="336169" y="737234"/>
                </a:lnTo>
                <a:lnTo>
                  <a:pt x="286004" y="724534"/>
                </a:lnTo>
                <a:lnTo>
                  <a:pt x="239903" y="711834"/>
                </a:lnTo>
                <a:lnTo>
                  <a:pt x="197866" y="699134"/>
                </a:lnTo>
                <a:lnTo>
                  <a:pt x="159766" y="686307"/>
                </a:lnTo>
                <a:lnTo>
                  <a:pt x="110362" y="667003"/>
                </a:lnTo>
                <a:lnTo>
                  <a:pt x="69850" y="647573"/>
                </a:lnTo>
                <a:lnTo>
                  <a:pt x="30225" y="621537"/>
                </a:lnTo>
                <a:lnTo>
                  <a:pt x="3682" y="588771"/>
                </a:lnTo>
                <a:lnTo>
                  <a:pt x="0" y="569213"/>
                </a:lnTo>
                <a:lnTo>
                  <a:pt x="888" y="562609"/>
                </a:lnTo>
                <a:lnTo>
                  <a:pt x="20574" y="529843"/>
                </a:lnTo>
                <a:lnTo>
                  <a:pt x="54863" y="503554"/>
                </a:lnTo>
                <a:lnTo>
                  <a:pt x="91693" y="483996"/>
                </a:lnTo>
                <a:lnTo>
                  <a:pt x="137794" y="464438"/>
                </a:lnTo>
                <a:lnTo>
                  <a:pt x="173736" y="451484"/>
                </a:lnTo>
                <a:lnTo>
                  <a:pt x="213994" y="438530"/>
                </a:lnTo>
                <a:lnTo>
                  <a:pt x="258318" y="425703"/>
                </a:lnTo>
                <a:lnTo>
                  <a:pt x="306959" y="412876"/>
                </a:lnTo>
                <a:lnTo>
                  <a:pt x="359791" y="400050"/>
                </a:lnTo>
                <a:lnTo>
                  <a:pt x="416941" y="387350"/>
                </a:lnTo>
                <a:lnTo>
                  <a:pt x="478281" y="374776"/>
                </a:lnTo>
                <a:lnTo>
                  <a:pt x="543813" y="362203"/>
                </a:lnTo>
                <a:lnTo>
                  <a:pt x="613663" y="349757"/>
                </a:lnTo>
                <a:lnTo>
                  <a:pt x="687832" y="337311"/>
                </a:lnTo>
                <a:lnTo>
                  <a:pt x="726440" y="331215"/>
                </a:lnTo>
                <a:lnTo>
                  <a:pt x="766191" y="325119"/>
                </a:lnTo>
                <a:lnTo>
                  <a:pt x="807085" y="319024"/>
                </a:lnTo>
                <a:lnTo>
                  <a:pt x="848994" y="312927"/>
                </a:lnTo>
                <a:lnTo>
                  <a:pt x="891921" y="306831"/>
                </a:lnTo>
                <a:lnTo>
                  <a:pt x="935990" y="300735"/>
                </a:lnTo>
                <a:lnTo>
                  <a:pt x="981075" y="294766"/>
                </a:lnTo>
                <a:lnTo>
                  <a:pt x="1027303" y="288798"/>
                </a:lnTo>
                <a:lnTo>
                  <a:pt x="1074547" y="282828"/>
                </a:lnTo>
                <a:lnTo>
                  <a:pt x="1122934" y="276986"/>
                </a:lnTo>
                <a:lnTo>
                  <a:pt x="1172337" y="271017"/>
                </a:lnTo>
                <a:lnTo>
                  <a:pt x="1222883" y="265175"/>
                </a:lnTo>
                <a:lnTo>
                  <a:pt x="1274572" y="259333"/>
                </a:lnTo>
                <a:lnTo>
                  <a:pt x="1327277" y="253618"/>
                </a:lnTo>
                <a:lnTo>
                  <a:pt x="1380998" y="247776"/>
                </a:lnTo>
                <a:lnTo>
                  <a:pt x="1435862" y="242061"/>
                </a:lnTo>
                <a:lnTo>
                  <a:pt x="1491869" y="236346"/>
                </a:lnTo>
                <a:lnTo>
                  <a:pt x="1548892" y="230758"/>
                </a:lnTo>
                <a:lnTo>
                  <a:pt x="1607058" y="225170"/>
                </a:lnTo>
                <a:lnTo>
                  <a:pt x="1666366" y="219582"/>
                </a:lnTo>
                <a:lnTo>
                  <a:pt x="1706499" y="215773"/>
                </a:lnTo>
                <a:lnTo>
                  <a:pt x="1747139" y="212089"/>
                </a:lnTo>
                <a:lnTo>
                  <a:pt x="1788033" y="208533"/>
                </a:lnTo>
                <a:lnTo>
                  <a:pt x="1829181" y="204850"/>
                </a:lnTo>
                <a:lnTo>
                  <a:pt x="1870837" y="201294"/>
                </a:lnTo>
                <a:lnTo>
                  <a:pt x="1912620" y="197738"/>
                </a:lnTo>
                <a:lnTo>
                  <a:pt x="1954911" y="194182"/>
                </a:lnTo>
                <a:lnTo>
                  <a:pt x="1997456" y="190626"/>
                </a:lnTo>
                <a:lnTo>
                  <a:pt x="2040254" y="187198"/>
                </a:lnTo>
                <a:lnTo>
                  <a:pt x="2083435" y="183768"/>
                </a:lnTo>
                <a:lnTo>
                  <a:pt x="2126869" y="180339"/>
                </a:lnTo>
                <a:lnTo>
                  <a:pt x="2170684" y="177037"/>
                </a:lnTo>
                <a:lnTo>
                  <a:pt x="2214753" y="173608"/>
                </a:lnTo>
                <a:lnTo>
                  <a:pt x="2259076" y="170306"/>
                </a:lnTo>
                <a:lnTo>
                  <a:pt x="2303779" y="167004"/>
                </a:lnTo>
                <a:lnTo>
                  <a:pt x="2348738" y="163829"/>
                </a:lnTo>
                <a:lnTo>
                  <a:pt x="2394077" y="160527"/>
                </a:lnTo>
                <a:lnTo>
                  <a:pt x="2439543" y="157352"/>
                </a:lnTo>
                <a:lnTo>
                  <a:pt x="2485516" y="154177"/>
                </a:lnTo>
                <a:lnTo>
                  <a:pt x="2531618" y="151129"/>
                </a:lnTo>
                <a:lnTo>
                  <a:pt x="2577973" y="147954"/>
                </a:lnTo>
                <a:lnTo>
                  <a:pt x="2624709" y="144906"/>
                </a:lnTo>
                <a:lnTo>
                  <a:pt x="2671699" y="141858"/>
                </a:lnTo>
                <a:lnTo>
                  <a:pt x="2718943" y="138937"/>
                </a:lnTo>
                <a:lnTo>
                  <a:pt x="2766441" y="135889"/>
                </a:lnTo>
                <a:lnTo>
                  <a:pt x="2814320" y="132968"/>
                </a:lnTo>
                <a:lnTo>
                  <a:pt x="2862326" y="130048"/>
                </a:lnTo>
                <a:lnTo>
                  <a:pt x="2910713" y="127253"/>
                </a:lnTo>
                <a:lnTo>
                  <a:pt x="2959227" y="124332"/>
                </a:lnTo>
                <a:lnTo>
                  <a:pt x="3008122" y="121538"/>
                </a:lnTo>
                <a:lnTo>
                  <a:pt x="3057144" y="118744"/>
                </a:lnTo>
                <a:lnTo>
                  <a:pt x="3106547" y="116077"/>
                </a:lnTo>
                <a:lnTo>
                  <a:pt x="3156077" y="113283"/>
                </a:lnTo>
                <a:lnTo>
                  <a:pt x="3205988" y="110616"/>
                </a:lnTo>
                <a:lnTo>
                  <a:pt x="3256026" y="107950"/>
                </a:lnTo>
                <a:lnTo>
                  <a:pt x="3306318" y="105282"/>
                </a:lnTo>
                <a:lnTo>
                  <a:pt x="3356864" y="102742"/>
                </a:lnTo>
                <a:lnTo>
                  <a:pt x="3407664" y="100202"/>
                </a:lnTo>
                <a:lnTo>
                  <a:pt x="3458718" y="97662"/>
                </a:lnTo>
                <a:lnTo>
                  <a:pt x="3510026" y="95123"/>
                </a:lnTo>
                <a:lnTo>
                  <a:pt x="3561461" y="92709"/>
                </a:lnTo>
                <a:lnTo>
                  <a:pt x="3613150" y="90296"/>
                </a:lnTo>
                <a:lnTo>
                  <a:pt x="3665093" y="87883"/>
                </a:lnTo>
                <a:lnTo>
                  <a:pt x="3717290" y="85470"/>
                </a:lnTo>
                <a:lnTo>
                  <a:pt x="3769614" y="83184"/>
                </a:lnTo>
                <a:lnTo>
                  <a:pt x="3822191" y="80899"/>
                </a:lnTo>
                <a:lnTo>
                  <a:pt x="3874897" y="78612"/>
                </a:lnTo>
                <a:lnTo>
                  <a:pt x="3927983" y="76326"/>
                </a:lnTo>
                <a:lnTo>
                  <a:pt x="3981069" y="74167"/>
                </a:lnTo>
                <a:lnTo>
                  <a:pt x="4034536" y="71881"/>
                </a:lnTo>
                <a:lnTo>
                  <a:pt x="4088129" y="69723"/>
                </a:lnTo>
                <a:lnTo>
                  <a:pt x="4141851" y="67690"/>
                </a:lnTo>
                <a:lnTo>
                  <a:pt x="4195826" y="65531"/>
                </a:lnTo>
                <a:lnTo>
                  <a:pt x="4250055" y="63500"/>
                </a:lnTo>
                <a:lnTo>
                  <a:pt x="4304411" y="61467"/>
                </a:lnTo>
                <a:lnTo>
                  <a:pt x="4358894" y="59562"/>
                </a:lnTo>
                <a:lnTo>
                  <a:pt x="4413631" y="57530"/>
                </a:lnTo>
                <a:lnTo>
                  <a:pt x="4468495" y="55625"/>
                </a:lnTo>
                <a:lnTo>
                  <a:pt x="4523613" y="53720"/>
                </a:lnTo>
                <a:lnTo>
                  <a:pt x="4578731" y="51942"/>
                </a:lnTo>
                <a:lnTo>
                  <a:pt x="4634230" y="50037"/>
                </a:lnTo>
                <a:lnTo>
                  <a:pt x="4689729" y="48259"/>
                </a:lnTo>
                <a:lnTo>
                  <a:pt x="4745482" y="46481"/>
                </a:lnTo>
                <a:lnTo>
                  <a:pt x="4801362" y="44830"/>
                </a:lnTo>
                <a:lnTo>
                  <a:pt x="4857496" y="43052"/>
                </a:lnTo>
                <a:lnTo>
                  <a:pt x="4913630" y="41401"/>
                </a:lnTo>
                <a:lnTo>
                  <a:pt x="4970018" y="39750"/>
                </a:lnTo>
                <a:lnTo>
                  <a:pt x="5026533" y="38226"/>
                </a:lnTo>
                <a:lnTo>
                  <a:pt x="5083175" y="36575"/>
                </a:lnTo>
                <a:lnTo>
                  <a:pt x="5140071" y="35051"/>
                </a:lnTo>
                <a:lnTo>
                  <a:pt x="5196967" y="33527"/>
                </a:lnTo>
                <a:lnTo>
                  <a:pt x="5253990" y="32130"/>
                </a:lnTo>
                <a:lnTo>
                  <a:pt x="5311267" y="30733"/>
                </a:lnTo>
                <a:lnTo>
                  <a:pt x="5368544" y="29336"/>
                </a:lnTo>
                <a:lnTo>
                  <a:pt x="5426075" y="27939"/>
                </a:lnTo>
                <a:lnTo>
                  <a:pt x="5483733" y="26542"/>
                </a:lnTo>
                <a:lnTo>
                  <a:pt x="5541391" y="25273"/>
                </a:lnTo>
                <a:lnTo>
                  <a:pt x="5599303" y="24002"/>
                </a:lnTo>
                <a:lnTo>
                  <a:pt x="5657215" y="22732"/>
                </a:lnTo>
                <a:lnTo>
                  <a:pt x="5715381" y="21589"/>
                </a:lnTo>
                <a:lnTo>
                  <a:pt x="5773547" y="20319"/>
                </a:lnTo>
                <a:lnTo>
                  <a:pt x="5831840" y="19176"/>
                </a:lnTo>
                <a:lnTo>
                  <a:pt x="5890259" y="18160"/>
                </a:lnTo>
                <a:lnTo>
                  <a:pt x="5948807" y="17017"/>
                </a:lnTo>
                <a:lnTo>
                  <a:pt x="6007354" y="16001"/>
                </a:lnTo>
                <a:lnTo>
                  <a:pt x="6066155" y="14985"/>
                </a:lnTo>
                <a:lnTo>
                  <a:pt x="6124956" y="13969"/>
                </a:lnTo>
                <a:lnTo>
                  <a:pt x="6183883" y="13080"/>
                </a:lnTo>
                <a:lnTo>
                  <a:pt x="6242812" y="12064"/>
                </a:lnTo>
                <a:lnTo>
                  <a:pt x="6301867" y="11302"/>
                </a:lnTo>
                <a:lnTo>
                  <a:pt x="6361049" y="10413"/>
                </a:lnTo>
                <a:lnTo>
                  <a:pt x="6420358" y="9525"/>
                </a:lnTo>
                <a:lnTo>
                  <a:pt x="6479667" y="8762"/>
                </a:lnTo>
                <a:lnTo>
                  <a:pt x="6539103" y="8000"/>
                </a:lnTo>
                <a:lnTo>
                  <a:pt x="6598539" y="7365"/>
                </a:lnTo>
                <a:lnTo>
                  <a:pt x="6658102" y="6603"/>
                </a:lnTo>
                <a:lnTo>
                  <a:pt x="6717665" y="5968"/>
                </a:lnTo>
                <a:lnTo>
                  <a:pt x="6777355" y="5333"/>
                </a:lnTo>
                <a:lnTo>
                  <a:pt x="6837045" y="4825"/>
                </a:lnTo>
                <a:lnTo>
                  <a:pt x="6896862" y="4317"/>
                </a:lnTo>
                <a:lnTo>
                  <a:pt x="6956806" y="3682"/>
                </a:lnTo>
                <a:lnTo>
                  <a:pt x="7016623" y="3301"/>
                </a:lnTo>
                <a:lnTo>
                  <a:pt x="7076567" y="2793"/>
                </a:lnTo>
                <a:lnTo>
                  <a:pt x="7136638" y="2412"/>
                </a:lnTo>
                <a:lnTo>
                  <a:pt x="7196708" y="2031"/>
                </a:lnTo>
                <a:lnTo>
                  <a:pt x="7256780" y="1650"/>
                </a:lnTo>
                <a:lnTo>
                  <a:pt x="7316851" y="1396"/>
                </a:lnTo>
                <a:lnTo>
                  <a:pt x="7377049" y="1015"/>
                </a:lnTo>
                <a:lnTo>
                  <a:pt x="7437247" y="761"/>
                </a:lnTo>
                <a:lnTo>
                  <a:pt x="7497445" y="634"/>
                </a:lnTo>
                <a:lnTo>
                  <a:pt x="7557770" y="380"/>
                </a:lnTo>
                <a:lnTo>
                  <a:pt x="7617968" y="253"/>
                </a:lnTo>
                <a:lnTo>
                  <a:pt x="7678293" y="126"/>
                </a:lnTo>
                <a:lnTo>
                  <a:pt x="7738618" y="0"/>
                </a:lnTo>
                <a:lnTo>
                  <a:pt x="7798943" y="0"/>
                </a:lnTo>
                <a:lnTo>
                  <a:pt x="7859395" y="0"/>
                </a:lnTo>
                <a:lnTo>
                  <a:pt x="7919720" y="0"/>
                </a:lnTo>
                <a:lnTo>
                  <a:pt x="7980045" y="126"/>
                </a:lnTo>
                <a:lnTo>
                  <a:pt x="8040497" y="126"/>
                </a:lnTo>
                <a:lnTo>
                  <a:pt x="8100822" y="253"/>
                </a:lnTo>
                <a:lnTo>
                  <a:pt x="8161147" y="380"/>
                </a:lnTo>
                <a:lnTo>
                  <a:pt x="8221599" y="634"/>
                </a:lnTo>
                <a:lnTo>
                  <a:pt x="8281924" y="888"/>
                </a:lnTo>
                <a:lnTo>
                  <a:pt x="8342249" y="1142"/>
                </a:lnTo>
                <a:lnTo>
                  <a:pt x="8402701" y="1396"/>
                </a:lnTo>
                <a:lnTo>
                  <a:pt x="8463026" y="1650"/>
                </a:lnTo>
                <a:lnTo>
                  <a:pt x="8523224" y="2031"/>
                </a:lnTo>
                <a:lnTo>
                  <a:pt x="8583549" y="2412"/>
                </a:lnTo>
                <a:lnTo>
                  <a:pt x="8643874" y="2920"/>
                </a:lnTo>
                <a:lnTo>
                  <a:pt x="8704072" y="3301"/>
                </a:lnTo>
                <a:lnTo>
                  <a:pt x="8764270" y="3809"/>
                </a:lnTo>
                <a:lnTo>
                  <a:pt x="8824468" y="4317"/>
                </a:lnTo>
                <a:lnTo>
                  <a:pt x="8884666" y="4952"/>
                </a:lnTo>
                <a:lnTo>
                  <a:pt x="8944737" y="5460"/>
                </a:lnTo>
                <a:lnTo>
                  <a:pt x="9004808" y="6095"/>
                </a:lnTo>
                <a:lnTo>
                  <a:pt x="9064752" y="6857"/>
                </a:lnTo>
                <a:lnTo>
                  <a:pt x="9124823" y="7492"/>
                </a:lnTo>
                <a:lnTo>
                  <a:pt x="9184767" y="8254"/>
                </a:lnTo>
                <a:lnTo>
                  <a:pt x="9244584" y="9016"/>
                </a:lnTo>
                <a:lnTo>
                  <a:pt x="9304401" y="9778"/>
                </a:lnTo>
                <a:lnTo>
                  <a:pt x="9364218" y="10667"/>
                </a:lnTo>
                <a:lnTo>
                  <a:pt x="9423908" y="11556"/>
                </a:lnTo>
                <a:lnTo>
                  <a:pt x="9483471" y="12445"/>
                </a:lnTo>
                <a:lnTo>
                  <a:pt x="9543034" y="13334"/>
                </a:lnTo>
                <a:lnTo>
                  <a:pt x="9602597" y="14350"/>
                </a:lnTo>
                <a:lnTo>
                  <a:pt x="9662033" y="15366"/>
                </a:lnTo>
                <a:lnTo>
                  <a:pt x="9721342" y="16382"/>
                </a:lnTo>
                <a:lnTo>
                  <a:pt x="9780651" y="17399"/>
                </a:lnTo>
                <a:lnTo>
                  <a:pt x="9839833" y="18541"/>
                </a:lnTo>
                <a:lnTo>
                  <a:pt x="9899015" y="19684"/>
                </a:lnTo>
                <a:lnTo>
                  <a:pt x="9958070" y="20827"/>
                </a:lnTo>
                <a:lnTo>
                  <a:pt x="10016998" y="22098"/>
                </a:lnTo>
                <a:lnTo>
                  <a:pt x="10075799" y="23367"/>
                </a:lnTo>
                <a:lnTo>
                  <a:pt x="10134600" y="24637"/>
                </a:lnTo>
                <a:lnTo>
                  <a:pt x="10193274" y="25907"/>
                </a:lnTo>
                <a:lnTo>
                  <a:pt x="10251821" y="27304"/>
                </a:lnTo>
                <a:lnTo>
                  <a:pt x="10310241" y="28701"/>
                </a:lnTo>
                <a:lnTo>
                  <a:pt x="10368661" y="30099"/>
                </a:lnTo>
                <a:lnTo>
                  <a:pt x="10426827" y="31495"/>
                </a:lnTo>
                <a:lnTo>
                  <a:pt x="10484993" y="33019"/>
                </a:lnTo>
                <a:lnTo>
                  <a:pt x="10543032" y="34543"/>
                </a:lnTo>
                <a:lnTo>
                  <a:pt x="10600944" y="36067"/>
                </a:lnTo>
                <a:lnTo>
                  <a:pt x="10658729" y="37718"/>
                </a:lnTo>
                <a:lnTo>
                  <a:pt x="10716387" y="39369"/>
                </a:lnTo>
                <a:lnTo>
                  <a:pt x="10773918" y="41020"/>
                </a:lnTo>
                <a:lnTo>
                  <a:pt x="10831322" y="42671"/>
                </a:lnTo>
                <a:lnTo>
                  <a:pt x="10888472" y="44450"/>
                </a:lnTo>
                <a:lnTo>
                  <a:pt x="10945622" y="46227"/>
                </a:lnTo>
                <a:lnTo>
                  <a:pt x="11002645" y="48005"/>
                </a:lnTo>
                <a:lnTo>
                  <a:pt x="11059541" y="49783"/>
                </a:lnTo>
                <a:lnTo>
                  <a:pt x="11116183" y="51688"/>
                </a:lnTo>
                <a:lnTo>
                  <a:pt x="11172825" y="53593"/>
                </a:lnTo>
                <a:lnTo>
                  <a:pt x="11229213" y="55499"/>
                </a:lnTo>
                <a:lnTo>
                  <a:pt x="11285474" y="57530"/>
                </a:lnTo>
                <a:lnTo>
                  <a:pt x="11341608" y="59562"/>
                </a:lnTo>
                <a:lnTo>
                  <a:pt x="11397615" y="61594"/>
                </a:lnTo>
                <a:lnTo>
                  <a:pt x="11453368" y="63626"/>
                </a:lnTo>
                <a:lnTo>
                  <a:pt x="11508993" y="65785"/>
                </a:lnTo>
                <a:lnTo>
                  <a:pt x="11564493" y="67944"/>
                </a:lnTo>
                <a:lnTo>
                  <a:pt x="11619865" y="70103"/>
                </a:lnTo>
                <a:lnTo>
                  <a:pt x="11674983" y="72389"/>
                </a:lnTo>
                <a:lnTo>
                  <a:pt x="11729974" y="74675"/>
                </a:lnTo>
                <a:lnTo>
                  <a:pt x="11784711" y="76961"/>
                </a:lnTo>
                <a:lnTo>
                  <a:pt x="11839320" y="79248"/>
                </a:lnTo>
                <a:lnTo>
                  <a:pt x="11893677" y="81660"/>
                </a:lnTo>
                <a:lnTo>
                  <a:pt x="11947906" y="83946"/>
                </a:lnTo>
                <a:lnTo>
                  <a:pt x="12002008" y="86486"/>
                </a:lnTo>
                <a:lnTo>
                  <a:pt x="12055856" y="88900"/>
                </a:lnTo>
                <a:lnTo>
                  <a:pt x="12109577" y="91439"/>
                </a:lnTo>
                <a:lnTo>
                  <a:pt x="12163043" y="93979"/>
                </a:lnTo>
                <a:lnTo>
                  <a:pt x="12216257" y="96519"/>
                </a:lnTo>
                <a:lnTo>
                  <a:pt x="12269343" y="99186"/>
                </a:lnTo>
                <a:lnTo>
                  <a:pt x="12322175" y="101853"/>
                </a:lnTo>
                <a:lnTo>
                  <a:pt x="12374880" y="104520"/>
                </a:lnTo>
                <a:lnTo>
                  <a:pt x="12427331" y="107187"/>
                </a:lnTo>
                <a:lnTo>
                  <a:pt x="12479528" y="109981"/>
                </a:lnTo>
                <a:lnTo>
                  <a:pt x="12531597" y="112775"/>
                </a:lnTo>
                <a:lnTo>
                  <a:pt x="12583287" y="115569"/>
                </a:lnTo>
                <a:lnTo>
                  <a:pt x="12634849" y="118490"/>
                </a:lnTo>
                <a:lnTo>
                  <a:pt x="12686284" y="121411"/>
                </a:lnTo>
                <a:lnTo>
                  <a:pt x="12762230" y="125729"/>
                </a:lnTo>
                <a:lnTo>
                  <a:pt x="12837287" y="130175"/>
                </a:lnTo>
                <a:lnTo>
                  <a:pt x="12911455" y="134619"/>
                </a:lnTo>
                <a:lnTo>
                  <a:pt x="12984607" y="139191"/>
                </a:lnTo>
                <a:lnTo>
                  <a:pt x="13056869" y="143763"/>
                </a:lnTo>
                <a:lnTo>
                  <a:pt x="13128117" y="148462"/>
                </a:lnTo>
                <a:lnTo>
                  <a:pt x="13198475" y="153161"/>
                </a:lnTo>
                <a:lnTo>
                  <a:pt x="13267817" y="157860"/>
                </a:lnTo>
                <a:lnTo>
                  <a:pt x="13336269" y="162686"/>
                </a:lnTo>
                <a:lnTo>
                  <a:pt x="13403834" y="167512"/>
                </a:lnTo>
                <a:lnTo>
                  <a:pt x="13470381" y="172465"/>
                </a:lnTo>
                <a:lnTo>
                  <a:pt x="13535914" y="177418"/>
                </a:lnTo>
                <a:lnTo>
                  <a:pt x="13600556" y="182371"/>
                </a:lnTo>
                <a:lnTo>
                  <a:pt x="13664184" y="187325"/>
                </a:lnTo>
                <a:lnTo>
                  <a:pt x="13726922" y="192404"/>
                </a:lnTo>
                <a:lnTo>
                  <a:pt x="13788771" y="197611"/>
                </a:lnTo>
                <a:lnTo>
                  <a:pt x="13849604" y="202818"/>
                </a:lnTo>
                <a:lnTo>
                  <a:pt x="13909421" y="208025"/>
                </a:lnTo>
                <a:lnTo>
                  <a:pt x="13968348" y="213232"/>
                </a:lnTo>
                <a:lnTo>
                  <a:pt x="14026260" y="218566"/>
                </a:lnTo>
                <a:lnTo>
                  <a:pt x="14083156" y="223900"/>
                </a:lnTo>
                <a:lnTo>
                  <a:pt x="14139164" y="229234"/>
                </a:lnTo>
                <a:lnTo>
                  <a:pt x="14194281" y="234695"/>
                </a:lnTo>
                <a:lnTo>
                  <a:pt x="14248256" y="240156"/>
                </a:lnTo>
                <a:lnTo>
                  <a:pt x="14301469" y="245617"/>
                </a:lnTo>
                <a:lnTo>
                  <a:pt x="14353539" y="251205"/>
                </a:lnTo>
                <a:lnTo>
                  <a:pt x="14404721" y="256666"/>
                </a:lnTo>
                <a:lnTo>
                  <a:pt x="14454885" y="262381"/>
                </a:lnTo>
                <a:lnTo>
                  <a:pt x="14504162" y="267969"/>
                </a:lnTo>
                <a:lnTo>
                  <a:pt x="14552422" y="273684"/>
                </a:lnTo>
                <a:lnTo>
                  <a:pt x="14599666" y="279400"/>
                </a:lnTo>
                <a:lnTo>
                  <a:pt x="14646021" y="285114"/>
                </a:lnTo>
                <a:lnTo>
                  <a:pt x="14691360" y="290829"/>
                </a:lnTo>
                <a:lnTo>
                  <a:pt x="14735683" y="296671"/>
                </a:lnTo>
                <a:lnTo>
                  <a:pt x="14778989" y="302513"/>
                </a:lnTo>
                <a:lnTo>
                  <a:pt x="14821408" y="308482"/>
                </a:lnTo>
                <a:lnTo>
                  <a:pt x="14862810" y="314325"/>
                </a:lnTo>
                <a:lnTo>
                  <a:pt x="14903196" y="320293"/>
                </a:lnTo>
                <a:lnTo>
                  <a:pt x="14942693" y="326262"/>
                </a:lnTo>
                <a:lnTo>
                  <a:pt x="14981173" y="332231"/>
                </a:lnTo>
                <a:lnTo>
                  <a:pt x="15055088" y="344296"/>
                </a:lnTo>
                <a:lnTo>
                  <a:pt x="15125064" y="356488"/>
                </a:lnTo>
                <a:lnTo>
                  <a:pt x="15191105" y="368680"/>
                </a:lnTo>
                <a:lnTo>
                  <a:pt x="15253208" y="381126"/>
                </a:lnTo>
                <a:lnTo>
                  <a:pt x="15311373" y="393573"/>
                </a:lnTo>
                <a:lnTo>
                  <a:pt x="15365476" y="406145"/>
                </a:lnTo>
                <a:lnTo>
                  <a:pt x="15415514" y="418718"/>
                </a:lnTo>
                <a:lnTo>
                  <a:pt x="15461614" y="431418"/>
                </a:lnTo>
                <a:lnTo>
                  <a:pt x="15503652" y="444118"/>
                </a:lnTo>
                <a:lnTo>
                  <a:pt x="15541752" y="456945"/>
                </a:lnTo>
                <a:lnTo>
                  <a:pt x="15591281" y="476250"/>
                </a:lnTo>
                <a:lnTo>
                  <a:pt x="15631668" y="495680"/>
                </a:lnTo>
                <a:lnTo>
                  <a:pt x="15671292" y="521715"/>
                </a:lnTo>
                <a:lnTo>
                  <a:pt x="15697962" y="554481"/>
                </a:lnTo>
                <a:lnTo>
                  <a:pt x="15701644" y="574166"/>
                </a:lnTo>
                <a:lnTo>
                  <a:pt x="15700756" y="580643"/>
                </a:lnTo>
                <a:lnTo>
                  <a:pt x="15681071" y="613536"/>
                </a:lnTo>
                <a:lnTo>
                  <a:pt x="15646654" y="639699"/>
                </a:lnTo>
                <a:lnTo>
                  <a:pt x="15609951" y="659256"/>
                </a:lnTo>
                <a:lnTo>
                  <a:pt x="15563850" y="678814"/>
                </a:lnTo>
                <a:lnTo>
                  <a:pt x="15527909" y="691768"/>
                </a:lnTo>
                <a:lnTo>
                  <a:pt x="15487650" y="704723"/>
                </a:lnTo>
                <a:lnTo>
                  <a:pt x="15443200" y="717550"/>
                </a:lnTo>
                <a:lnTo>
                  <a:pt x="15394685" y="730376"/>
                </a:lnTo>
                <a:lnTo>
                  <a:pt x="15341854" y="743203"/>
                </a:lnTo>
                <a:lnTo>
                  <a:pt x="15284704" y="755903"/>
                </a:lnTo>
                <a:lnTo>
                  <a:pt x="15223363" y="768476"/>
                </a:lnTo>
                <a:lnTo>
                  <a:pt x="15157831" y="781050"/>
                </a:lnTo>
                <a:lnTo>
                  <a:pt x="15087981" y="793495"/>
                </a:lnTo>
                <a:lnTo>
                  <a:pt x="15013813" y="805941"/>
                </a:lnTo>
                <a:lnTo>
                  <a:pt x="14975077" y="812037"/>
                </a:lnTo>
                <a:lnTo>
                  <a:pt x="14935327" y="818133"/>
                </a:lnTo>
                <a:lnTo>
                  <a:pt x="14894560" y="824356"/>
                </a:lnTo>
                <a:lnTo>
                  <a:pt x="14852650" y="830326"/>
                </a:lnTo>
                <a:lnTo>
                  <a:pt x="14809723" y="836421"/>
                </a:lnTo>
                <a:lnTo>
                  <a:pt x="14765655" y="842517"/>
                </a:lnTo>
                <a:lnTo>
                  <a:pt x="14720569" y="848486"/>
                </a:lnTo>
                <a:lnTo>
                  <a:pt x="14674342" y="854455"/>
                </a:lnTo>
                <a:lnTo>
                  <a:pt x="14627097" y="860425"/>
                </a:lnTo>
                <a:lnTo>
                  <a:pt x="14578710" y="866266"/>
                </a:lnTo>
                <a:lnTo>
                  <a:pt x="14529181" y="872235"/>
                </a:lnTo>
                <a:lnTo>
                  <a:pt x="14478762" y="878077"/>
                </a:lnTo>
                <a:lnTo>
                  <a:pt x="14427072" y="883919"/>
                </a:lnTo>
                <a:lnTo>
                  <a:pt x="14374368" y="889634"/>
                </a:lnTo>
                <a:lnTo>
                  <a:pt x="14320647" y="895476"/>
                </a:lnTo>
                <a:lnTo>
                  <a:pt x="14265783" y="901191"/>
                </a:lnTo>
                <a:lnTo>
                  <a:pt x="14209776" y="906906"/>
                </a:lnTo>
                <a:lnTo>
                  <a:pt x="14152752" y="912494"/>
                </a:lnTo>
                <a:lnTo>
                  <a:pt x="14094587" y="918209"/>
                </a:lnTo>
                <a:lnTo>
                  <a:pt x="14035277" y="923670"/>
                </a:lnTo>
                <a:lnTo>
                  <a:pt x="13963014" y="930401"/>
                </a:lnTo>
                <a:lnTo>
                  <a:pt x="13889609" y="936878"/>
                </a:lnTo>
                <a:lnTo>
                  <a:pt x="13815060" y="943355"/>
                </a:lnTo>
                <a:lnTo>
                  <a:pt x="13739368" y="949705"/>
                </a:lnTo>
                <a:lnTo>
                  <a:pt x="13701141" y="952880"/>
                </a:lnTo>
                <a:lnTo>
                  <a:pt x="13662533" y="955928"/>
                </a:lnTo>
                <a:lnTo>
                  <a:pt x="13623797" y="958976"/>
                </a:lnTo>
                <a:lnTo>
                  <a:pt x="13584681" y="962151"/>
                </a:lnTo>
                <a:lnTo>
                  <a:pt x="13545312" y="965073"/>
                </a:lnTo>
                <a:lnTo>
                  <a:pt x="13505688" y="968120"/>
                </a:lnTo>
                <a:lnTo>
                  <a:pt x="13465810" y="971168"/>
                </a:lnTo>
                <a:lnTo>
                  <a:pt x="13425677" y="974089"/>
                </a:lnTo>
                <a:lnTo>
                  <a:pt x="13385292" y="977010"/>
                </a:lnTo>
                <a:lnTo>
                  <a:pt x="13344652" y="979931"/>
                </a:lnTo>
                <a:lnTo>
                  <a:pt x="13303758" y="982852"/>
                </a:lnTo>
                <a:lnTo>
                  <a:pt x="13262610" y="985774"/>
                </a:lnTo>
                <a:lnTo>
                  <a:pt x="13221208" y="988567"/>
                </a:lnTo>
                <a:lnTo>
                  <a:pt x="13179425" y="991488"/>
                </a:lnTo>
                <a:lnTo>
                  <a:pt x="13137514" y="994282"/>
                </a:lnTo>
                <a:lnTo>
                  <a:pt x="13095351" y="997076"/>
                </a:lnTo>
                <a:lnTo>
                  <a:pt x="13052933" y="999743"/>
                </a:lnTo>
                <a:lnTo>
                  <a:pt x="13010260" y="1002537"/>
                </a:lnTo>
                <a:lnTo>
                  <a:pt x="12967462" y="1005204"/>
                </a:lnTo>
                <a:lnTo>
                  <a:pt x="12924282" y="1007871"/>
                </a:lnTo>
                <a:lnTo>
                  <a:pt x="12880975" y="1010538"/>
                </a:lnTo>
                <a:lnTo>
                  <a:pt x="12837287" y="1013205"/>
                </a:lnTo>
                <a:lnTo>
                  <a:pt x="12793472" y="1015745"/>
                </a:lnTo>
                <a:lnTo>
                  <a:pt x="12749403" y="1018412"/>
                </a:lnTo>
                <a:lnTo>
                  <a:pt x="12705207" y="1020952"/>
                </a:lnTo>
                <a:lnTo>
                  <a:pt x="12660630" y="1023492"/>
                </a:lnTo>
                <a:lnTo>
                  <a:pt x="12615926" y="1025905"/>
                </a:lnTo>
                <a:lnTo>
                  <a:pt x="12570968" y="1028445"/>
                </a:lnTo>
                <a:lnTo>
                  <a:pt x="12525756" y="1030858"/>
                </a:lnTo>
                <a:lnTo>
                  <a:pt x="12480416" y="1033271"/>
                </a:lnTo>
                <a:lnTo>
                  <a:pt x="12434824" y="1035684"/>
                </a:lnTo>
                <a:lnTo>
                  <a:pt x="12388977" y="1038098"/>
                </a:lnTo>
                <a:lnTo>
                  <a:pt x="12343003" y="1040510"/>
                </a:lnTo>
                <a:lnTo>
                  <a:pt x="12296775" y="1042796"/>
                </a:lnTo>
                <a:lnTo>
                  <a:pt x="12250293" y="1045082"/>
                </a:lnTo>
                <a:lnTo>
                  <a:pt x="12203684" y="1047368"/>
                </a:lnTo>
                <a:lnTo>
                  <a:pt x="12156820" y="1049654"/>
                </a:lnTo>
                <a:lnTo>
                  <a:pt x="12109704" y="1051813"/>
                </a:lnTo>
                <a:lnTo>
                  <a:pt x="12062460" y="1054100"/>
                </a:lnTo>
                <a:lnTo>
                  <a:pt x="12015089" y="1056258"/>
                </a:lnTo>
                <a:lnTo>
                  <a:pt x="11967464" y="1058417"/>
                </a:lnTo>
                <a:lnTo>
                  <a:pt x="11919585" y="1060577"/>
                </a:lnTo>
                <a:lnTo>
                  <a:pt x="11871579" y="1062608"/>
                </a:lnTo>
                <a:lnTo>
                  <a:pt x="11823445" y="1064640"/>
                </a:lnTo>
                <a:lnTo>
                  <a:pt x="11775059" y="1066800"/>
                </a:lnTo>
                <a:lnTo>
                  <a:pt x="11726418" y="1068704"/>
                </a:lnTo>
                <a:lnTo>
                  <a:pt x="11677650" y="1070736"/>
                </a:lnTo>
                <a:lnTo>
                  <a:pt x="11628755" y="1072768"/>
                </a:lnTo>
                <a:lnTo>
                  <a:pt x="11579606" y="1074674"/>
                </a:lnTo>
                <a:lnTo>
                  <a:pt x="11530330" y="1076578"/>
                </a:lnTo>
                <a:lnTo>
                  <a:pt x="11480927" y="1078483"/>
                </a:lnTo>
                <a:lnTo>
                  <a:pt x="11431270" y="1080388"/>
                </a:lnTo>
                <a:lnTo>
                  <a:pt x="11381486" y="1082166"/>
                </a:lnTo>
                <a:lnTo>
                  <a:pt x="11331575" y="1084071"/>
                </a:lnTo>
                <a:lnTo>
                  <a:pt x="11281410" y="1085850"/>
                </a:lnTo>
                <a:lnTo>
                  <a:pt x="11231118" y="1087501"/>
                </a:lnTo>
                <a:lnTo>
                  <a:pt x="11180699" y="1089278"/>
                </a:lnTo>
                <a:lnTo>
                  <a:pt x="11130026" y="1091056"/>
                </a:lnTo>
                <a:lnTo>
                  <a:pt x="11079353" y="1092707"/>
                </a:lnTo>
                <a:lnTo>
                  <a:pt x="11028426" y="1094358"/>
                </a:lnTo>
                <a:lnTo>
                  <a:pt x="10977245" y="1096009"/>
                </a:lnTo>
                <a:lnTo>
                  <a:pt x="10926064" y="1097533"/>
                </a:lnTo>
                <a:lnTo>
                  <a:pt x="10874756" y="1099184"/>
                </a:lnTo>
                <a:lnTo>
                  <a:pt x="10823194" y="1100708"/>
                </a:lnTo>
                <a:lnTo>
                  <a:pt x="10771505" y="1102232"/>
                </a:lnTo>
                <a:lnTo>
                  <a:pt x="10719689" y="1103756"/>
                </a:lnTo>
                <a:lnTo>
                  <a:pt x="10667873" y="1105153"/>
                </a:lnTo>
                <a:lnTo>
                  <a:pt x="10615676" y="1106677"/>
                </a:lnTo>
                <a:lnTo>
                  <a:pt x="10563479" y="1108075"/>
                </a:lnTo>
                <a:lnTo>
                  <a:pt x="10511155" y="1109471"/>
                </a:lnTo>
                <a:lnTo>
                  <a:pt x="10458704" y="1110741"/>
                </a:lnTo>
                <a:lnTo>
                  <a:pt x="10406126" y="1112138"/>
                </a:lnTo>
                <a:lnTo>
                  <a:pt x="10353421" y="1113408"/>
                </a:lnTo>
                <a:lnTo>
                  <a:pt x="10300462" y="1114678"/>
                </a:lnTo>
                <a:lnTo>
                  <a:pt x="10247503" y="1115949"/>
                </a:lnTo>
                <a:lnTo>
                  <a:pt x="10194417" y="1117218"/>
                </a:lnTo>
                <a:lnTo>
                  <a:pt x="10141204" y="1118361"/>
                </a:lnTo>
                <a:lnTo>
                  <a:pt x="10087864" y="1119504"/>
                </a:lnTo>
                <a:lnTo>
                  <a:pt x="10034397" y="1120648"/>
                </a:lnTo>
                <a:lnTo>
                  <a:pt x="9980930" y="1121790"/>
                </a:lnTo>
                <a:lnTo>
                  <a:pt x="9927209" y="1122933"/>
                </a:lnTo>
                <a:lnTo>
                  <a:pt x="9873488" y="1123950"/>
                </a:lnTo>
                <a:lnTo>
                  <a:pt x="9819513" y="1124965"/>
                </a:lnTo>
                <a:lnTo>
                  <a:pt x="9765538" y="1125981"/>
                </a:lnTo>
                <a:lnTo>
                  <a:pt x="9711436" y="1126998"/>
                </a:lnTo>
                <a:lnTo>
                  <a:pt x="9657334" y="1127886"/>
                </a:lnTo>
                <a:lnTo>
                  <a:pt x="9602978" y="1128776"/>
                </a:lnTo>
                <a:lnTo>
                  <a:pt x="9548622" y="1129791"/>
                </a:lnTo>
                <a:lnTo>
                  <a:pt x="9494139" y="1130553"/>
                </a:lnTo>
                <a:lnTo>
                  <a:pt x="9439529" y="1131442"/>
                </a:lnTo>
                <a:lnTo>
                  <a:pt x="9384919" y="1132204"/>
                </a:lnTo>
                <a:lnTo>
                  <a:pt x="9330182" y="1132966"/>
                </a:lnTo>
                <a:lnTo>
                  <a:pt x="9275318" y="1133728"/>
                </a:lnTo>
                <a:lnTo>
                  <a:pt x="9220454" y="1134490"/>
                </a:lnTo>
                <a:lnTo>
                  <a:pt x="9165463" y="1135252"/>
                </a:lnTo>
                <a:lnTo>
                  <a:pt x="9110345" y="1135887"/>
                </a:lnTo>
                <a:lnTo>
                  <a:pt x="9055227" y="1136523"/>
                </a:lnTo>
                <a:lnTo>
                  <a:pt x="8999982" y="1137157"/>
                </a:lnTo>
                <a:lnTo>
                  <a:pt x="8944610" y="1137665"/>
                </a:lnTo>
                <a:lnTo>
                  <a:pt x="8889238" y="1138301"/>
                </a:lnTo>
                <a:lnTo>
                  <a:pt x="8833866" y="1138808"/>
                </a:lnTo>
                <a:lnTo>
                  <a:pt x="8778367" y="1139316"/>
                </a:lnTo>
                <a:lnTo>
                  <a:pt x="8722741" y="1139698"/>
                </a:lnTo>
                <a:lnTo>
                  <a:pt x="8667115" y="1140205"/>
                </a:lnTo>
                <a:lnTo>
                  <a:pt x="8611489" y="1140586"/>
                </a:lnTo>
                <a:lnTo>
                  <a:pt x="8555736" y="1140967"/>
                </a:lnTo>
                <a:lnTo>
                  <a:pt x="8499856" y="1141349"/>
                </a:lnTo>
                <a:lnTo>
                  <a:pt x="8443976" y="1141602"/>
                </a:lnTo>
                <a:lnTo>
                  <a:pt x="8388096" y="1141983"/>
                </a:lnTo>
                <a:lnTo>
                  <a:pt x="8332089" y="1142237"/>
                </a:lnTo>
                <a:lnTo>
                  <a:pt x="8276082" y="1142491"/>
                </a:lnTo>
                <a:lnTo>
                  <a:pt x="8220075" y="1142618"/>
                </a:lnTo>
                <a:lnTo>
                  <a:pt x="8163941" y="1142873"/>
                </a:lnTo>
                <a:lnTo>
                  <a:pt x="8107807" y="1143000"/>
                </a:lnTo>
                <a:lnTo>
                  <a:pt x="8051673" y="1143127"/>
                </a:lnTo>
                <a:lnTo>
                  <a:pt x="7995412" y="1143127"/>
                </a:lnTo>
                <a:lnTo>
                  <a:pt x="7939151" y="1143253"/>
                </a:lnTo>
                <a:lnTo>
                  <a:pt x="7882890" y="1143253"/>
                </a:lnTo>
                <a:lnTo>
                  <a:pt x="7826629" y="1143253"/>
                </a:lnTo>
                <a:lnTo>
                  <a:pt x="7770241" y="1143253"/>
                </a:lnTo>
                <a:lnTo>
                  <a:pt x="7713853" y="1143127"/>
                </a:lnTo>
                <a:lnTo>
                  <a:pt x="7657465" y="1143127"/>
                </a:lnTo>
                <a:lnTo>
                  <a:pt x="7601077" y="1143000"/>
                </a:lnTo>
                <a:lnTo>
                  <a:pt x="7544562" y="1142873"/>
                </a:lnTo>
                <a:lnTo>
                  <a:pt x="7488174" y="1142618"/>
                </a:lnTo>
                <a:lnTo>
                  <a:pt x="7431658" y="1142491"/>
                </a:lnTo>
                <a:lnTo>
                  <a:pt x="7375144" y="1142237"/>
                </a:lnTo>
                <a:lnTo>
                  <a:pt x="7318629" y="1141983"/>
                </a:lnTo>
                <a:lnTo>
                  <a:pt x="7262114" y="1141602"/>
                </a:lnTo>
                <a:lnTo>
                  <a:pt x="7205599" y="1141349"/>
                </a:lnTo>
                <a:lnTo>
                  <a:pt x="7149083" y="1140967"/>
                </a:lnTo>
                <a:lnTo>
                  <a:pt x="7092569" y="1140586"/>
                </a:lnTo>
                <a:lnTo>
                  <a:pt x="7036054" y="1140205"/>
                </a:lnTo>
                <a:lnTo>
                  <a:pt x="6979539" y="1139698"/>
                </a:lnTo>
                <a:lnTo>
                  <a:pt x="6923024" y="1139189"/>
                </a:lnTo>
                <a:lnTo>
                  <a:pt x="6866508" y="1138681"/>
                </a:lnTo>
                <a:lnTo>
                  <a:pt x="6809994" y="1138174"/>
                </a:lnTo>
                <a:lnTo>
                  <a:pt x="6753479" y="1137665"/>
                </a:lnTo>
                <a:lnTo>
                  <a:pt x="6696964" y="1137030"/>
                </a:lnTo>
                <a:lnTo>
                  <a:pt x="6640449" y="1136395"/>
                </a:lnTo>
                <a:lnTo>
                  <a:pt x="6583933" y="1135760"/>
                </a:lnTo>
                <a:lnTo>
                  <a:pt x="6527546" y="1134999"/>
                </a:lnTo>
                <a:lnTo>
                  <a:pt x="6471158" y="1134363"/>
                </a:lnTo>
                <a:lnTo>
                  <a:pt x="6414643" y="1133602"/>
                </a:lnTo>
                <a:lnTo>
                  <a:pt x="6358255" y="1132839"/>
                </a:lnTo>
                <a:lnTo>
                  <a:pt x="6301867" y="1131951"/>
                </a:lnTo>
                <a:lnTo>
                  <a:pt x="6245606" y="1131188"/>
                </a:lnTo>
                <a:lnTo>
                  <a:pt x="6189218" y="1130300"/>
                </a:lnTo>
                <a:lnTo>
                  <a:pt x="6132957" y="1129410"/>
                </a:lnTo>
                <a:lnTo>
                  <a:pt x="6076696" y="1128394"/>
                </a:lnTo>
                <a:lnTo>
                  <a:pt x="6020562" y="1127505"/>
                </a:lnTo>
                <a:lnTo>
                  <a:pt x="5964428" y="1126489"/>
                </a:lnTo>
                <a:lnTo>
                  <a:pt x="5908294" y="1125474"/>
                </a:lnTo>
                <a:lnTo>
                  <a:pt x="5852159" y="1124330"/>
                </a:lnTo>
                <a:lnTo>
                  <a:pt x="5796153" y="1123314"/>
                </a:lnTo>
                <a:lnTo>
                  <a:pt x="5740146" y="1122171"/>
                </a:lnTo>
                <a:lnTo>
                  <a:pt x="5684139" y="1121028"/>
                </a:lnTo>
                <a:lnTo>
                  <a:pt x="262636" y="1654936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44308" y="2465323"/>
            <a:ext cx="4888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work?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09771" y="6318503"/>
            <a:ext cx="13905230" cy="2862580"/>
            <a:chOff x="3509771" y="6318503"/>
            <a:chExt cx="13905230" cy="286258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9771" y="6318503"/>
              <a:ext cx="13904976" cy="28620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8059" y="6336791"/>
              <a:ext cx="13810488" cy="27675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23487" y="6332219"/>
              <a:ext cx="13819505" cy="2776855"/>
            </a:xfrm>
            <a:custGeom>
              <a:avLst/>
              <a:gdLst/>
              <a:ahLst/>
              <a:cxnLst/>
              <a:rect l="l" t="t" r="r" b="b"/>
              <a:pathLst>
                <a:path w="13819505" h="2776854">
                  <a:moveTo>
                    <a:pt x="0" y="2776347"/>
                  </a:moveTo>
                  <a:lnTo>
                    <a:pt x="13819505" y="2776347"/>
                  </a:lnTo>
                  <a:lnTo>
                    <a:pt x="13819505" y="0"/>
                  </a:lnTo>
                  <a:lnTo>
                    <a:pt x="0" y="0"/>
                  </a:lnTo>
                  <a:lnTo>
                    <a:pt x="0" y="2776347"/>
                  </a:lnTo>
                  <a:close/>
                </a:path>
              </a:pathLst>
            </a:custGeom>
            <a:ln w="9144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53657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Working</a:t>
            </a:r>
            <a:r>
              <a:rPr dirty="0" sz="5600" spc="-100"/>
              <a:t> </a:t>
            </a:r>
            <a:r>
              <a:rPr dirty="0" sz="5600"/>
              <a:t>of</a:t>
            </a:r>
            <a:r>
              <a:rPr dirty="0" sz="5600" spc="10"/>
              <a:t> </a:t>
            </a:r>
            <a:r>
              <a:rPr dirty="0" sz="5600"/>
              <a:t>an</a:t>
            </a:r>
            <a:r>
              <a:rPr dirty="0" sz="5600" spc="-25"/>
              <a:t> </a:t>
            </a:r>
            <a:r>
              <a:rPr dirty="0" sz="5600"/>
              <a:t>Angular</a:t>
            </a:r>
            <a:r>
              <a:rPr dirty="0" sz="5600" spc="-85"/>
              <a:t> </a:t>
            </a:r>
            <a:r>
              <a:rPr dirty="0" sz="5600" spc="-10"/>
              <a:t>Application:</a:t>
            </a:r>
            <a:r>
              <a:rPr dirty="0" sz="5600" spc="-65"/>
              <a:t> </a:t>
            </a:r>
            <a:r>
              <a:rPr dirty="0" sz="5600"/>
              <a:t>angular.json</a:t>
            </a:r>
            <a:r>
              <a:rPr dirty="0" sz="5600" spc="-135"/>
              <a:t> </a:t>
            </a:r>
            <a:r>
              <a:rPr dirty="0" sz="5600"/>
              <a:t>File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1140" y="2270760"/>
            <a:ext cx="8061959" cy="62910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78408" y="3804105"/>
            <a:ext cx="6730365" cy="3237230"/>
            <a:chOff x="978408" y="3804105"/>
            <a:chExt cx="6730365" cy="32372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408" y="3804105"/>
              <a:ext cx="6729983" cy="32367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4900" y="3890772"/>
              <a:ext cx="6481445" cy="3054350"/>
            </a:xfrm>
            <a:custGeom>
              <a:avLst/>
              <a:gdLst/>
              <a:ahLst/>
              <a:cxnLst/>
              <a:rect l="l" t="t" r="r" b="b"/>
              <a:pathLst>
                <a:path w="6481445" h="3054350">
                  <a:moveTo>
                    <a:pt x="5972302" y="0"/>
                  </a:moveTo>
                  <a:lnTo>
                    <a:pt x="509143" y="0"/>
                  </a:lnTo>
                  <a:lnTo>
                    <a:pt x="460121" y="2286"/>
                  </a:lnTo>
                  <a:lnTo>
                    <a:pt x="412369" y="9143"/>
                  </a:lnTo>
                  <a:lnTo>
                    <a:pt x="366141" y="20319"/>
                  </a:lnTo>
                  <a:lnTo>
                    <a:pt x="321691" y="35560"/>
                  </a:lnTo>
                  <a:lnTo>
                    <a:pt x="279272" y="54737"/>
                  </a:lnTo>
                  <a:lnTo>
                    <a:pt x="239013" y="77469"/>
                  </a:lnTo>
                  <a:lnTo>
                    <a:pt x="201040" y="103758"/>
                  </a:lnTo>
                  <a:lnTo>
                    <a:pt x="165734" y="133223"/>
                  </a:lnTo>
                  <a:lnTo>
                    <a:pt x="133210" y="165607"/>
                  </a:lnTo>
                  <a:lnTo>
                    <a:pt x="103733" y="200913"/>
                  </a:lnTo>
                  <a:lnTo>
                    <a:pt x="77482" y="238887"/>
                  </a:lnTo>
                  <a:lnTo>
                    <a:pt x="54698" y="279145"/>
                  </a:lnTo>
                  <a:lnTo>
                    <a:pt x="35572" y="321690"/>
                  </a:lnTo>
                  <a:lnTo>
                    <a:pt x="20332" y="366013"/>
                  </a:lnTo>
                  <a:lnTo>
                    <a:pt x="9182" y="412241"/>
                  </a:lnTo>
                  <a:lnTo>
                    <a:pt x="2324" y="459993"/>
                  </a:lnTo>
                  <a:lnTo>
                    <a:pt x="0" y="509015"/>
                  </a:lnTo>
                  <a:lnTo>
                    <a:pt x="0" y="2544826"/>
                  </a:lnTo>
                  <a:lnTo>
                    <a:pt x="2324" y="2593848"/>
                  </a:lnTo>
                  <a:lnTo>
                    <a:pt x="9182" y="2641600"/>
                  </a:lnTo>
                  <a:lnTo>
                    <a:pt x="20332" y="2687828"/>
                  </a:lnTo>
                  <a:lnTo>
                    <a:pt x="35572" y="2732151"/>
                  </a:lnTo>
                  <a:lnTo>
                    <a:pt x="54698" y="2774695"/>
                  </a:lnTo>
                  <a:lnTo>
                    <a:pt x="77482" y="2814954"/>
                  </a:lnTo>
                  <a:lnTo>
                    <a:pt x="103733" y="2852928"/>
                  </a:lnTo>
                  <a:lnTo>
                    <a:pt x="133210" y="2888233"/>
                  </a:lnTo>
                  <a:lnTo>
                    <a:pt x="165734" y="2920618"/>
                  </a:lnTo>
                  <a:lnTo>
                    <a:pt x="201040" y="2950082"/>
                  </a:lnTo>
                  <a:lnTo>
                    <a:pt x="239013" y="2976372"/>
                  </a:lnTo>
                  <a:lnTo>
                    <a:pt x="279272" y="2999104"/>
                  </a:lnTo>
                  <a:lnTo>
                    <a:pt x="321691" y="3018281"/>
                  </a:lnTo>
                  <a:lnTo>
                    <a:pt x="366141" y="3033522"/>
                  </a:lnTo>
                  <a:lnTo>
                    <a:pt x="412369" y="3044698"/>
                  </a:lnTo>
                  <a:lnTo>
                    <a:pt x="460121" y="3051555"/>
                  </a:lnTo>
                  <a:lnTo>
                    <a:pt x="509143" y="3053841"/>
                  </a:lnTo>
                  <a:lnTo>
                    <a:pt x="5972302" y="3053841"/>
                  </a:lnTo>
                  <a:lnTo>
                    <a:pt x="6021324" y="3051555"/>
                  </a:lnTo>
                  <a:lnTo>
                    <a:pt x="6069076" y="3044698"/>
                  </a:lnTo>
                  <a:lnTo>
                    <a:pt x="6115304" y="3033522"/>
                  </a:lnTo>
                  <a:lnTo>
                    <a:pt x="6159754" y="3018281"/>
                  </a:lnTo>
                  <a:lnTo>
                    <a:pt x="6202172" y="2999104"/>
                  </a:lnTo>
                  <a:lnTo>
                    <a:pt x="6242431" y="2976372"/>
                  </a:lnTo>
                  <a:lnTo>
                    <a:pt x="6280404" y="2950082"/>
                  </a:lnTo>
                  <a:lnTo>
                    <a:pt x="6315709" y="2920618"/>
                  </a:lnTo>
                  <a:lnTo>
                    <a:pt x="6348222" y="2888233"/>
                  </a:lnTo>
                  <a:lnTo>
                    <a:pt x="6377685" y="2852928"/>
                  </a:lnTo>
                  <a:lnTo>
                    <a:pt x="6403975" y="2814954"/>
                  </a:lnTo>
                  <a:lnTo>
                    <a:pt x="6426708" y="2774695"/>
                  </a:lnTo>
                  <a:lnTo>
                    <a:pt x="6445884" y="2732151"/>
                  </a:lnTo>
                  <a:lnTo>
                    <a:pt x="6461125" y="2687828"/>
                  </a:lnTo>
                  <a:lnTo>
                    <a:pt x="6472301" y="2641600"/>
                  </a:lnTo>
                  <a:lnTo>
                    <a:pt x="6479158" y="2593848"/>
                  </a:lnTo>
                  <a:lnTo>
                    <a:pt x="6481445" y="2544826"/>
                  </a:lnTo>
                  <a:lnTo>
                    <a:pt x="6481445" y="509015"/>
                  </a:lnTo>
                  <a:lnTo>
                    <a:pt x="6479158" y="459993"/>
                  </a:lnTo>
                  <a:lnTo>
                    <a:pt x="6472301" y="412241"/>
                  </a:lnTo>
                  <a:lnTo>
                    <a:pt x="6461125" y="366013"/>
                  </a:lnTo>
                  <a:lnTo>
                    <a:pt x="6445884" y="321690"/>
                  </a:lnTo>
                  <a:lnTo>
                    <a:pt x="6426708" y="279145"/>
                  </a:lnTo>
                  <a:lnTo>
                    <a:pt x="6403975" y="238887"/>
                  </a:lnTo>
                  <a:lnTo>
                    <a:pt x="6377685" y="200913"/>
                  </a:lnTo>
                  <a:lnTo>
                    <a:pt x="6348222" y="165607"/>
                  </a:lnTo>
                  <a:lnTo>
                    <a:pt x="6315709" y="133223"/>
                  </a:lnTo>
                  <a:lnTo>
                    <a:pt x="6280404" y="103758"/>
                  </a:lnTo>
                  <a:lnTo>
                    <a:pt x="6242431" y="77469"/>
                  </a:lnTo>
                  <a:lnTo>
                    <a:pt x="6202172" y="54737"/>
                  </a:lnTo>
                  <a:lnTo>
                    <a:pt x="6159754" y="35560"/>
                  </a:lnTo>
                  <a:lnTo>
                    <a:pt x="6115304" y="20319"/>
                  </a:lnTo>
                  <a:lnTo>
                    <a:pt x="6069076" y="9143"/>
                  </a:lnTo>
                  <a:lnTo>
                    <a:pt x="6021324" y="2286"/>
                  </a:lnTo>
                  <a:lnTo>
                    <a:pt x="597230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05662" y="3891534"/>
              <a:ext cx="6481445" cy="3054350"/>
            </a:xfrm>
            <a:custGeom>
              <a:avLst/>
              <a:gdLst/>
              <a:ahLst/>
              <a:cxnLst/>
              <a:rect l="l" t="t" r="r" b="b"/>
              <a:pathLst>
                <a:path w="6481445" h="3054350">
                  <a:moveTo>
                    <a:pt x="0" y="509015"/>
                  </a:moveTo>
                  <a:lnTo>
                    <a:pt x="2324" y="459993"/>
                  </a:lnTo>
                  <a:lnTo>
                    <a:pt x="9182" y="412241"/>
                  </a:lnTo>
                  <a:lnTo>
                    <a:pt x="20332" y="366013"/>
                  </a:lnTo>
                  <a:lnTo>
                    <a:pt x="35572" y="321690"/>
                  </a:lnTo>
                  <a:lnTo>
                    <a:pt x="54698" y="279145"/>
                  </a:lnTo>
                  <a:lnTo>
                    <a:pt x="77482" y="238887"/>
                  </a:lnTo>
                  <a:lnTo>
                    <a:pt x="103733" y="200913"/>
                  </a:lnTo>
                  <a:lnTo>
                    <a:pt x="133210" y="165607"/>
                  </a:lnTo>
                  <a:lnTo>
                    <a:pt x="165734" y="133223"/>
                  </a:lnTo>
                  <a:lnTo>
                    <a:pt x="201040" y="103758"/>
                  </a:lnTo>
                  <a:lnTo>
                    <a:pt x="239013" y="77469"/>
                  </a:lnTo>
                  <a:lnTo>
                    <a:pt x="279272" y="54737"/>
                  </a:lnTo>
                  <a:lnTo>
                    <a:pt x="321691" y="35560"/>
                  </a:lnTo>
                  <a:lnTo>
                    <a:pt x="366141" y="20319"/>
                  </a:lnTo>
                  <a:lnTo>
                    <a:pt x="412369" y="9143"/>
                  </a:lnTo>
                  <a:lnTo>
                    <a:pt x="460121" y="2286"/>
                  </a:lnTo>
                  <a:lnTo>
                    <a:pt x="509143" y="0"/>
                  </a:lnTo>
                  <a:lnTo>
                    <a:pt x="5972302" y="0"/>
                  </a:lnTo>
                  <a:lnTo>
                    <a:pt x="6021323" y="2286"/>
                  </a:lnTo>
                  <a:lnTo>
                    <a:pt x="6069076" y="9143"/>
                  </a:lnTo>
                  <a:lnTo>
                    <a:pt x="6115304" y="20319"/>
                  </a:lnTo>
                  <a:lnTo>
                    <a:pt x="6159754" y="35560"/>
                  </a:lnTo>
                  <a:lnTo>
                    <a:pt x="6202171" y="54737"/>
                  </a:lnTo>
                  <a:lnTo>
                    <a:pt x="6242431" y="77469"/>
                  </a:lnTo>
                  <a:lnTo>
                    <a:pt x="6280404" y="103758"/>
                  </a:lnTo>
                  <a:lnTo>
                    <a:pt x="6315710" y="133223"/>
                  </a:lnTo>
                  <a:lnTo>
                    <a:pt x="6348221" y="165607"/>
                  </a:lnTo>
                  <a:lnTo>
                    <a:pt x="6377686" y="200913"/>
                  </a:lnTo>
                  <a:lnTo>
                    <a:pt x="6403974" y="238887"/>
                  </a:lnTo>
                  <a:lnTo>
                    <a:pt x="6426708" y="279145"/>
                  </a:lnTo>
                  <a:lnTo>
                    <a:pt x="6445885" y="321690"/>
                  </a:lnTo>
                  <a:lnTo>
                    <a:pt x="6461124" y="366013"/>
                  </a:lnTo>
                  <a:lnTo>
                    <a:pt x="6472301" y="412241"/>
                  </a:lnTo>
                  <a:lnTo>
                    <a:pt x="6479159" y="459993"/>
                  </a:lnTo>
                  <a:lnTo>
                    <a:pt x="6481445" y="509015"/>
                  </a:lnTo>
                  <a:lnTo>
                    <a:pt x="6481445" y="2544826"/>
                  </a:lnTo>
                  <a:lnTo>
                    <a:pt x="6479159" y="2593848"/>
                  </a:lnTo>
                  <a:lnTo>
                    <a:pt x="6472301" y="2641600"/>
                  </a:lnTo>
                  <a:lnTo>
                    <a:pt x="6461124" y="2687828"/>
                  </a:lnTo>
                  <a:lnTo>
                    <a:pt x="6445885" y="2732151"/>
                  </a:lnTo>
                  <a:lnTo>
                    <a:pt x="6426708" y="2774695"/>
                  </a:lnTo>
                  <a:lnTo>
                    <a:pt x="6403974" y="2814954"/>
                  </a:lnTo>
                  <a:lnTo>
                    <a:pt x="6377686" y="2852928"/>
                  </a:lnTo>
                  <a:lnTo>
                    <a:pt x="6348221" y="2888233"/>
                  </a:lnTo>
                  <a:lnTo>
                    <a:pt x="6315710" y="2920618"/>
                  </a:lnTo>
                  <a:lnTo>
                    <a:pt x="6280404" y="2950082"/>
                  </a:lnTo>
                  <a:lnTo>
                    <a:pt x="6242431" y="2976371"/>
                  </a:lnTo>
                  <a:lnTo>
                    <a:pt x="6202171" y="2999104"/>
                  </a:lnTo>
                  <a:lnTo>
                    <a:pt x="6159754" y="3018281"/>
                  </a:lnTo>
                  <a:lnTo>
                    <a:pt x="6115304" y="3033521"/>
                  </a:lnTo>
                  <a:lnTo>
                    <a:pt x="6069076" y="3044698"/>
                  </a:lnTo>
                  <a:lnTo>
                    <a:pt x="6021323" y="3051555"/>
                  </a:lnTo>
                  <a:lnTo>
                    <a:pt x="5972302" y="3053841"/>
                  </a:lnTo>
                  <a:lnTo>
                    <a:pt x="509143" y="3053841"/>
                  </a:lnTo>
                  <a:lnTo>
                    <a:pt x="460121" y="3051555"/>
                  </a:lnTo>
                  <a:lnTo>
                    <a:pt x="412369" y="3044698"/>
                  </a:lnTo>
                  <a:lnTo>
                    <a:pt x="366141" y="3033521"/>
                  </a:lnTo>
                  <a:lnTo>
                    <a:pt x="321691" y="3018281"/>
                  </a:lnTo>
                  <a:lnTo>
                    <a:pt x="279272" y="2999104"/>
                  </a:lnTo>
                  <a:lnTo>
                    <a:pt x="239013" y="2976371"/>
                  </a:lnTo>
                  <a:lnTo>
                    <a:pt x="201040" y="2950082"/>
                  </a:lnTo>
                  <a:lnTo>
                    <a:pt x="165734" y="2920618"/>
                  </a:lnTo>
                  <a:lnTo>
                    <a:pt x="133210" y="2888233"/>
                  </a:lnTo>
                  <a:lnTo>
                    <a:pt x="103733" y="2852928"/>
                  </a:lnTo>
                  <a:lnTo>
                    <a:pt x="77482" y="2814954"/>
                  </a:lnTo>
                  <a:lnTo>
                    <a:pt x="54698" y="2774695"/>
                  </a:lnTo>
                  <a:lnTo>
                    <a:pt x="35572" y="2732151"/>
                  </a:lnTo>
                  <a:lnTo>
                    <a:pt x="20332" y="2687828"/>
                  </a:lnTo>
                  <a:lnTo>
                    <a:pt x="9182" y="2641600"/>
                  </a:lnTo>
                  <a:lnTo>
                    <a:pt x="2324" y="2593848"/>
                  </a:lnTo>
                  <a:lnTo>
                    <a:pt x="0" y="2544826"/>
                  </a:lnTo>
                  <a:lnTo>
                    <a:pt x="0" y="50901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82013" y="4633976"/>
            <a:ext cx="59309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starts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executing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b="1" i="1">
                <a:solidFill>
                  <a:srgbClr val="FFFFFF"/>
                </a:solidFill>
                <a:latin typeface="Calibri"/>
                <a:cs typeface="Calibri"/>
              </a:rPr>
              <a:t>angular.json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standards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paths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application.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 also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dirty="0" sz="2400" spc="-6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file’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dirty="0" sz="2400" spc="-7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file’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0" name="object 1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9280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Working</a:t>
            </a:r>
            <a:r>
              <a:rPr dirty="0" sz="5600" spc="-95"/>
              <a:t> </a:t>
            </a:r>
            <a:r>
              <a:rPr dirty="0" sz="5600"/>
              <a:t>of</a:t>
            </a:r>
            <a:r>
              <a:rPr dirty="0" sz="5600" spc="10"/>
              <a:t> </a:t>
            </a:r>
            <a:r>
              <a:rPr dirty="0" sz="5600"/>
              <a:t>an</a:t>
            </a:r>
            <a:r>
              <a:rPr dirty="0" sz="5600" spc="-25"/>
              <a:t> </a:t>
            </a:r>
            <a:r>
              <a:rPr dirty="0" sz="5600" spc="-5"/>
              <a:t>Angular</a:t>
            </a:r>
            <a:r>
              <a:rPr dirty="0" sz="5600" spc="-65"/>
              <a:t> </a:t>
            </a:r>
            <a:r>
              <a:rPr dirty="0" sz="5600" spc="-10"/>
              <a:t>Application:</a:t>
            </a:r>
            <a:r>
              <a:rPr dirty="0" sz="5600" spc="-65"/>
              <a:t> </a:t>
            </a:r>
            <a:r>
              <a:rPr dirty="0" sz="5600" spc="-10"/>
              <a:t>main.ts </a:t>
            </a:r>
            <a:r>
              <a:rPr dirty="0" sz="5600"/>
              <a:t>File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506979" y="4291584"/>
            <a:ext cx="14636750" cy="5122545"/>
            <a:chOff x="2506979" y="4291584"/>
            <a:chExt cx="14636750" cy="5122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6979" y="4291584"/>
              <a:ext cx="12469368" cy="48265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6572" y="6217919"/>
              <a:ext cx="6461760" cy="2549525"/>
            </a:xfrm>
            <a:custGeom>
              <a:avLst/>
              <a:gdLst/>
              <a:ahLst/>
              <a:cxnLst/>
              <a:rect l="l" t="t" r="r" b="b"/>
              <a:pathLst>
                <a:path w="6461759" h="2549525">
                  <a:moveTo>
                    <a:pt x="3058668" y="12065"/>
                  </a:moveTo>
                  <a:lnTo>
                    <a:pt x="2903093" y="48260"/>
                  </a:lnTo>
                  <a:lnTo>
                    <a:pt x="2939542" y="92202"/>
                  </a:lnTo>
                  <a:lnTo>
                    <a:pt x="0" y="2527300"/>
                  </a:lnTo>
                  <a:lnTo>
                    <a:pt x="18288" y="2549271"/>
                  </a:lnTo>
                  <a:lnTo>
                    <a:pt x="2957830" y="114173"/>
                  </a:lnTo>
                  <a:lnTo>
                    <a:pt x="2994279" y="158242"/>
                  </a:lnTo>
                  <a:lnTo>
                    <a:pt x="3058668" y="12065"/>
                  </a:lnTo>
                  <a:close/>
                </a:path>
                <a:path w="6461759" h="2549525">
                  <a:moveTo>
                    <a:pt x="6461506" y="1493012"/>
                  </a:moveTo>
                  <a:lnTo>
                    <a:pt x="6380099" y="1355471"/>
                  </a:lnTo>
                  <a:lnTo>
                    <a:pt x="6349111" y="1403477"/>
                  </a:lnTo>
                  <a:lnTo>
                    <a:pt x="4174363" y="0"/>
                  </a:lnTo>
                  <a:lnTo>
                    <a:pt x="4158869" y="24130"/>
                  </a:lnTo>
                  <a:lnTo>
                    <a:pt x="6333617" y="1427480"/>
                  </a:lnTo>
                  <a:lnTo>
                    <a:pt x="6302629" y="1475613"/>
                  </a:lnTo>
                  <a:lnTo>
                    <a:pt x="6461506" y="14930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0432" y="7347204"/>
              <a:ext cx="4543044" cy="2066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40055" y="7386828"/>
              <a:ext cx="4415155" cy="1938655"/>
            </a:xfrm>
            <a:custGeom>
              <a:avLst/>
              <a:gdLst/>
              <a:ahLst/>
              <a:cxnLst/>
              <a:rect l="l" t="t" r="r" b="b"/>
              <a:pathLst>
                <a:path w="4415155" h="1938654">
                  <a:moveTo>
                    <a:pt x="4091813" y="0"/>
                  </a:moveTo>
                  <a:lnTo>
                    <a:pt x="323088" y="0"/>
                  </a:lnTo>
                  <a:lnTo>
                    <a:pt x="275336" y="3556"/>
                  </a:lnTo>
                  <a:lnTo>
                    <a:pt x="229743" y="13716"/>
                  </a:lnTo>
                  <a:lnTo>
                    <a:pt x="186817" y="29972"/>
                  </a:lnTo>
                  <a:lnTo>
                    <a:pt x="147193" y="52070"/>
                  </a:lnTo>
                  <a:lnTo>
                    <a:pt x="111125" y="79248"/>
                  </a:lnTo>
                  <a:lnTo>
                    <a:pt x="79248" y="111125"/>
                  </a:lnTo>
                  <a:lnTo>
                    <a:pt x="52070" y="147193"/>
                  </a:lnTo>
                  <a:lnTo>
                    <a:pt x="29972" y="186817"/>
                  </a:lnTo>
                  <a:lnTo>
                    <a:pt x="13716" y="229743"/>
                  </a:lnTo>
                  <a:lnTo>
                    <a:pt x="3555" y="275336"/>
                  </a:lnTo>
                  <a:lnTo>
                    <a:pt x="0" y="323088"/>
                  </a:lnTo>
                  <a:lnTo>
                    <a:pt x="0" y="1615313"/>
                  </a:lnTo>
                  <a:lnTo>
                    <a:pt x="3555" y="1663077"/>
                  </a:lnTo>
                  <a:lnTo>
                    <a:pt x="13716" y="1708645"/>
                  </a:lnTo>
                  <a:lnTo>
                    <a:pt x="29972" y="1751533"/>
                  </a:lnTo>
                  <a:lnTo>
                    <a:pt x="52070" y="1791246"/>
                  </a:lnTo>
                  <a:lnTo>
                    <a:pt x="79248" y="1827288"/>
                  </a:lnTo>
                  <a:lnTo>
                    <a:pt x="111125" y="1859153"/>
                  </a:lnTo>
                  <a:lnTo>
                    <a:pt x="147193" y="1886356"/>
                  </a:lnTo>
                  <a:lnTo>
                    <a:pt x="186817" y="1908378"/>
                  </a:lnTo>
                  <a:lnTo>
                    <a:pt x="229743" y="1924723"/>
                  </a:lnTo>
                  <a:lnTo>
                    <a:pt x="275336" y="1934895"/>
                  </a:lnTo>
                  <a:lnTo>
                    <a:pt x="323088" y="1938401"/>
                  </a:lnTo>
                  <a:lnTo>
                    <a:pt x="4091813" y="1938401"/>
                  </a:lnTo>
                  <a:lnTo>
                    <a:pt x="4139565" y="1934895"/>
                  </a:lnTo>
                  <a:lnTo>
                    <a:pt x="4185157" y="1924723"/>
                  </a:lnTo>
                  <a:lnTo>
                    <a:pt x="4228084" y="1908378"/>
                  </a:lnTo>
                  <a:lnTo>
                    <a:pt x="4267708" y="1886356"/>
                  </a:lnTo>
                  <a:lnTo>
                    <a:pt x="4303776" y="1859153"/>
                  </a:lnTo>
                  <a:lnTo>
                    <a:pt x="4335653" y="1827288"/>
                  </a:lnTo>
                  <a:lnTo>
                    <a:pt x="4362831" y="1791246"/>
                  </a:lnTo>
                  <a:lnTo>
                    <a:pt x="4384929" y="1751533"/>
                  </a:lnTo>
                  <a:lnTo>
                    <a:pt x="4401184" y="1708645"/>
                  </a:lnTo>
                  <a:lnTo>
                    <a:pt x="4411345" y="1663077"/>
                  </a:lnTo>
                  <a:lnTo>
                    <a:pt x="4414901" y="1615313"/>
                  </a:lnTo>
                  <a:lnTo>
                    <a:pt x="4414901" y="323088"/>
                  </a:lnTo>
                  <a:lnTo>
                    <a:pt x="4411345" y="275336"/>
                  </a:lnTo>
                  <a:lnTo>
                    <a:pt x="4401184" y="229743"/>
                  </a:lnTo>
                  <a:lnTo>
                    <a:pt x="4384929" y="186817"/>
                  </a:lnTo>
                  <a:lnTo>
                    <a:pt x="4362831" y="147193"/>
                  </a:lnTo>
                  <a:lnTo>
                    <a:pt x="4335653" y="111125"/>
                  </a:lnTo>
                  <a:lnTo>
                    <a:pt x="4303776" y="79248"/>
                  </a:lnTo>
                  <a:lnTo>
                    <a:pt x="4267708" y="52070"/>
                  </a:lnTo>
                  <a:lnTo>
                    <a:pt x="4228084" y="29972"/>
                  </a:lnTo>
                  <a:lnTo>
                    <a:pt x="4185157" y="13716"/>
                  </a:lnTo>
                  <a:lnTo>
                    <a:pt x="4139565" y="3556"/>
                  </a:lnTo>
                  <a:lnTo>
                    <a:pt x="4091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640817" y="7387590"/>
              <a:ext cx="4415155" cy="1938655"/>
            </a:xfrm>
            <a:custGeom>
              <a:avLst/>
              <a:gdLst/>
              <a:ahLst/>
              <a:cxnLst/>
              <a:rect l="l" t="t" r="r" b="b"/>
              <a:pathLst>
                <a:path w="4415155" h="1938654">
                  <a:moveTo>
                    <a:pt x="0" y="323087"/>
                  </a:moveTo>
                  <a:lnTo>
                    <a:pt x="3555" y="275335"/>
                  </a:lnTo>
                  <a:lnTo>
                    <a:pt x="13715" y="229742"/>
                  </a:lnTo>
                  <a:lnTo>
                    <a:pt x="29972" y="186816"/>
                  </a:lnTo>
                  <a:lnTo>
                    <a:pt x="52070" y="147192"/>
                  </a:lnTo>
                  <a:lnTo>
                    <a:pt x="79248" y="111124"/>
                  </a:lnTo>
                  <a:lnTo>
                    <a:pt x="111125" y="79247"/>
                  </a:lnTo>
                  <a:lnTo>
                    <a:pt x="147192" y="52069"/>
                  </a:lnTo>
                  <a:lnTo>
                    <a:pt x="186816" y="29971"/>
                  </a:lnTo>
                  <a:lnTo>
                    <a:pt x="229742" y="13715"/>
                  </a:lnTo>
                  <a:lnTo>
                    <a:pt x="275335" y="3555"/>
                  </a:lnTo>
                  <a:lnTo>
                    <a:pt x="323087" y="0"/>
                  </a:lnTo>
                  <a:lnTo>
                    <a:pt x="4091812" y="0"/>
                  </a:lnTo>
                  <a:lnTo>
                    <a:pt x="4139564" y="3555"/>
                  </a:lnTo>
                  <a:lnTo>
                    <a:pt x="4185158" y="13715"/>
                  </a:lnTo>
                  <a:lnTo>
                    <a:pt x="4228083" y="29971"/>
                  </a:lnTo>
                  <a:lnTo>
                    <a:pt x="4267708" y="52069"/>
                  </a:lnTo>
                  <a:lnTo>
                    <a:pt x="4303776" y="79247"/>
                  </a:lnTo>
                  <a:lnTo>
                    <a:pt x="4335653" y="111124"/>
                  </a:lnTo>
                  <a:lnTo>
                    <a:pt x="4362830" y="147192"/>
                  </a:lnTo>
                  <a:lnTo>
                    <a:pt x="4384928" y="186816"/>
                  </a:lnTo>
                  <a:lnTo>
                    <a:pt x="4401185" y="229742"/>
                  </a:lnTo>
                  <a:lnTo>
                    <a:pt x="4411345" y="275335"/>
                  </a:lnTo>
                  <a:lnTo>
                    <a:pt x="4414901" y="323087"/>
                  </a:lnTo>
                  <a:lnTo>
                    <a:pt x="4414901" y="1615312"/>
                  </a:lnTo>
                  <a:lnTo>
                    <a:pt x="4411345" y="1663077"/>
                  </a:lnTo>
                  <a:lnTo>
                    <a:pt x="4401185" y="1708645"/>
                  </a:lnTo>
                  <a:lnTo>
                    <a:pt x="4384928" y="1751533"/>
                  </a:lnTo>
                  <a:lnTo>
                    <a:pt x="4362830" y="1791246"/>
                  </a:lnTo>
                  <a:lnTo>
                    <a:pt x="4335653" y="1827288"/>
                  </a:lnTo>
                  <a:lnTo>
                    <a:pt x="4303776" y="1859152"/>
                  </a:lnTo>
                  <a:lnTo>
                    <a:pt x="4267708" y="1886356"/>
                  </a:lnTo>
                  <a:lnTo>
                    <a:pt x="4228083" y="1908378"/>
                  </a:lnTo>
                  <a:lnTo>
                    <a:pt x="4185158" y="1924723"/>
                  </a:lnTo>
                  <a:lnTo>
                    <a:pt x="4139564" y="1934895"/>
                  </a:lnTo>
                  <a:lnTo>
                    <a:pt x="4091812" y="1938400"/>
                  </a:lnTo>
                  <a:lnTo>
                    <a:pt x="323087" y="1938400"/>
                  </a:lnTo>
                  <a:lnTo>
                    <a:pt x="275335" y="1934895"/>
                  </a:lnTo>
                  <a:lnTo>
                    <a:pt x="229742" y="1924723"/>
                  </a:lnTo>
                  <a:lnTo>
                    <a:pt x="186816" y="1908378"/>
                  </a:lnTo>
                  <a:lnTo>
                    <a:pt x="147192" y="1886356"/>
                  </a:lnTo>
                  <a:lnTo>
                    <a:pt x="111125" y="1859152"/>
                  </a:lnTo>
                  <a:lnTo>
                    <a:pt x="79248" y="1827288"/>
                  </a:lnTo>
                  <a:lnTo>
                    <a:pt x="52070" y="1791246"/>
                  </a:lnTo>
                  <a:lnTo>
                    <a:pt x="29972" y="1751533"/>
                  </a:lnTo>
                  <a:lnTo>
                    <a:pt x="13715" y="1708645"/>
                  </a:lnTo>
                  <a:lnTo>
                    <a:pt x="3555" y="1663077"/>
                  </a:lnTo>
                  <a:lnTo>
                    <a:pt x="0" y="1615312"/>
                  </a:lnTo>
                  <a:lnTo>
                    <a:pt x="0" y="323087"/>
                  </a:lnTo>
                  <a:close/>
                </a:path>
              </a:pathLst>
            </a:custGeom>
            <a:ln w="25907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061441" y="7572502"/>
            <a:ext cx="35820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571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Bootstrap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AppModule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bootstrapModule</a:t>
            </a:r>
            <a:r>
              <a:rPr dirty="0" sz="2400" spc="-10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ti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6084" y="3241659"/>
            <a:ext cx="4411980" cy="2574290"/>
            <a:chOff x="6006084" y="3241659"/>
            <a:chExt cx="4411980" cy="2574290"/>
          </a:xfrm>
        </p:grpSpPr>
        <p:sp>
          <p:nvSpPr>
            <p:cNvPr id="11" name="object 11"/>
            <p:cNvSpPr/>
            <p:nvPr/>
          </p:nvSpPr>
          <p:spPr>
            <a:xfrm>
              <a:off x="8174736" y="5672581"/>
              <a:ext cx="134620" cy="142875"/>
            </a:xfrm>
            <a:custGeom>
              <a:avLst/>
              <a:gdLst/>
              <a:ahLst/>
              <a:cxnLst/>
              <a:rect l="l" t="t" r="r" b="b"/>
              <a:pathLst>
                <a:path w="134620" h="142875">
                  <a:moveTo>
                    <a:pt x="56642" y="0"/>
                  </a:moveTo>
                  <a:lnTo>
                    <a:pt x="0" y="0"/>
                  </a:lnTo>
                  <a:lnTo>
                    <a:pt x="70866" y="142747"/>
                  </a:lnTo>
                  <a:lnTo>
                    <a:pt x="134620" y="14350"/>
                  </a:lnTo>
                  <a:lnTo>
                    <a:pt x="56642" y="14350"/>
                  </a:lnTo>
                  <a:lnTo>
                    <a:pt x="566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4956" y="3241659"/>
              <a:ext cx="4293108" cy="9249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55436" y="3265931"/>
              <a:ext cx="4182110" cy="821690"/>
            </a:xfrm>
            <a:custGeom>
              <a:avLst/>
              <a:gdLst/>
              <a:ahLst/>
              <a:cxnLst/>
              <a:rect l="l" t="t" r="r" b="b"/>
              <a:pathLst>
                <a:path w="4182109" h="821689">
                  <a:moveTo>
                    <a:pt x="4044949" y="0"/>
                  </a:moveTo>
                  <a:lnTo>
                    <a:pt x="136905" y="0"/>
                  </a:lnTo>
                  <a:lnTo>
                    <a:pt x="93599" y="6985"/>
                  </a:lnTo>
                  <a:lnTo>
                    <a:pt x="56006" y="26416"/>
                  </a:lnTo>
                  <a:lnTo>
                    <a:pt x="26415" y="56007"/>
                  </a:lnTo>
                  <a:lnTo>
                    <a:pt x="6985" y="93599"/>
                  </a:lnTo>
                  <a:lnTo>
                    <a:pt x="0" y="136906"/>
                  </a:lnTo>
                  <a:lnTo>
                    <a:pt x="0" y="684276"/>
                  </a:lnTo>
                  <a:lnTo>
                    <a:pt x="6985" y="727583"/>
                  </a:lnTo>
                  <a:lnTo>
                    <a:pt x="26415" y="765175"/>
                  </a:lnTo>
                  <a:lnTo>
                    <a:pt x="56006" y="794766"/>
                  </a:lnTo>
                  <a:lnTo>
                    <a:pt x="93599" y="814197"/>
                  </a:lnTo>
                  <a:lnTo>
                    <a:pt x="136905" y="821182"/>
                  </a:lnTo>
                  <a:lnTo>
                    <a:pt x="4044949" y="821182"/>
                  </a:lnTo>
                  <a:lnTo>
                    <a:pt x="4088257" y="814197"/>
                  </a:lnTo>
                  <a:lnTo>
                    <a:pt x="4125848" y="794766"/>
                  </a:lnTo>
                  <a:lnTo>
                    <a:pt x="4155440" y="765175"/>
                  </a:lnTo>
                  <a:lnTo>
                    <a:pt x="4174870" y="727583"/>
                  </a:lnTo>
                  <a:lnTo>
                    <a:pt x="4181856" y="684276"/>
                  </a:lnTo>
                  <a:lnTo>
                    <a:pt x="4181856" y="136906"/>
                  </a:lnTo>
                  <a:lnTo>
                    <a:pt x="4174870" y="93599"/>
                  </a:lnTo>
                  <a:lnTo>
                    <a:pt x="4155440" y="56007"/>
                  </a:lnTo>
                  <a:lnTo>
                    <a:pt x="4125848" y="26416"/>
                  </a:lnTo>
                  <a:lnTo>
                    <a:pt x="4088257" y="6985"/>
                  </a:lnTo>
                  <a:lnTo>
                    <a:pt x="4044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56198" y="3266693"/>
              <a:ext cx="4182110" cy="821690"/>
            </a:xfrm>
            <a:custGeom>
              <a:avLst/>
              <a:gdLst/>
              <a:ahLst/>
              <a:cxnLst/>
              <a:rect l="l" t="t" r="r" b="b"/>
              <a:pathLst>
                <a:path w="4182109" h="821689">
                  <a:moveTo>
                    <a:pt x="0" y="136905"/>
                  </a:moveTo>
                  <a:lnTo>
                    <a:pt x="6985" y="93599"/>
                  </a:lnTo>
                  <a:lnTo>
                    <a:pt x="26415" y="56006"/>
                  </a:lnTo>
                  <a:lnTo>
                    <a:pt x="56006" y="26415"/>
                  </a:lnTo>
                  <a:lnTo>
                    <a:pt x="93599" y="6984"/>
                  </a:lnTo>
                  <a:lnTo>
                    <a:pt x="136905" y="0"/>
                  </a:lnTo>
                  <a:lnTo>
                    <a:pt x="4044950" y="0"/>
                  </a:lnTo>
                  <a:lnTo>
                    <a:pt x="4088256" y="6984"/>
                  </a:lnTo>
                  <a:lnTo>
                    <a:pt x="4125849" y="26415"/>
                  </a:lnTo>
                  <a:lnTo>
                    <a:pt x="4155440" y="56006"/>
                  </a:lnTo>
                  <a:lnTo>
                    <a:pt x="4174871" y="93599"/>
                  </a:lnTo>
                  <a:lnTo>
                    <a:pt x="4181855" y="136905"/>
                  </a:lnTo>
                  <a:lnTo>
                    <a:pt x="4181855" y="684276"/>
                  </a:lnTo>
                  <a:lnTo>
                    <a:pt x="4174871" y="727582"/>
                  </a:lnTo>
                  <a:lnTo>
                    <a:pt x="4155440" y="765175"/>
                  </a:lnTo>
                  <a:lnTo>
                    <a:pt x="4125849" y="794765"/>
                  </a:lnTo>
                  <a:lnTo>
                    <a:pt x="4088256" y="814196"/>
                  </a:lnTo>
                  <a:lnTo>
                    <a:pt x="4044950" y="821181"/>
                  </a:lnTo>
                  <a:lnTo>
                    <a:pt x="136905" y="821181"/>
                  </a:lnTo>
                  <a:lnTo>
                    <a:pt x="93599" y="814196"/>
                  </a:lnTo>
                  <a:lnTo>
                    <a:pt x="56006" y="794765"/>
                  </a:lnTo>
                  <a:lnTo>
                    <a:pt x="26415" y="765175"/>
                  </a:lnTo>
                  <a:lnTo>
                    <a:pt x="6985" y="727582"/>
                  </a:lnTo>
                  <a:lnTo>
                    <a:pt x="0" y="684276"/>
                  </a:lnTo>
                  <a:lnTo>
                    <a:pt x="0" y="136905"/>
                  </a:lnTo>
                  <a:close/>
                </a:path>
              </a:pathLst>
            </a:custGeom>
            <a:ln w="25908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31378" y="4066031"/>
              <a:ext cx="85090" cy="1621155"/>
            </a:xfrm>
            <a:custGeom>
              <a:avLst/>
              <a:gdLst/>
              <a:ahLst/>
              <a:cxnLst/>
              <a:rect l="l" t="t" r="r" b="b"/>
              <a:pathLst>
                <a:path w="85090" h="1621154">
                  <a:moveTo>
                    <a:pt x="28346" y="0"/>
                  </a:moveTo>
                  <a:lnTo>
                    <a:pt x="0" y="0"/>
                  </a:lnTo>
                  <a:lnTo>
                    <a:pt x="0" y="1620901"/>
                  </a:lnTo>
                  <a:lnTo>
                    <a:pt x="28346" y="1620901"/>
                  </a:lnTo>
                  <a:lnTo>
                    <a:pt x="28346" y="0"/>
                  </a:lnTo>
                  <a:close/>
                </a:path>
                <a:path w="85090" h="1621154">
                  <a:moveTo>
                    <a:pt x="85090" y="1606550"/>
                  </a:moveTo>
                  <a:lnTo>
                    <a:pt x="28448" y="1606550"/>
                  </a:lnTo>
                  <a:lnTo>
                    <a:pt x="28448" y="1620901"/>
                  </a:lnTo>
                  <a:lnTo>
                    <a:pt x="77978" y="1620901"/>
                  </a:lnTo>
                  <a:lnTo>
                    <a:pt x="85090" y="16065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6084" y="4258055"/>
              <a:ext cx="1716023" cy="4693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37326" y="4327397"/>
              <a:ext cx="1584960" cy="338455"/>
            </a:xfrm>
            <a:custGeom>
              <a:avLst/>
              <a:gdLst/>
              <a:ahLst/>
              <a:cxnLst/>
              <a:rect l="l" t="t" r="r" b="b"/>
              <a:pathLst>
                <a:path w="1584959" h="338454">
                  <a:moveTo>
                    <a:pt x="0" y="338200"/>
                  </a:moveTo>
                  <a:lnTo>
                    <a:pt x="1584959" y="338200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33820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12875" y="1898971"/>
            <a:ext cx="16525240" cy="967740"/>
            <a:chOff x="912875" y="1898971"/>
            <a:chExt cx="16525240" cy="96774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1898971"/>
              <a:ext cx="16524731" cy="9676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35735" y="1914143"/>
              <a:ext cx="16421100" cy="871855"/>
            </a:xfrm>
            <a:custGeom>
              <a:avLst/>
              <a:gdLst/>
              <a:ahLst/>
              <a:cxnLst/>
              <a:rect l="l" t="t" r="r" b="b"/>
              <a:pathLst>
                <a:path w="16421100" h="871855">
                  <a:moveTo>
                    <a:pt x="16276066" y="0"/>
                  </a:moveTo>
                  <a:lnTo>
                    <a:pt x="145033" y="0"/>
                  </a:lnTo>
                  <a:lnTo>
                    <a:pt x="99186" y="7365"/>
                  </a:lnTo>
                  <a:lnTo>
                    <a:pt x="59385" y="28066"/>
                  </a:lnTo>
                  <a:lnTo>
                    <a:pt x="27978" y="59435"/>
                  </a:lnTo>
                  <a:lnTo>
                    <a:pt x="7391" y="99313"/>
                  </a:lnTo>
                  <a:lnTo>
                    <a:pt x="0" y="145160"/>
                  </a:lnTo>
                  <a:lnTo>
                    <a:pt x="0" y="726058"/>
                  </a:lnTo>
                  <a:lnTo>
                    <a:pt x="7391" y="772032"/>
                  </a:lnTo>
                  <a:lnTo>
                    <a:pt x="27978" y="811910"/>
                  </a:lnTo>
                  <a:lnTo>
                    <a:pt x="59385" y="843279"/>
                  </a:lnTo>
                  <a:lnTo>
                    <a:pt x="99186" y="863980"/>
                  </a:lnTo>
                  <a:lnTo>
                    <a:pt x="145033" y="871347"/>
                  </a:lnTo>
                  <a:lnTo>
                    <a:pt x="16276066" y="871347"/>
                  </a:lnTo>
                  <a:lnTo>
                    <a:pt x="16321912" y="863980"/>
                  </a:lnTo>
                  <a:lnTo>
                    <a:pt x="16361791" y="843279"/>
                  </a:lnTo>
                  <a:lnTo>
                    <a:pt x="16393160" y="811910"/>
                  </a:lnTo>
                  <a:lnTo>
                    <a:pt x="16413733" y="772032"/>
                  </a:lnTo>
                  <a:lnTo>
                    <a:pt x="16421100" y="726058"/>
                  </a:lnTo>
                  <a:lnTo>
                    <a:pt x="16421100" y="145160"/>
                  </a:lnTo>
                  <a:lnTo>
                    <a:pt x="16413733" y="99313"/>
                  </a:lnTo>
                  <a:lnTo>
                    <a:pt x="16393160" y="59435"/>
                  </a:lnTo>
                  <a:lnTo>
                    <a:pt x="16361791" y="28066"/>
                  </a:lnTo>
                  <a:lnTo>
                    <a:pt x="16321912" y="7365"/>
                  </a:lnTo>
                  <a:lnTo>
                    <a:pt x="1627606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36497" y="1914905"/>
              <a:ext cx="16421100" cy="871855"/>
            </a:xfrm>
            <a:custGeom>
              <a:avLst/>
              <a:gdLst/>
              <a:ahLst/>
              <a:cxnLst/>
              <a:rect l="l" t="t" r="r" b="b"/>
              <a:pathLst>
                <a:path w="16421100" h="871855">
                  <a:moveTo>
                    <a:pt x="0" y="145161"/>
                  </a:moveTo>
                  <a:lnTo>
                    <a:pt x="7391" y="99314"/>
                  </a:lnTo>
                  <a:lnTo>
                    <a:pt x="27978" y="59436"/>
                  </a:lnTo>
                  <a:lnTo>
                    <a:pt x="59385" y="28067"/>
                  </a:lnTo>
                  <a:lnTo>
                    <a:pt x="99187" y="7366"/>
                  </a:lnTo>
                  <a:lnTo>
                    <a:pt x="145034" y="0"/>
                  </a:lnTo>
                  <a:lnTo>
                    <a:pt x="16276066" y="0"/>
                  </a:lnTo>
                  <a:lnTo>
                    <a:pt x="16321913" y="7366"/>
                  </a:lnTo>
                  <a:lnTo>
                    <a:pt x="16361791" y="28067"/>
                  </a:lnTo>
                  <a:lnTo>
                    <a:pt x="16393160" y="59436"/>
                  </a:lnTo>
                  <a:lnTo>
                    <a:pt x="16413734" y="99314"/>
                  </a:lnTo>
                  <a:lnTo>
                    <a:pt x="16421100" y="145161"/>
                  </a:lnTo>
                  <a:lnTo>
                    <a:pt x="16421100" y="726059"/>
                  </a:lnTo>
                  <a:lnTo>
                    <a:pt x="16413734" y="772033"/>
                  </a:lnTo>
                  <a:lnTo>
                    <a:pt x="16393160" y="811911"/>
                  </a:lnTo>
                  <a:lnTo>
                    <a:pt x="16361791" y="843279"/>
                  </a:lnTo>
                  <a:lnTo>
                    <a:pt x="16321913" y="863980"/>
                  </a:lnTo>
                  <a:lnTo>
                    <a:pt x="16276066" y="871347"/>
                  </a:lnTo>
                  <a:lnTo>
                    <a:pt x="145034" y="871347"/>
                  </a:lnTo>
                  <a:lnTo>
                    <a:pt x="99187" y="863980"/>
                  </a:lnTo>
                  <a:lnTo>
                    <a:pt x="59385" y="843279"/>
                  </a:lnTo>
                  <a:lnTo>
                    <a:pt x="27978" y="811911"/>
                  </a:lnTo>
                  <a:lnTo>
                    <a:pt x="7391" y="772033"/>
                  </a:lnTo>
                  <a:lnTo>
                    <a:pt x="0" y="726059"/>
                  </a:lnTo>
                  <a:lnTo>
                    <a:pt x="0" y="14516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969132" y="2115057"/>
            <a:ext cx="12249150" cy="1885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compilation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starts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‘main.ts’</a:t>
            </a:r>
            <a:r>
              <a:rPr dirty="0" sz="2400" spc="3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bootstraps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(controls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startup)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libri"/>
              <a:cs typeface="Calibri"/>
            </a:endParaRPr>
          </a:p>
          <a:p>
            <a:pPr algn="ctr" marL="3441700" marR="5118735">
              <a:lnSpc>
                <a:spcPct val="100000"/>
              </a:lnSpc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AppModule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here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refers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app.module.ts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Ishwarya</dc:creator>
  <cp:keywords>OU7 PowerPoint Template</cp:keywords>
  <dc:subject>OU7_July2016</dc:subject>
  <dc:title>PowerPoint Presentation</dc:title>
  <dcterms:created xsi:type="dcterms:W3CDTF">2023-04-27T07:00:32Z</dcterms:created>
  <dcterms:modified xsi:type="dcterms:W3CDTF">2023-04-27T07:00:32Z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