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92608" y="242315"/>
            <a:ext cx="4243070" cy="9354185"/>
          </a:xfrm>
          <a:custGeom>
            <a:avLst/>
            <a:gdLst/>
            <a:ahLst/>
            <a:cxnLst/>
            <a:rect l="l" t="t" r="r" b="b"/>
            <a:pathLst>
              <a:path w="4243070" h="9354185">
                <a:moveTo>
                  <a:pt x="4242562" y="0"/>
                </a:moveTo>
                <a:lnTo>
                  <a:pt x="0" y="0"/>
                </a:lnTo>
                <a:lnTo>
                  <a:pt x="0" y="9353804"/>
                </a:lnTo>
                <a:lnTo>
                  <a:pt x="4242562" y="9353804"/>
                </a:lnTo>
                <a:lnTo>
                  <a:pt x="424256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05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40080" y="794004"/>
            <a:ext cx="91440" cy="749935"/>
          </a:xfrm>
          <a:custGeom>
            <a:avLst/>
            <a:gdLst/>
            <a:ahLst/>
            <a:cxnLst/>
            <a:rect l="l" t="t" r="r" b="b"/>
            <a:pathLst>
              <a:path w="91440" h="749935">
                <a:moveTo>
                  <a:pt x="91440" y="0"/>
                </a:moveTo>
                <a:lnTo>
                  <a:pt x="0" y="0"/>
                </a:lnTo>
                <a:lnTo>
                  <a:pt x="0" y="749680"/>
                </a:lnTo>
                <a:lnTo>
                  <a:pt x="91440" y="749680"/>
                </a:lnTo>
                <a:lnTo>
                  <a:pt x="9144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7890" y="4461128"/>
            <a:ext cx="3792219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5179" y="3756786"/>
            <a:ext cx="11597640" cy="516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jpg"/><Relationship Id="rId9" Type="http://schemas.openxmlformats.org/officeDocument/2006/relationships/image" Target="../media/image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7.png"/><Relationship Id="rId4" Type="http://schemas.openxmlformats.org/officeDocument/2006/relationships/image" Target="../media/image96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4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2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17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48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Relationship Id="rId6" Type="http://schemas.openxmlformats.org/officeDocument/2006/relationships/image" Target="../media/image260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1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5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6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6838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Types</a:t>
            </a:r>
            <a:r>
              <a:rPr dirty="0" sz="5600" spc="-110"/>
              <a:t> </a:t>
            </a:r>
            <a:r>
              <a:rPr dirty="0" sz="5600"/>
              <a:t>Of</a:t>
            </a:r>
            <a:r>
              <a:rPr dirty="0" sz="5600" spc="-65"/>
              <a:t> </a:t>
            </a:r>
            <a:r>
              <a:rPr dirty="0" sz="5600" spc="-5"/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723376" y="1801367"/>
            <a:ext cx="3587115" cy="2044700"/>
            <a:chOff x="8723376" y="1801367"/>
            <a:chExt cx="3587115" cy="2044700"/>
          </a:xfrm>
        </p:grpSpPr>
        <p:sp>
          <p:nvSpPr>
            <p:cNvPr id="4" name="object 4"/>
            <p:cNvSpPr/>
            <p:nvPr/>
          </p:nvSpPr>
          <p:spPr>
            <a:xfrm>
              <a:off x="9502140" y="1801367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764664" y="0"/>
                  </a:moveTo>
                  <a:lnTo>
                    <a:pt x="1764664" y="225805"/>
                  </a:lnTo>
                  <a:lnTo>
                    <a:pt x="0" y="225805"/>
                  </a:lnTo>
                  <a:lnTo>
                    <a:pt x="0" y="1564893"/>
                  </a:lnTo>
                  <a:lnTo>
                    <a:pt x="1764664" y="1564893"/>
                  </a:lnTo>
                  <a:lnTo>
                    <a:pt x="1764664" y="1790700"/>
                  </a:lnTo>
                  <a:lnTo>
                    <a:pt x="2808224" y="895350"/>
                  </a:lnTo>
                  <a:lnTo>
                    <a:pt x="176466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02140" y="2036063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5">
                  <a:moveTo>
                    <a:pt x="0" y="0"/>
                  </a:moveTo>
                  <a:lnTo>
                    <a:pt x="0" y="1194307"/>
                  </a:lnTo>
                  <a:lnTo>
                    <a:pt x="973581" y="1810003"/>
                  </a:lnTo>
                  <a:lnTo>
                    <a:pt x="973581" y="615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3376" y="2662427"/>
              <a:ext cx="1752600" cy="1182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89542" y="2821888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77128" y="3697223"/>
            <a:ext cx="3587750" cy="2044700"/>
            <a:chOff x="5977128" y="3697223"/>
            <a:chExt cx="3587750" cy="2044700"/>
          </a:xfrm>
        </p:grpSpPr>
        <p:sp>
          <p:nvSpPr>
            <p:cNvPr id="9" name="object 9"/>
            <p:cNvSpPr/>
            <p:nvPr/>
          </p:nvSpPr>
          <p:spPr>
            <a:xfrm>
              <a:off x="5977128" y="3697223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043558" y="0"/>
                  </a:moveTo>
                  <a:lnTo>
                    <a:pt x="0" y="895350"/>
                  </a:lnTo>
                  <a:lnTo>
                    <a:pt x="1043558" y="1790700"/>
                  </a:lnTo>
                  <a:lnTo>
                    <a:pt x="1043558" y="1564766"/>
                  </a:lnTo>
                  <a:lnTo>
                    <a:pt x="2808224" y="1564766"/>
                  </a:lnTo>
                  <a:lnTo>
                    <a:pt x="2808224" y="225805"/>
                  </a:lnTo>
                  <a:lnTo>
                    <a:pt x="1043558" y="225805"/>
                  </a:lnTo>
                  <a:lnTo>
                    <a:pt x="104355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12024" y="3931919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5">
                  <a:moveTo>
                    <a:pt x="973581" y="0"/>
                  </a:moveTo>
                  <a:lnTo>
                    <a:pt x="0" y="615695"/>
                  </a:lnTo>
                  <a:lnTo>
                    <a:pt x="0" y="1810003"/>
                  </a:lnTo>
                  <a:lnTo>
                    <a:pt x="973581" y="1194307"/>
                  </a:lnTo>
                  <a:lnTo>
                    <a:pt x="973581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4558283"/>
              <a:ext cx="1752600" cy="11826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276081" y="4719015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23376" y="5593079"/>
            <a:ext cx="3587115" cy="2045335"/>
            <a:chOff x="8723376" y="5593079"/>
            <a:chExt cx="3587115" cy="2045335"/>
          </a:xfrm>
        </p:grpSpPr>
        <p:sp>
          <p:nvSpPr>
            <p:cNvPr id="14" name="object 14"/>
            <p:cNvSpPr/>
            <p:nvPr/>
          </p:nvSpPr>
          <p:spPr>
            <a:xfrm>
              <a:off x="9502140" y="5593079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764664" y="0"/>
                  </a:moveTo>
                  <a:lnTo>
                    <a:pt x="1764664" y="225806"/>
                  </a:lnTo>
                  <a:lnTo>
                    <a:pt x="0" y="225806"/>
                  </a:lnTo>
                  <a:lnTo>
                    <a:pt x="0" y="1564767"/>
                  </a:lnTo>
                  <a:lnTo>
                    <a:pt x="1764664" y="1564767"/>
                  </a:lnTo>
                  <a:lnTo>
                    <a:pt x="1764664" y="1790700"/>
                  </a:lnTo>
                  <a:lnTo>
                    <a:pt x="2808224" y="895350"/>
                  </a:lnTo>
                  <a:lnTo>
                    <a:pt x="1764664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02140" y="5827775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4">
                  <a:moveTo>
                    <a:pt x="0" y="0"/>
                  </a:moveTo>
                  <a:lnTo>
                    <a:pt x="0" y="1194308"/>
                  </a:lnTo>
                  <a:lnTo>
                    <a:pt x="973581" y="1810004"/>
                  </a:lnTo>
                  <a:lnTo>
                    <a:pt x="973581" y="615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3376" y="6454139"/>
              <a:ext cx="1752600" cy="1184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89542" y="6615810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77128" y="7490459"/>
            <a:ext cx="3587750" cy="2044064"/>
            <a:chOff x="5977128" y="7490459"/>
            <a:chExt cx="3587750" cy="2044064"/>
          </a:xfrm>
        </p:grpSpPr>
        <p:sp>
          <p:nvSpPr>
            <p:cNvPr id="19" name="object 19"/>
            <p:cNvSpPr/>
            <p:nvPr/>
          </p:nvSpPr>
          <p:spPr>
            <a:xfrm>
              <a:off x="5977128" y="7490459"/>
              <a:ext cx="2808605" cy="1789430"/>
            </a:xfrm>
            <a:custGeom>
              <a:avLst/>
              <a:gdLst/>
              <a:ahLst/>
              <a:cxnLst/>
              <a:rect l="l" t="t" r="r" b="b"/>
              <a:pathLst>
                <a:path w="2808604" h="1789429">
                  <a:moveTo>
                    <a:pt x="1042670" y="0"/>
                  </a:moveTo>
                  <a:lnTo>
                    <a:pt x="0" y="894461"/>
                  </a:lnTo>
                  <a:lnTo>
                    <a:pt x="1042670" y="1788922"/>
                  </a:lnTo>
                  <a:lnTo>
                    <a:pt x="1042670" y="1563281"/>
                  </a:lnTo>
                  <a:lnTo>
                    <a:pt x="2808224" y="1563281"/>
                  </a:lnTo>
                  <a:lnTo>
                    <a:pt x="2808224" y="225679"/>
                  </a:lnTo>
                  <a:lnTo>
                    <a:pt x="1042670" y="225679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12024" y="7725155"/>
              <a:ext cx="974090" cy="1809114"/>
            </a:xfrm>
            <a:custGeom>
              <a:avLst/>
              <a:gdLst/>
              <a:ahLst/>
              <a:cxnLst/>
              <a:rect l="l" t="t" r="r" b="b"/>
              <a:pathLst>
                <a:path w="974090" h="1809115">
                  <a:moveTo>
                    <a:pt x="973581" y="0"/>
                  </a:moveTo>
                  <a:lnTo>
                    <a:pt x="0" y="615823"/>
                  </a:lnTo>
                  <a:lnTo>
                    <a:pt x="0" y="1808861"/>
                  </a:lnTo>
                  <a:lnTo>
                    <a:pt x="973581" y="1193038"/>
                  </a:lnTo>
                  <a:lnTo>
                    <a:pt x="973581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4" y="8349995"/>
              <a:ext cx="1752600" cy="11841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276081" y="8512250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26207" y="4075274"/>
            <a:ext cx="3355975" cy="1047115"/>
            <a:chOff x="2426207" y="4075274"/>
            <a:chExt cx="3355975" cy="104711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6207" y="4075274"/>
              <a:ext cx="3355848" cy="10468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20695" y="4140707"/>
              <a:ext cx="3173095" cy="906780"/>
            </a:xfrm>
            <a:custGeom>
              <a:avLst/>
              <a:gdLst/>
              <a:ahLst/>
              <a:cxnLst/>
              <a:rect l="l" t="t" r="r" b="b"/>
              <a:pathLst>
                <a:path w="3173095" h="906779">
                  <a:moveTo>
                    <a:pt x="3021711" y="0"/>
                  </a:moveTo>
                  <a:lnTo>
                    <a:pt x="151130" y="0"/>
                  </a:lnTo>
                  <a:lnTo>
                    <a:pt x="103378" y="7746"/>
                  </a:lnTo>
                  <a:lnTo>
                    <a:pt x="61849" y="29209"/>
                  </a:lnTo>
                  <a:lnTo>
                    <a:pt x="29210" y="61849"/>
                  </a:lnTo>
                  <a:lnTo>
                    <a:pt x="7747" y="103377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47" y="803401"/>
                  </a:lnTo>
                  <a:lnTo>
                    <a:pt x="29210" y="844930"/>
                  </a:lnTo>
                  <a:lnTo>
                    <a:pt x="61849" y="877569"/>
                  </a:lnTo>
                  <a:lnTo>
                    <a:pt x="103378" y="899032"/>
                  </a:lnTo>
                  <a:lnTo>
                    <a:pt x="151130" y="906779"/>
                  </a:lnTo>
                  <a:lnTo>
                    <a:pt x="3021711" y="906779"/>
                  </a:lnTo>
                  <a:lnTo>
                    <a:pt x="3069463" y="899032"/>
                  </a:lnTo>
                  <a:lnTo>
                    <a:pt x="3110992" y="877569"/>
                  </a:lnTo>
                  <a:lnTo>
                    <a:pt x="3143631" y="844930"/>
                  </a:lnTo>
                  <a:lnTo>
                    <a:pt x="3165094" y="803401"/>
                  </a:lnTo>
                  <a:lnTo>
                    <a:pt x="3172841" y="755650"/>
                  </a:lnTo>
                  <a:lnTo>
                    <a:pt x="3172841" y="151129"/>
                  </a:lnTo>
                  <a:lnTo>
                    <a:pt x="3165094" y="103377"/>
                  </a:lnTo>
                  <a:lnTo>
                    <a:pt x="3143631" y="61849"/>
                  </a:lnTo>
                  <a:lnTo>
                    <a:pt x="3110992" y="29209"/>
                  </a:lnTo>
                  <a:lnTo>
                    <a:pt x="3069463" y="7746"/>
                  </a:lnTo>
                  <a:lnTo>
                    <a:pt x="302171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21457" y="4141469"/>
              <a:ext cx="3173095" cy="906780"/>
            </a:xfrm>
            <a:custGeom>
              <a:avLst/>
              <a:gdLst/>
              <a:ahLst/>
              <a:cxnLst/>
              <a:rect l="l" t="t" r="r" b="b"/>
              <a:pathLst>
                <a:path w="3173095" h="906779">
                  <a:moveTo>
                    <a:pt x="0" y="151129"/>
                  </a:moveTo>
                  <a:lnTo>
                    <a:pt x="7747" y="103377"/>
                  </a:lnTo>
                  <a:lnTo>
                    <a:pt x="29210" y="61849"/>
                  </a:lnTo>
                  <a:lnTo>
                    <a:pt x="61849" y="29209"/>
                  </a:lnTo>
                  <a:lnTo>
                    <a:pt x="103378" y="7746"/>
                  </a:lnTo>
                  <a:lnTo>
                    <a:pt x="151130" y="0"/>
                  </a:lnTo>
                  <a:lnTo>
                    <a:pt x="3021711" y="0"/>
                  </a:lnTo>
                  <a:lnTo>
                    <a:pt x="3069463" y="7746"/>
                  </a:lnTo>
                  <a:lnTo>
                    <a:pt x="3110992" y="29209"/>
                  </a:lnTo>
                  <a:lnTo>
                    <a:pt x="3143631" y="61849"/>
                  </a:lnTo>
                  <a:lnTo>
                    <a:pt x="3165094" y="103377"/>
                  </a:lnTo>
                  <a:lnTo>
                    <a:pt x="3172841" y="151129"/>
                  </a:lnTo>
                  <a:lnTo>
                    <a:pt x="3172841" y="755650"/>
                  </a:lnTo>
                  <a:lnTo>
                    <a:pt x="3165094" y="803401"/>
                  </a:lnTo>
                  <a:lnTo>
                    <a:pt x="3143631" y="844930"/>
                  </a:lnTo>
                  <a:lnTo>
                    <a:pt x="3110992" y="877569"/>
                  </a:lnTo>
                  <a:lnTo>
                    <a:pt x="3069463" y="899032"/>
                  </a:lnTo>
                  <a:lnTo>
                    <a:pt x="3021711" y="906779"/>
                  </a:lnTo>
                  <a:lnTo>
                    <a:pt x="151130" y="906779"/>
                  </a:lnTo>
                  <a:lnTo>
                    <a:pt x="103378" y="899032"/>
                  </a:lnTo>
                  <a:lnTo>
                    <a:pt x="61849" y="877569"/>
                  </a:lnTo>
                  <a:lnTo>
                    <a:pt x="29210" y="844930"/>
                  </a:lnTo>
                  <a:lnTo>
                    <a:pt x="7747" y="803401"/>
                  </a:lnTo>
                  <a:lnTo>
                    <a:pt x="0" y="755650"/>
                  </a:lnTo>
                  <a:lnTo>
                    <a:pt x="0" y="15112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811907" y="4358766"/>
            <a:ext cx="2571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Structural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69368" y="2144366"/>
            <a:ext cx="3355975" cy="1047115"/>
            <a:chOff x="12469368" y="2144366"/>
            <a:chExt cx="3355975" cy="104711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69368" y="2144366"/>
              <a:ext cx="3355847" cy="104688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562332" y="2209799"/>
              <a:ext cx="3174365" cy="906780"/>
            </a:xfrm>
            <a:custGeom>
              <a:avLst/>
              <a:gdLst/>
              <a:ahLst/>
              <a:cxnLst/>
              <a:rect l="l" t="t" r="r" b="b"/>
              <a:pathLst>
                <a:path w="3174365" h="906780">
                  <a:moveTo>
                    <a:pt x="3023108" y="0"/>
                  </a:moveTo>
                  <a:lnTo>
                    <a:pt x="151257" y="0"/>
                  </a:lnTo>
                  <a:lnTo>
                    <a:pt x="103377" y="7747"/>
                  </a:lnTo>
                  <a:lnTo>
                    <a:pt x="61975" y="29209"/>
                  </a:lnTo>
                  <a:lnTo>
                    <a:pt x="29210" y="61849"/>
                  </a:lnTo>
                  <a:lnTo>
                    <a:pt x="7747" y="103377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47" y="803401"/>
                  </a:lnTo>
                  <a:lnTo>
                    <a:pt x="29210" y="844930"/>
                  </a:lnTo>
                  <a:lnTo>
                    <a:pt x="61975" y="877570"/>
                  </a:lnTo>
                  <a:lnTo>
                    <a:pt x="103377" y="899032"/>
                  </a:lnTo>
                  <a:lnTo>
                    <a:pt x="151257" y="906779"/>
                  </a:lnTo>
                  <a:lnTo>
                    <a:pt x="3023108" y="906779"/>
                  </a:lnTo>
                  <a:lnTo>
                    <a:pt x="3070987" y="899032"/>
                  </a:lnTo>
                  <a:lnTo>
                    <a:pt x="3112389" y="877570"/>
                  </a:lnTo>
                  <a:lnTo>
                    <a:pt x="3145154" y="844930"/>
                  </a:lnTo>
                  <a:lnTo>
                    <a:pt x="3166618" y="803401"/>
                  </a:lnTo>
                  <a:lnTo>
                    <a:pt x="3174364" y="755650"/>
                  </a:lnTo>
                  <a:lnTo>
                    <a:pt x="3174364" y="151129"/>
                  </a:lnTo>
                  <a:lnTo>
                    <a:pt x="3166618" y="103377"/>
                  </a:lnTo>
                  <a:lnTo>
                    <a:pt x="3145154" y="61849"/>
                  </a:lnTo>
                  <a:lnTo>
                    <a:pt x="3112389" y="29209"/>
                  </a:lnTo>
                  <a:lnTo>
                    <a:pt x="3070987" y="7747"/>
                  </a:lnTo>
                  <a:lnTo>
                    <a:pt x="302310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563094" y="2210561"/>
              <a:ext cx="3174365" cy="906780"/>
            </a:xfrm>
            <a:custGeom>
              <a:avLst/>
              <a:gdLst/>
              <a:ahLst/>
              <a:cxnLst/>
              <a:rect l="l" t="t" r="r" b="b"/>
              <a:pathLst>
                <a:path w="3174365" h="906780">
                  <a:moveTo>
                    <a:pt x="0" y="151130"/>
                  </a:moveTo>
                  <a:lnTo>
                    <a:pt x="7747" y="103378"/>
                  </a:lnTo>
                  <a:lnTo>
                    <a:pt x="29209" y="61849"/>
                  </a:lnTo>
                  <a:lnTo>
                    <a:pt x="61975" y="29210"/>
                  </a:lnTo>
                  <a:lnTo>
                    <a:pt x="103377" y="7747"/>
                  </a:lnTo>
                  <a:lnTo>
                    <a:pt x="151256" y="0"/>
                  </a:lnTo>
                  <a:lnTo>
                    <a:pt x="3023107" y="0"/>
                  </a:lnTo>
                  <a:lnTo>
                    <a:pt x="3070986" y="7747"/>
                  </a:lnTo>
                  <a:lnTo>
                    <a:pt x="3112388" y="29210"/>
                  </a:lnTo>
                  <a:lnTo>
                    <a:pt x="3145154" y="61849"/>
                  </a:lnTo>
                  <a:lnTo>
                    <a:pt x="3166617" y="103378"/>
                  </a:lnTo>
                  <a:lnTo>
                    <a:pt x="3174365" y="151130"/>
                  </a:lnTo>
                  <a:lnTo>
                    <a:pt x="3174365" y="755650"/>
                  </a:lnTo>
                  <a:lnTo>
                    <a:pt x="3166617" y="803402"/>
                  </a:lnTo>
                  <a:lnTo>
                    <a:pt x="3145154" y="844931"/>
                  </a:lnTo>
                  <a:lnTo>
                    <a:pt x="3112388" y="877570"/>
                  </a:lnTo>
                  <a:lnTo>
                    <a:pt x="3070986" y="899033"/>
                  </a:lnTo>
                  <a:lnTo>
                    <a:pt x="3023107" y="906780"/>
                  </a:lnTo>
                  <a:lnTo>
                    <a:pt x="151256" y="906780"/>
                  </a:lnTo>
                  <a:lnTo>
                    <a:pt x="103377" y="899033"/>
                  </a:lnTo>
                  <a:lnTo>
                    <a:pt x="61975" y="877570"/>
                  </a:lnTo>
                  <a:lnTo>
                    <a:pt x="29209" y="844931"/>
                  </a:lnTo>
                  <a:lnTo>
                    <a:pt x="7747" y="803402"/>
                  </a:lnTo>
                  <a:lnTo>
                    <a:pt x="0" y="755650"/>
                  </a:lnTo>
                  <a:lnTo>
                    <a:pt x="0" y="15113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348842" y="2426919"/>
            <a:ext cx="15976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Compo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70" b="1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469368" y="5937593"/>
            <a:ext cx="3355975" cy="1045844"/>
            <a:chOff x="12469368" y="5937593"/>
            <a:chExt cx="3355975" cy="1045844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69368" y="5937593"/>
              <a:ext cx="3355847" cy="10453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562332" y="6003036"/>
              <a:ext cx="3174365" cy="905510"/>
            </a:xfrm>
            <a:custGeom>
              <a:avLst/>
              <a:gdLst/>
              <a:ahLst/>
              <a:cxnLst/>
              <a:rect l="l" t="t" r="r" b="b"/>
              <a:pathLst>
                <a:path w="3174365" h="905509">
                  <a:moveTo>
                    <a:pt x="3023362" y="0"/>
                  </a:moveTo>
                  <a:lnTo>
                    <a:pt x="151002" y="0"/>
                  </a:lnTo>
                  <a:lnTo>
                    <a:pt x="103250" y="7747"/>
                  </a:lnTo>
                  <a:lnTo>
                    <a:pt x="61849" y="29083"/>
                  </a:lnTo>
                  <a:lnTo>
                    <a:pt x="29083" y="61722"/>
                  </a:lnTo>
                  <a:lnTo>
                    <a:pt x="7747" y="103124"/>
                  </a:lnTo>
                  <a:lnTo>
                    <a:pt x="0" y="150875"/>
                  </a:lnTo>
                  <a:lnTo>
                    <a:pt x="0" y="754126"/>
                  </a:lnTo>
                  <a:lnTo>
                    <a:pt x="7747" y="801877"/>
                  </a:lnTo>
                  <a:lnTo>
                    <a:pt x="29083" y="843279"/>
                  </a:lnTo>
                  <a:lnTo>
                    <a:pt x="61849" y="875918"/>
                  </a:lnTo>
                  <a:lnTo>
                    <a:pt x="103250" y="897254"/>
                  </a:lnTo>
                  <a:lnTo>
                    <a:pt x="151002" y="905001"/>
                  </a:lnTo>
                  <a:lnTo>
                    <a:pt x="3023362" y="905001"/>
                  </a:lnTo>
                  <a:lnTo>
                    <a:pt x="3071114" y="897254"/>
                  </a:lnTo>
                  <a:lnTo>
                    <a:pt x="3112516" y="875918"/>
                  </a:lnTo>
                  <a:lnTo>
                    <a:pt x="3145281" y="843279"/>
                  </a:lnTo>
                  <a:lnTo>
                    <a:pt x="3166618" y="801877"/>
                  </a:lnTo>
                  <a:lnTo>
                    <a:pt x="3174364" y="754126"/>
                  </a:lnTo>
                  <a:lnTo>
                    <a:pt x="3174364" y="150875"/>
                  </a:lnTo>
                  <a:lnTo>
                    <a:pt x="3166618" y="103124"/>
                  </a:lnTo>
                  <a:lnTo>
                    <a:pt x="3145281" y="61722"/>
                  </a:lnTo>
                  <a:lnTo>
                    <a:pt x="3112516" y="29083"/>
                  </a:lnTo>
                  <a:lnTo>
                    <a:pt x="3071114" y="7747"/>
                  </a:lnTo>
                  <a:lnTo>
                    <a:pt x="3023362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563094" y="6003798"/>
              <a:ext cx="3174365" cy="905510"/>
            </a:xfrm>
            <a:custGeom>
              <a:avLst/>
              <a:gdLst/>
              <a:ahLst/>
              <a:cxnLst/>
              <a:rect l="l" t="t" r="r" b="b"/>
              <a:pathLst>
                <a:path w="3174365" h="905509">
                  <a:moveTo>
                    <a:pt x="0" y="150875"/>
                  </a:moveTo>
                  <a:lnTo>
                    <a:pt x="7747" y="103124"/>
                  </a:lnTo>
                  <a:lnTo>
                    <a:pt x="29082" y="61722"/>
                  </a:lnTo>
                  <a:lnTo>
                    <a:pt x="61849" y="29082"/>
                  </a:lnTo>
                  <a:lnTo>
                    <a:pt x="103250" y="7747"/>
                  </a:lnTo>
                  <a:lnTo>
                    <a:pt x="151002" y="0"/>
                  </a:lnTo>
                  <a:lnTo>
                    <a:pt x="3023361" y="0"/>
                  </a:lnTo>
                  <a:lnTo>
                    <a:pt x="3071113" y="7747"/>
                  </a:lnTo>
                  <a:lnTo>
                    <a:pt x="3112515" y="29082"/>
                  </a:lnTo>
                  <a:lnTo>
                    <a:pt x="3145282" y="61722"/>
                  </a:lnTo>
                  <a:lnTo>
                    <a:pt x="3166617" y="103124"/>
                  </a:lnTo>
                  <a:lnTo>
                    <a:pt x="3174365" y="150875"/>
                  </a:lnTo>
                  <a:lnTo>
                    <a:pt x="3174365" y="754126"/>
                  </a:lnTo>
                  <a:lnTo>
                    <a:pt x="3166617" y="801877"/>
                  </a:lnTo>
                  <a:lnTo>
                    <a:pt x="3145282" y="843279"/>
                  </a:lnTo>
                  <a:lnTo>
                    <a:pt x="3112515" y="875918"/>
                  </a:lnTo>
                  <a:lnTo>
                    <a:pt x="3071113" y="897254"/>
                  </a:lnTo>
                  <a:lnTo>
                    <a:pt x="3023361" y="905001"/>
                  </a:lnTo>
                  <a:lnTo>
                    <a:pt x="151002" y="905001"/>
                  </a:lnTo>
                  <a:lnTo>
                    <a:pt x="103250" y="897254"/>
                  </a:lnTo>
                  <a:lnTo>
                    <a:pt x="61849" y="875918"/>
                  </a:lnTo>
                  <a:lnTo>
                    <a:pt x="29082" y="843279"/>
                  </a:lnTo>
                  <a:lnTo>
                    <a:pt x="7747" y="801877"/>
                  </a:lnTo>
                  <a:lnTo>
                    <a:pt x="0" y="754126"/>
                  </a:lnTo>
                  <a:lnTo>
                    <a:pt x="0" y="15087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911073" y="6220459"/>
            <a:ext cx="2451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26207" y="7866986"/>
            <a:ext cx="3355975" cy="1047115"/>
            <a:chOff x="2426207" y="7866986"/>
            <a:chExt cx="3355975" cy="1047115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6207" y="7866986"/>
              <a:ext cx="3355848" cy="104688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520695" y="7930895"/>
              <a:ext cx="3173095" cy="906780"/>
            </a:xfrm>
            <a:custGeom>
              <a:avLst/>
              <a:gdLst/>
              <a:ahLst/>
              <a:cxnLst/>
              <a:rect l="l" t="t" r="r" b="b"/>
              <a:pathLst>
                <a:path w="3173095" h="906779">
                  <a:moveTo>
                    <a:pt x="3021711" y="0"/>
                  </a:moveTo>
                  <a:lnTo>
                    <a:pt x="151130" y="0"/>
                  </a:lnTo>
                  <a:lnTo>
                    <a:pt x="103378" y="7746"/>
                  </a:lnTo>
                  <a:lnTo>
                    <a:pt x="61849" y="29209"/>
                  </a:lnTo>
                  <a:lnTo>
                    <a:pt x="29210" y="61848"/>
                  </a:lnTo>
                  <a:lnTo>
                    <a:pt x="7747" y="103377"/>
                  </a:lnTo>
                  <a:lnTo>
                    <a:pt x="0" y="151129"/>
                  </a:lnTo>
                  <a:lnTo>
                    <a:pt x="0" y="755649"/>
                  </a:lnTo>
                  <a:lnTo>
                    <a:pt x="7747" y="803401"/>
                  </a:lnTo>
                  <a:lnTo>
                    <a:pt x="29210" y="844930"/>
                  </a:lnTo>
                  <a:lnTo>
                    <a:pt x="61849" y="877569"/>
                  </a:lnTo>
                  <a:lnTo>
                    <a:pt x="103378" y="899032"/>
                  </a:lnTo>
                  <a:lnTo>
                    <a:pt x="151130" y="906779"/>
                  </a:lnTo>
                  <a:lnTo>
                    <a:pt x="3021711" y="906779"/>
                  </a:lnTo>
                  <a:lnTo>
                    <a:pt x="3069463" y="899032"/>
                  </a:lnTo>
                  <a:lnTo>
                    <a:pt x="3110992" y="877569"/>
                  </a:lnTo>
                  <a:lnTo>
                    <a:pt x="3143631" y="844930"/>
                  </a:lnTo>
                  <a:lnTo>
                    <a:pt x="3165094" y="803401"/>
                  </a:lnTo>
                  <a:lnTo>
                    <a:pt x="3172841" y="755649"/>
                  </a:lnTo>
                  <a:lnTo>
                    <a:pt x="3172841" y="151129"/>
                  </a:lnTo>
                  <a:lnTo>
                    <a:pt x="3165094" y="103377"/>
                  </a:lnTo>
                  <a:lnTo>
                    <a:pt x="3143631" y="61848"/>
                  </a:lnTo>
                  <a:lnTo>
                    <a:pt x="3110992" y="29209"/>
                  </a:lnTo>
                  <a:lnTo>
                    <a:pt x="3069463" y="7746"/>
                  </a:lnTo>
                  <a:lnTo>
                    <a:pt x="3021711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521457" y="7931657"/>
              <a:ext cx="3173095" cy="906780"/>
            </a:xfrm>
            <a:custGeom>
              <a:avLst/>
              <a:gdLst/>
              <a:ahLst/>
              <a:cxnLst/>
              <a:rect l="l" t="t" r="r" b="b"/>
              <a:pathLst>
                <a:path w="3173095" h="906779">
                  <a:moveTo>
                    <a:pt x="0" y="151130"/>
                  </a:moveTo>
                  <a:lnTo>
                    <a:pt x="7747" y="103378"/>
                  </a:lnTo>
                  <a:lnTo>
                    <a:pt x="29210" y="61849"/>
                  </a:lnTo>
                  <a:lnTo>
                    <a:pt x="61849" y="29210"/>
                  </a:lnTo>
                  <a:lnTo>
                    <a:pt x="103378" y="7747"/>
                  </a:lnTo>
                  <a:lnTo>
                    <a:pt x="151130" y="0"/>
                  </a:lnTo>
                  <a:lnTo>
                    <a:pt x="3021711" y="0"/>
                  </a:lnTo>
                  <a:lnTo>
                    <a:pt x="3069463" y="7747"/>
                  </a:lnTo>
                  <a:lnTo>
                    <a:pt x="3110992" y="29210"/>
                  </a:lnTo>
                  <a:lnTo>
                    <a:pt x="3143631" y="61849"/>
                  </a:lnTo>
                  <a:lnTo>
                    <a:pt x="3165094" y="103378"/>
                  </a:lnTo>
                  <a:lnTo>
                    <a:pt x="3172841" y="151130"/>
                  </a:lnTo>
                  <a:lnTo>
                    <a:pt x="3172841" y="755650"/>
                  </a:lnTo>
                  <a:lnTo>
                    <a:pt x="3165094" y="803402"/>
                  </a:lnTo>
                  <a:lnTo>
                    <a:pt x="3143631" y="844931"/>
                  </a:lnTo>
                  <a:lnTo>
                    <a:pt x="3110992" y="877570"/>
                  </a:lnTo>
                  <a:lnTo>
                    <a:pt x="3069463" y="899033"/>
                  </a:lnTo>
                  <a:lnTo>
                    <a:pt x="3021711" y="906780"/>
                  </a:lnTo>
                  <a:lnTo>
                    <a:pt x="151130" y="906780"/>
                  </a:lnTo>
                  <a:lnTo>
                    <a:pt x="103378" y="899033"/>
                  </a:lnTo>
                  <a:lnTo>
                    <a:pt x="61849" y="877570"/>
                  </a:lnTo>
                  <a:lnTo>
                    <a:pt x="29210" y="844931"/>
                  </a:lnTo>
                  <a:lnTo>
                    <a:pt x="7747" y="803402"/>
                  </a:lnTo>
                  <a:lnTo>
                    <a:pt x="0" y="755650"/>
                  </a:lnTo>
                  <a:lnTo>
                    <a:pt x="0" y="15113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965830" y="8152003"/>
            <a:ext cx="2261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7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Direc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ives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7744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Components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2102" y="2154173"/>
            <a:ext cx="15544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template.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@Component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@Directive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decorator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template-oriented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6500" y="7958427"/>
            <a:ext cx="13595985" cy="1134110"/>
            <a:chOff x="2476500" y="7958427"/>
            <a:chExt cx="13595985" cy="11341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0" y="7958427"/>
              <a:ext cx="13595604" cy="11337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02407" y="7979664"/>
              <a:ext cx="13484225" cy="1027430"/>
            </a:xfrm>
            <a:custGeom>
              <a:avLst/>
              <a:gdLst/>
              <a:ahLst/>
              <a:cxnLst/>
              <a:rect l="l" t="t" r="r" b="b"/>
              <a:pathLst>
                <a:path w="13484225" h="1027429">
                  <a:moveTo>
                    <a:pt x="13313029" y="0"/>
                  </a:moveTo>
                  <a:lnTo>
                    <a:pt x="171196" y="0"/>
                  </a:lnTo>
                  <a:lnTo>
                    <a:pt x="125730" y="6096"/>
                  </a:lnTo>
                  <a:lnTo>
                    <a:pt x="84836" y="23368"/>
                  </a:lnTo>
                  <a:lnTo>
                    <a:pt x="50165" y="50165"/>
                  </a:lnTo>
                  <a:lnTo>
                    <a:pt x="23368" y="84836"/>
                  </a:lnTo>
                  <a:lnTo>
                    <a:pt x="6096" y="125730"/>
                  </a:lnTo>
                  <a:lnTo>
                    <a:pt x="0" y="171196"/>
                  </a:lnTo>
                  <a:lnTo>
                    <a:pt x="0" y="855726"/>
                  </a:lnTo>
                  <a:lnTo>
                    <a:pt x="6096" y="901192"/>
                  </a:lnTo>
                  <a:lnTo>
                    <a:pt x="23368" y="942086"/>
                  </a:lnTo>
                  <a:lnTo>
                    <a:pt x="50165" y="976757"/>
                  </a:lnTo>
                  <a:lnTo>
                    <a:pt x="84836" y="1003554"/>
                  </a:lnTo>
                  <a:lnTo>
                    <a:pt x="125730" y="1020826"/>
                  </a:lnTo>
                  <a:lnTo>
                    <a:pt x="171196" y="1026922"/>
                  </a:lnTo>
                  <a:lnTo>
                    <a:pt x="13313029" y="1026922"/>
                  </a:lnTo>
                  <a:lnTo>
                    <a:pt x="13358495" y="1020826"/>
                  </a:lnTo>
                  <a:lnTo>
                    <a:pt x="13399389" y="1003554"/>
                  </a:lnTo>
                  <a:lnTo>
                    <a:pt x="13434060" y="976757"/>
                  </a:lnTo>
                  <a:lnTo>
                    <a:pt x="13460857" y="942086"/>
                  </a:lnTo>
                  <a:lnTo>
                    <a:pt x="13478129" y="901192"/>
                  </a:lnTo>
                  <a:lnTo>
                    <a:pt x="13484225" y="855726"/>
                  </a:lnTo>
                  <a:lnTo>
                    <a:pt x="13484225" y="171196"/>
                  </a:lnTo>
                  <a:lnTo>
                    <a:pt x="13478129" y="125730"/>
                  </a:lnTo>
                  <a:lnTo>
                    <a:pt x="13460857" y="84836"/>
                  </a:lnTo>
                  <a:lnTo>
                    <a:pt x="13434060" y="50165"/>
                  </a:lnTo>
                  <a:lnTo>
                    <a:pt x="13399389" y="23368"/>
                  </a:lnTo>
                  <a:lnTo>
                    <a:pt x="13358495" y="6096"/>
                  </a:lnTo>
                  <a:lnTo>
                    <a:pt x="13313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3169" y="7980426"/>
              <a:ext cx="13484225" cy="1027430"/>
            </a:xfrm>
            <a:custGeom>
              <a:avLst/>
              <a:gdLst/>
              <a:ahLst/>
              <a:cxnLst/>
              <a:rect l="l" t="t" r="r" b="b"/>
              <a:pathLst>
                <a:path w="13484225" h="1027429">
                  <a:moveTo>
                    <a:pt x="0" y="171196"/>
                  </a:moveTo>
                  <a:lnTo>
                    <a:pt x="6096" y="125730"/>
                  </a:lnTo>
                  <a:lnTo>
                    <a:pt x="23368" y="84836"/>
                  </a:lnTo>
                  <a:lnTo>
                    <a:pt x="50165" y="50165"/>
                  </a:lnTo>
                  <a:lnTo>
                    <a:pt x="84836" y="23368"/>
                  </a:lnTo>
                  <a:lnTo>
                    <a:pt x="125730" y="6096"/>
                  </a:lnTo>
                  <a:lnTo>
                    <a:pt x="171196" y="0"/>
                  </a:lnTo>
                  <a:lnTo>
                    <a:pt x="13313029" y="0"/>
                  </a:lnTo>
                  <a:lnTo>
                    <a:pt x="13358495" y="6096"/>
                  </a:lnTo>
                  <a:lnTo>
                    <a:pt x="13399389" y="23368"/>
                  </a:lnTo>
                  <a:lnTo>
                    <a:pt x="13434060" y="50165"/>
                  </a:lnTo>
                  <a:lnTo>
                    <a:pt x="13460857" y="84836"/>
                  </a:lnTo>
                  <a:lnTo>
                    <a:pt x="13478129" y="125730"/>
                  </a:lnTo>
                  <a:lnTo>
                    <a:pt x="13484225" y="171196"/>
                  </a:lnTo>
                  <a:lnTo>
                    <a:pt x="13484225" y="855726"/>
                  </a:lnTo>
                  <a:lnTo>
                    <a:pt x="13478129" y="901192"/>
                  </a:lnTo>
                  <a:lnTo>
                    <a:pt x="13460857" y="942086"/>
                  </a:lnTo>
                  <a:lnTo>
                    <a:pt x="13434060" y="976757"/>
                  </a:lnTo>
                  <a:lnTo>
                    <a:pt x="13399389" y="1003554"/>
                  </a:lnTo>
                  <a:lnTo>
                    <a:pt x="13358495" y="1020826"/>
                  </a:lnTo>
                  <a:lnTo>
                    <a:pt x="13313029" y="1026922"/>
                  </a:lnTo>
                  <a:lnTo>
                    <a:pt x="171196" y="1026922"/>
                  </a:lnTo>
                  <a:lnTo>
                    <a:pt x="125730" y="1020826"/>
                  </a:lnTo>
                  <a:lnTo>
                    <a:pt x="84836" y="1003554"/>
                  </a:lnTo>
                  <a:lnTo>
                    <a:pt x="50165" y="976757"/>
                  </a:lnTo>
                  <a:lnTo>
                    <a:pt x="23368" y="942086"/>
                  </a:lnTo>
                  <a:lnTo>
                    <a:pt x="6096" y="901192"/>
                  </a:lnTo>
                  <a:lnTo>
                    <a:pt x="0" y="855726"/>
                  </a:lnTo>
                  <a:lnTo>
                    <a:pt x="0" y="171196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24404" y="8075803"/>
            <a:ext cx="129419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55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place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selector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template, we 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instructing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business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logic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40635" y="3401567"/>
            <a:ext cx="6489700" cy="3937000"/>
            <a:chOff x="2040635" y="3401567"/>
            <a:chExt cx="6489700" cy="39370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0635" y="3401567"/>
              <a:ext cx="6489192" cy="39364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7" y="3486911"/>
              <a:ext cx="6265164" cy="37612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6595" y="4695443"/>
              <a:ext cx="1559052" cy="6050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04893" y="4786121"/>
              <a:ext cx="1368425" cy="431165"/>
            </a:xfrm>
            <a:custGeom>
              <a:avLst/>
              <a:gdLst/>
              <a:ahLst/>
              <a:cxnLst/>
              <a:rect l="l" t="t" r="r" b="b"/>
              <a:pathLst>
                <a:path w="1368425" h="431164">
                  <a:moveTo>
                    <a:pt x="0" y="430784"/>
                  </a:moveTo>
                  <a:lnTo>
                    <a:pt x="1368425" y="430784"/>
                  </a:lnTo>
                  <a:lnTo>
                    <a:pt x="1368425" y="0"/>
                  </a:lnTo>
                  <a:lnTo>
                    <a:pt x="0" y="0"/>
                  </a:lnTo>
                  <a:lnTo>
                    <a:pt x="0" y="43078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745980" y="3509771"/>
            <a:ext cx="7294245" cy="3827145"/>
            <a:chOff x="9745980" y="3509771"/>
            <a:chExt cx="7294245" cy="382714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5980" y="3509771"/>
              <a:ext cx="7293864" cy="38267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3328" y="3593591"/>
              <a:ext cx="7054595" cy="36545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3804" y="6475475"/>
              <a:ext cx="2148840" cy="4084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729722" y="6564629"/>
              <a:ext cx="1944370" cy="237490"/>
            </a:xfrm>
            <a:custGeom>
              <a:avLst/>
              <a:gdLst/>
              <a:ahLst/>
              <a:cxnLst/>
              <a:rect l="l" t="t" r="r" b="b"/>
              <a:pathLst>
                <a:path w="1944370" h="237490">
                  <a:moveTo>
                    <a:pt x="0" y="237362"/>
                  </a:moveTo>
                  <a:lnTo>
                    <a:pt x="1944243" y="237362"/>
                  </a:lnTo>
                  <a:lnTo>
                    <a:pt x="1944243" y="0"/>
                  </a:lnTo>
                  <a:lnTo>
                    <a:pt x="0" y="0"/>
                  </a:lnTo>
                  <a:lnTo>
                    <a:pt x="0" y="2373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0185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Structural</a:t>
            </a:r>
            <a:r>
              <a:rPr dirty="0" sz="5600" spc="-204"/>
              <a:t> </a:t>
            </a:r>
            <a:r>
              <a:rPr dirty="0" sz="5600" spc="-10"/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18030" y="1971293"/>
            <a:ext cx="151803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89170" marR="5080" indent="-477647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Structural directives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are responsible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manipulation in 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Angular.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Structural directives manipulate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adding,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removing,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replacing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6185" y="8644890"/>
            <a:ext cx="10337165" cy="648970"/>
          </a:xfrm>
          <a:custGeom>
            <a:avLst/>
            <a:gdLst/>
            <a:ahLst/>
            <a:cxnLst/>
            <a:rect l="l" t="t" r="r" b="b"/>
            <a:pathLst>
              <a:path w="10337165" h="648970">
                <a:moveTo>
                  <a:pt x="0" y="108076"/>
                </a:moveTo>
                <a:lnTo>
                  <a:pt x="8509" y="66039"/>
                </a:lnTo>
                <a:lnTo>
                  <a:pt x="31623" y="31622"/>
                </a:lnTo>
                <a:lnTo>
                  <a:pt x="66039" y="8508"/>
                </a:lnTo>
                <a:lnTo>
                  <a:pt x="108203" y="0"/>
                </a:lnTo>
                <a:lnTo>
                  <a:pt x="10228960" y="0"/>
                </a:lnTo>
                <a:lnTo>
                  <a:pt x="10271125" y="8508"/>
                </a:lnTo>
                <a:lnTo>
                  <a:pt x="10305542" y="31622"/>
                </a:lnTo>
                <a:lnTo>
                  <a:pt x="10328656" y="66039"/>
                </a:lnTo>
                <a:lnTo>
                  <a:pt x="10337165" y="108076"/>
                </a:lnTo>
                <a:lnTo>
                  <a:pt x="10337165" y="540702"/>
                </a:lnTo>
                <a:lnTo>
                  <a:pt x="10328656" y="582790"/>
                </a:lnTo>
                <a:lnTo>
                  <a:pt x="10305542" y="617169"/>
                </a:lnTo>
                <a:lnTo>
                  <a:pt x="10271125" y="640346"/>
                </a:lnTo>
                <a:lnTo>
                  <a:pt x="10228960" y="648842"/>
                </a:lnTo>
                <a:lnTo>
                  <a:pt x="108203" y="648842"/>
                </a:lnTo>
                <a:lnTo>
                  <a:pt x="66039" y="640346"/>
                </a:lnTo>
                <a:lnTo>
                  <a:pt x="31623" y="617169"/>
                </a:lnTo>
                <a:lnTo>
                  <a:pt x="8509" y="582790"/>
                </a:lnTo>
                <a:lnTo>
                  <a:pt x="0" y="540702"/>
                </a:lnTo>
                <a:lnTo>
                  <a:pt x="0" y="108076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37150" y="8734145"/>
            <a:ext cx="9060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cannot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structural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 single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9291" y="8705088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5"/>
                </a:lnTo>
                <a:lnTo>
                  <a:pt x="70738" y="178307"/>
                </a:lnTo>
                <a:lnTo>
                  <a:pt x="0" y="178307"/>
                </a:lnTo>
                <a:lnTo>
                  <a:pt x="0" y="451446"/>
                </a:lnTo>
                <a:lnTo>
                  <a:pt x="47117" y="451446"/>
                </a:lnTo>
                <a:lnTo>
                  <a:pt x="81280" y="459282"/>
                </a:lnTo>
                <a:lnTo>
                  <a:pt x="140081" y="500265"/>
                </a:lnTo>
                <a:lnTo>
                  <a:pt x="182499" y="518960"/>
                </a:lnTo>
                <a:lnTo>
                  <a:pt x="245110" y="526783"/>
                </a:lnTo>
                <a:lnTo>
                  <a:pt x="414782" y="526783"/>
                </a:lnTo>
                <a:lnTo>
                  <a:pt x="436753" y="522325"/>
                </a:lnTo>
                <a:lnTo>
                  <a:pt x="454787" y="510197"/>
                </a:lnTo>
                <a:lnTo>
                  <a:pt x="466852" y="492226"/>
                </a:lnTo>
                <a:lnTo>
                  <a:pt x="471424" y="470280"/>
                </a:lnTo>
                <a:lnTo>
                  <a:pt x="470281" y="459371"/>
                </a:lnTo>
                <a:lnTo>
                  <a:pt x="467360" y="449338"/>
                </a:lnTo>
                <a:lnTo>
                  <a:pt x="462661" y="440359"/>
                </a:lnTo>
                <a:lnTo>
                  <a:pt x="456311" y="432612"/>
                </a:lnTo>
                <a:lnTo>
                  <a:pt x="461899" y="432612"/>
                </a:lnTo>
                <a:lnTo>
                  <a:pt x="483870" y="428155"/>
                </a:lnTo>
                <a:lnTo>
                  <a:pt x="501904" y="416013"/>
                </a:lnTo>
                <a:lnTo>
                  <a:pt x="514096" y="398056"/>
                </a:lnTo>
                <a:lnTo>
                  <a:pt x="518541" y="376110"/>
                </a:lnTo>
                <a:lnTo>
                  <a:pt x="517398" y="365036"/>
                </a:lnTo>
                <a:lnTo>
                  <a:pt x="514350" y="354571"/>
                </a:lnTo>
                <a:lnTo>
                  <a:pt x="509397" y="344995"/>
                </a:lnTo>
                <a:lnTo>
                  <a:pt x="502538" y="336562"/>
                </a:lnTo>
                <a:lnTo>
                  <a:pt x="520192" y="329349"/>
                </a:lnTo>
                <a:lnTo>
                  <a:pt x="534162" y="317017"/>
                </a:lnTo>
                <a:lnTo>
                  <a:pt x="543433" y="300862"/>
                </a:lnTo>
                <a:lnTo>
                  <a:pt x="546735" y="281939"/>
                </a:lnTo>
                <a:lnTo>
                  <a:pt x="542290" y="259968"/>
                </a:lnTo>
                <a:lnTo>
                  <a:pt x="530225" y="242061"/>
                </a:lnTo>
                <a:lnTo>
                  <a:pt x="512191" y="229869"/>
                </a:lnTo>
                <a:lnTo>
                  <a:pt x="490220" y="225424"/>
                </a:lnTo>
                <a:lnTo>
                  <a:pt x="744728" y="225424"/>
                </a:lnTo>
                <a:lnTo>
                  <a:pt x="763270" y="221741"/>
                </a:lnTo>
                <a:lnTo>
                  <a:pt x="778256" y="211835"/>
                </a:lnTo>
                <a:lnTo>
                  <a:pt x="788288" y="196849"/>
                </a:lnTo>
                <a:lnTo>
                  <a:pt x="791845" y="178307"/>
                </a:lnTo>
                <a:lnTo>
                  <a:pt x="788288" y="159892"/>
                </a:lnTo>
                <a:lnTo>
                  <a:pt x="778256" y="144906"/>
                </a:lnTo>
                <a:lnTo>
                  <a:pt x="763270" y="134873"/>
                </a:lnTo>
                <a:lnTo>
                  <a:pt x="744728" y="131317"/>
                </a:lnTo>
                <a:lnTo>
                  <a:pt x="278130" y="131317"/>
                </a:lnTo>
                <a:lnTo>
                  <a:pt x="452500" y="92709"/>
                </a:lnTo>
                <a:lnTo>
                  <a:pt x="469646" y="84962"/>
                </a:lnTo>
                <a:lnTo>
                  <a:pt x="482092" y="71881"/>
                </a:lnTo>
                <a:lnTo>
                  <a:pt x="488696" y="54863"/>
                </a:lnTo>
                <a:lnTo>
                  <a:pt x="488315" y="36194"/>
                </a:lnTo>
                <a:lnTo>
                  <a:pt x="480695" y="19049"/>
                </a:lnTo>
                <a:lnTo>
                  <a:pt x="467487" y="6603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7246619" y="3055620"/>
            <a:ext cx="3794760" cy="5245735"/>
            <a:chOff x="7246619" y="3055620"/>
            <a:chExt cx="3794760" cy="52457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5859" y="7764779"/>
              <a:ext cx="658368" cy="5364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0743" y="8109204"/>
              <a:ext cx="227075" cy="1920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61475" y="7487411"/>
              <a:ext cx="707390" cy="417830"/>
            </a:xfrm>
            <a:custGeom>
              <a:avLst/>
              <a:gdLst/>
              <a:ahLst/>
              <a:cxnLst/>
              <a:rect l="l" t="t" r="r" b="b"/>
              <a:pathLst>
                <a:path w="707390" h="417829">
                  <a:moveTo>
                    <a:pt x="353441" y="0"/>
                  </a:moveTo>
                  <a:lnTo>
                    <a:pt x="296037" y="2667"/>
                  </a:lnTo>
                  <a:lnTo>
                    <a:pt x="241680" y="10668"/>
                  </a:lnTo>
                  <a:lnTo>
                    <a:pt x="191007" y="23241"/>
                  </a:lnTo>
                  <a:lnTo>
                    <a:pt x="144652" y="40259"/>
                  </a:lnTo>
                  <a:lnTo>
                    <a:pt x="103504" y="61087"/>
                  </a:lnTo>
                  <a:lnTo>
                    <a:pt x="68199" y="85471"/>
                  </a:lnTo>
                  <a:lnTo>
                    <a:pt x="39497" y="112776"/>
                  </a:lnTo>
                  <a:lnTo>
                    <a:pt x="4572" y="174752"/>
                  </a:lnTo>
                  <a:lnTo>
                    <a:pt x="0" y="208661"/>
                  </a:lnTo>
                  <a:lnTo>
                    <a:pt x="4572" y="242570"/>
                  </a:lnTo>
                  <a:lnTo>
                    <a:pt x="39497" y="304546"/>
                  </a:lnTo>
                  <a:lnTo>
                    <a:pt x="68199" y="331851"/>
                  </a:lnTo>
                  <a:lnTo>
                    <a:pt x="103504" y="356235"/>
                  </a:lnTo>
                  <a:lnTo>
                    <a:pt x="144652" y="377063"/>
                  </a:lnTo>
                  <a:lnTo>
                    <a:pt x="191007" y="394081"/>
                  </a:lnTo>
                  <a:lnTo>
                    <a:pt x="241680" y="406654"/>
                  </a:lnTo>
                  <a:lnTo>
                    <a:pt x="296037" y="414528"/>
                  </a:lnTo>
                  <a:lnTo>
                    <a:pt x="353441" y="417322"/>
                  </a:lnTo>
                  <a:lnTo>
                    <a:pt x="410845" y="414528"/>
                  </a:lnTo>
                  <a:lnTo>
                    <a:pt x="465200" y="406654"/>
                  </a:lnTo>
                  <a:lnTo>
                    <a:pt x="515874" y="394081"/>
                  </a:lnTo>
                  <a:lnTo>
                    <a:pt x="562228" y="377063"/>
                  </a:lnTo>
                  <a:lnTo>
                    <a:pt x="603376" y="356235"/>
                  </a:lnTo>
                  <a:lnTo>
                    <a:pt x="638682" y="331851"/>
                  </a:lnTo>
                  <a:lnTo>
                    <a:pt x="667384" y="304546"/>
                  </a:lnTo>
                  <a:lnTo>
                    <a:pt x="702309" y="242570"/>
                  </a:lnTo>
                  <a:lnTo>
                    <a:pt x="706881" y="208661"/>
                  </a:lnTo>
                  <a:lnTo>
                    <a:pt x="702309" y="174752"/>
                  </a:lnTo>
                  <a:lnTo>
                    <a:pt x="667384" y="112776"/>
                  </a:lnTo>
                  <a:lnTo>
                    <a:pt x="638682" y="85471"/>
                  </a:lnTo>
                  <a:lnTo>
                    <a:pt x="603376" y="61087"/>
                  </a:lnTo>
                  <a:lnTo>
                    <a:pt x="562228" y="40259"/>
                  </a:lnTo>
                  <a:lnTo>
                    <a:pt x="515874" y="23241"/>
                  </a:lnTo>
                  <a:lnTo>
                    <a:pt x="465200" y="10668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88551" y="7620000"/>
              <a:ext cx="257810" cy="152400"/>
            </a:xfrm>
            <a:custGeom>
              <a:avLst/>
              <a:gdLst/>
              <a:ahLst/>
              <a:cxnLst/>
              <a:rect l="l" t="t" r="r" b="b"/>
              <a:pathLst>
                <a:path w="257809" h="152400">
                  <a:moveTo>
                    <a:pt x="128650" y="0"/>
                  </a:moveTo>
                  <a:lnTo>
                    <a:pt x="78613" y="5968"/>
                  </a:lnTo>
                  <a:lnTo>
                    <a:pt x="37719" y="22351"/>
                  </a:lnTo>
                  <a:lnTo>
                    <a:pt x="10159" y="46608"/>
                  </a:lnTo>
                  <a:lnTo>
                    <a:pt x="0" y="76200"/>
                  </a:lnTo>
                  <a:lnTo>
                    <a:pt x="10159" y="105791"/>
                  </a:lnTo>
                  <a:lnTo>
                    <a:pt x="37719" y="130048"/>
                  </a:lnTo>
                  <a:lnTo>
                    <a:pt x="78613" y="146431"/>
                  </a:lnTo>
                  <a:lnTo>
                    <a:pt x="128650" y="152400"/>
                  </a:lnTo>
                  <a:lnTo>
                    <a:pt x="178689" y="146431"/>
                  </a:lnTo>
                  <a:lnTo>
                    <a:pt x="219582" y="130048"/>
                  </a:lnTo>
                  <a:lnTo>
                    <a:pt x="247142" y="105791"/>
                  </a:lnTo>
                  <a:lnTo>
                    <a:pt x="257301" y="76200"/>
                  </a:lnTo>
                  <a:lnTo>
                    <a:pt x="247142" y="46608"/>
                  </a:lnTo>
                  <a:lnTo>
                    <a:pt x="219582" y="22351"/>
                  </a:lnTo>
                  <a:lnTo>
                    <a:pt x="178689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46619" y="6355079"/>
              <a:ext cx="2266315" cy="1054735"/>
            </a:xfrm>
            <a:custGeom>
              <a:avLst/>
              <a:gdLst/>
              <a:ahLst/>
              <a:cxnLst/>
              <a:rect l="l" t="t" r="r" b="b"/>
              <a:pathLst>
                <a:path w="2266315" h="1054734">
                  <a:moveTo>
                    <a:pt x="1869948" y="0"/>
                  </a:moveTo>
                  <a:lnTo>
                    <a:pt x="0" y="0"/>
                  </a:lnTo>
                  <a:lnTo>
                    <a:pt x="58293" y="807339"/>
                  </a:lnTo>
                  <a:lnTo>
                    <a:pt x="1869948" y="807339"/>
                  </a:lnTo>
                  <a:lnTo>
                    <a:pt x="1942210" y="810514"/>
                  </a:lnTo>
                  <a:lnTo>
                    <a:pt x="2006600" y="819658"/>
                  </a:lnTo>
                  <a:lnTo>
                    <a:pt x="2063241" y="833882"/>
                  </a:lnTo>
                  <a:lnTo>
                    <a:pt x="2112518" y="852678"/>
                  </a:lnTo>
                  <a:lnTo>
                    <a:pt x="2154554" y="875411"/>
                  </a:lnTo>
                  <a:lnTo>
                    <a:pt x="2189479" y="901319"/>
                  </a:lnTo>
                  <a:lnTo>
                    <a:pt x="2217674" y="929640"/>
                  </a:lnTo>
                  <a:lnTo>
                    <a:pt x="2254250" y="991108"/>
                  </a:lnTo>
                  <a:lnTo>
                    <a:pt x="2266060" y="1054481"/>
                  </a:lnTo>
                  <a:lnTo>
                    <a:pt x="2266060" y="247142"/>
                  </a:lnTo>
                  <a:lnTo>
                    <a:pt x="2254250" y="183769"/>
                  </a:lnTo>
                  <a:lnTo>
                    <a:pt x="2217674" y="122300"/>
                  </a:lnTo>
                  <a:lnTo>
                    <a:pt x="2189479" y="93853"/>
                  </a:lnTo>
                  <a:lnTo>
                    <a:pt x="2154554" y="68072"/>
                  </a:lnTo>
                  <a:lnTo>
                    <a:pt x="2112518" y="45339"/>
                  </a:lnTo>
                  <a:lnTo>
                    <a:pt x="2063241" y="26543"/>
                  </a:lnTo>
                  <a:lnTo>
                    <a:pt x="2006600" y="12192"/>
                  </a:lnTo>
                  <a:lnTo>
                    <a:pt x="1942210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761475" y="6393179"/>
              <a:ext cx="707390" cy="414655"/>
            </a:xfrm>
            <a:custGeom>
              <a:avLst/>
              <a:gdLst/>
              <a:ahLst/>
              <a:cxnLst/>
              <a:rect l="l" t="t" r="r" b="b"/>
              <a:pathLst>
                <a:path w="707390" h="414654">
                  <a:moveTo>
                    <a:pt x="353441" y="0"/>
                  </a:moveTo>
                  <a:lnTo>
                    <a:pt x="296037" y="2667"/>
                  </a:lnTo>
                  <a:lnTo>
                    <a:pt x="241680" y="10541"/>
                  </a:lnTo>
                  <a:lnTo>
                    <a:pt x="191007" y="23114"/>
                  </a:lnTo>
                  <a:lnTo>
                    <a:pt x="144652" y="40005"/>
                  </a:lnTo>
                  <a:lnTo>
                    <a:pt x="103504" y="60706"/>
                  </a:lnTo>
                  <a:lnTo>
                    <a:pt x="68199" y="84836"/>
                  </a:lnTo>
                  <a:lnTo>
                    <a:pt x="39497" y="112014"/>
                  </a:lnTo>
                  <a:lnTo>
                    <a:pt x="4572" y="173609"/>
                  </a:lnTo>
                  <a:lnTo>
                    <a:pt x="0" y="207264"/>
                  </a:lnTo>
                  <a:lnTo>
                    <a:pt x="4572" y="240792"/>
                  </a:lnTo>
                  <a:lnTo>
                    <a:pt x="39497" y="302387"/>
                  </a:lnTo>
                  <a:lnTo>
                    <a:pt x="68199" y="329565"/>
                  </a:lnTo>
                  <a:lnTo>
                    <a:pt x="103504" y="353695"/>
                  </a:lnTo>
                  <a:lnTo>
                    <a:pt x="144652" y="374396"/>
                  </a:lnTo>
                  <a:lnTo>
                    <a:pt x="191007" y="391287"/>
                  </a:lnTo>
                  <a:lnTo>
                    <a:pt x="241680" y="403860"/>
                  </a:lnTo>
                  <a:lnTo>
                    <a:pt x="296037" y="411734"/>
                  </a:lnTo>
                  <a:lnTo>
                    <a:pt x="353441" y="414400"/>
                  </a:lnTo>
                  <a:lnTo>
                    <a:pt x="410845" y="411734"/>
                  </a:lnTo>
                  <a:lnTo>
                    <a:pt x="465200" y="403860"/>
                  </a:lnTo>
                  <a:lnTo>
                    <a:pt x="515874" y="391287"/>
                  </a:lnTo>
                  <a:lnTo>
                    <a:pt x="562228" y="374396"/>
                  </a:lnTo>
                  <a:lnTo>
                    <a:pt x="603376" y="353695"/>
                  </a:lnTo>
                  <a:lnTo>
                    <a:pt x="638682" y="329565"/>
                  </a:lnTo>
                  <a:lnTo>
                    <a:pt x="667384" y="302387"/>
                  </a:lnTo>
                  <a:lnTo>
                    <a:pt x="702309" y="240792"/>
                  </a:lnTo>
                  <a:lnTo>
                    <a:pt x="706881" y="207264"/>
                  </a:lnTo>
                  <a:lnTo>
                    <a:pt x="702309" y="173609"/>
                  </a:lnTo>
                  <a:lnTo>
                    <a:pt x="667384" y="112014"/>
                  </a:lnTo>
                  <a:lnTo>
                    <a:pt x="638682" y="84836"/>
                  </a:lnTo>
                  <a:lnTo>
                    <a:pt x="603376" y="60706"/>
                  </a:lnTo>
                  <a:lnTo>
                    <a:pt x="562228" y="40005"/>
                  </a:lnTo>
                  <a:lnTo>
                    <a:pt x="515874" y="23114"/>
                  </a:lnTo>
                  <a:lnTo>
                    <a:pt x="465200" y="10541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807195" y="6434328"/>
              <a:ext cx="617220" cy="332105"/>
            </a:xfrm>
            <a:custGeom>
              <a:avLst/>
              <a:gdLst/>
              <a:ahLst/>
              <a:cxnLst/>
              <a:rect l="l" t="t" r="r" b="b"/>
              <a:pathLst>
                <a:path w="617220" h="332104">
                  <a:moveTo>
                    <a:pt x="308609" y="0"/>
                  </a:moveTo>
                  <a:lnTo>
                    <a:pt x="246379" y="3429"/>
                  </a:lnTo>
                  <a:lnTo>
                    <a:pt x="188468" y="13081"/>
                  </a:lnTo>
                  <a:lnTo>
                    <a:pt x="136017" y="28321"/>
                  </a:lnTo>
                  <a:lnTo>
                    <a:pt x="90424" y="48641"/>
                  </a:lnTo>
                  <a:lnTo>
                    <a:pt x="52704" y="73151"/>
                  </a:lnTo>
                  <a:lnTo>
                    <a:pt x="24256" y="101346"/>
                  </a:lnTo>
                  <a:lnTo>
                    <a:pt x="0" y="165862"/>
                  </a:lnTo>
                  <a:lnTo>
                    <a:pt x="6223" y="199262"/>
                  </a:lnTo>
                  <a:lnTo>
                    <a:pt x="52704" y="258572"/>
                  </a:lnTo>
                  <a:lnTo>
                    <a:pt x="90424" y="283083"/>
                  </a:lnTo>
                  <a:lnTo>
                    <a:pt x="136017" y="303402"/>
                  </a:lnTo>
                  <a:lnTo>
                    <a:pt x="188468" y="318643"/>
                  </a:lnTo>
                  <a:lnTo>
                    <a:pt x="246379" y="328295"/>
                  </a:lnTo>
                  <a:lnTo>
                    <a:pt x="308609" y="331724"/>
                  </a:lnTo>
                  <a:lnTo>
                    <a:pt x="370839" y="328295"/>
                  </a:lnTo>
                  <a:lnTo>
                    <a:pt x="428751" y="318643"/>
                  </a:lnTo>
                  <a:lnTo>
                    <a:pt x="481202" y="303402"/>
                  </a:lnTo>
                  <a:lnTo>
                    <a:pt x="526796" y="283083"/>
                  </a:lnTo>
                  <a:lnTo>
                    <a:pt x="564514" y="258572"/>
                  </a:lnTo>
                  <a:lnTo>
                    <a:pt x="592962" y="230377"/>
                  </a:lnTo>
                  <a:lnTo>
                    <a:pt x="617220" y="165862"/>
                  </a:lnTo>
                  <a:lnTo>
                    <a:pt x="610997" y="132461"/>
                  </a:lnTo>
                  <a:lnTo>
                    <a:pt x="564514" y="73151"/>
                  </a:lnTo>
                  <a:lnTo>
                    <a:pt x="526796" y="48641"/>
                  </a:lnTo>
                  <a:lnTo>
                    <a:pt x="481202" y="28321"/>
                  </a:lnTo>
                  <a:lnTo>
                    <a:pt x="428751" y="13081"/>
                  </a:lnTo>
                  <a:lnTo>
                    <a:pt x="370839" y="3429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61475" y="6603491"/>
              <a:ext cx="707390" cy="1010285"/>
            </a:xfrm>
            <a:custGeom>
              <a:avLst/>
              <a:gdLst/>
              <a:ahLst/>
              <a:cxnLst/>
              <a:rect l="l" t="t" r="r" b="b"/>
              <a:pathLst>
                <a:path w="707390" h="1010284">
                  <a:moveTo>
                    <a:pt x="706881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4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055"/>
                  </a:lnTo>
                  <a:lnTo>
                    <a:pt x="413003" y="201675"/>
                  </a:lnTo>
                  <a:lnTo>
                    <a:pt x="356362" y="204342"/>
                  </a:lnTo>
                  <a:lnTo>
                    <a:pt x="298069" y="201675"/>
                  </a:lnTo>
                  <a:lnTo>
                    <a:pt x="242950" y="194055"/>
                  </a:lnTo>
                  <a:lnTo>
                    <a:pt x="191770" y="181863"/>
                  </a:lnTo>
                  <a:lnTo>
                    <a:pt x="145033" y="165353"/>
                  </a:lnTo>
                  <a:lnTo>
                    <a:pt x="103631" y="145033"/>
                  </a:lnTo>
                  <a:lnTo>
                    <a:pt x="68199" y="121284"/>
                  </a:lnTo>
                  <a:lnTo>
                    <a:pt x="39370" y="94487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560"/>
                  </a:lnTo>
                  <a:lnTo>
                    <a:pt x="18033" y="870711"/>
                  </a:lnTo>
                  <a:lnTo>
                    <a:pt x="68199" y="926845"/>
                  </a:lnTo>
                  <a:lnTo>
                    <a:pt x="103631" y="950594"/>
                  </a:lnTo>
                  <a:lnTo>
                    <a:pt x="145033" y="970914"/>
                  </a:lnTo>
                  <a:lnTo>
                    <a:pt x="191770" y="987297"/>
                  </a:lnTo>
                  <a:lnTo>
                    <a:pt x="242950" y="999616"/>
                  </a:lnTo>
                  <a:lnTo>
                    <a:pt x="298069" y="1007236"/>
                  </a:lnTo>
                  <a:lnTo>
                    <a:pt x="356362" y="1009903"/>
                  </a:lnTo>
                  <a:lnTo>
                    <a:pt x="413003" y="1007236"/>
                  </a:lnTo>
                  <a:lnTo>
                    <a:pt x="466851" y="999616"/>
                  </a:lnTo>
                  <a:lnTo>
                    <a:pt x="517144" y="987297"/>
                  </a:lnTo>
                  <a:lnTo>
                    <a:pt x="562991" y="970914"/>
                  </a:lnTo>
                  <a:lnTo>
                    <a:pt x="603884" y="950594"/>
                  </a:lnTo>
                  <a:lnTo>
                    <a:pt x="639064" y="926845"/>
                  </a:lnTo>
                  <a:lnTo>
                    <a:pt x="667639" y="900048"/>
                  </a:lnTo>
                  <a:lnTo>
                    <a:pt x="702309" y="838961"/>
                  </a:lnTo>
                  <a:lnTo>
                    <a:pt x="706881" y="805560"/>
                  </a:lnTo>
                  <a:lnTo>
                    <a:pt x="706881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88551" y="6530340"/>
              <a:ext cx="257810" cy="151130"/>
            </a:xfrm>
            <a:custGeom>
              <a:avLst/>
              <a:gdLst/>
              <a:ahLst/>
              <a:cxnLst/>
              <a:rect l="l" t="t" r="r" b="b"/>
              <a:pathLst>
                <a:path w="257809" h="151129">
                  <a:moveTo>
                    <a:pt x="128650" y="0"/>
                  </a:moveTo>
                  <a:lnTo>
                    <a:pt x="78613" y="5968"/>
                  </a:lnTo>
                  <a:lnTo>
                    <a:pt x="37719" y="22097"/>
                  </a:lnTo>
                  <a:lnTo>
                    <a:pt x="10159" y="45973"/>
                  </a:lnTo>
                  <a:lnTo>
                    <a:pt x="0" y="75310"/>
                  </a:lnTo>
                  <a:lnTo>
                    <a:pt x="10159" y="104647"/>
                  </a:lnTo>
                  <a:lnTo>
                    <a:pt x="37719" y="128523"/>
                  </a:lnTo>
                  <a:lnTo>
                    <a:pt x="78613" y="144652"/>
                  </a:lnTo>
                  <a:lnTo>
                    <a:pt x="128650" y="150621"/>
                  </a:lnTo>
                  <a:lnTo>
                    <a:pt x="178689" y="144652"/>
                  </a:lnTo>
                  <a:lnTo>
                    <a:pt x="219582" y="128523"/>
                  </a:lnTo>
                  <a:lnTo>
                    <a:pt x="247142" y="104647"/>
                  </a:lnTo>
                  <a:lnTo>
                    <a:pt x="257301" y="75310"/>
                  </a:lnTo>
                  <a:lnTo>
                    <a:pt x="247142" y="45973"/>
                  </a:lnTo>
                  <a:lnTo>
                    <a:pt x="219582" y="22097"/>
                  </a:lnTo>
                  <a:lnTo>
                    <a:pt x="178689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1475" y="6603491"/>
              <a:ext cx="751331" cy="10424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67571" y="5218176"/>
              <a:ext cx="2273935" cy="1052830"/>
            </a:xfrm>
            <a:custGeom>
              <a:avLst/>
              <a:gdLst/>
              <a:ahLst/>
              <a:cxnLst/>
              <a:rect l="l" t="t" r="r" b="b"/>
              <a:pathLst>
                <a:path w="2273934" h="1052829">
                  <a:moveTo>
                    <a:pt x="2273680" y="0"/>
                  </a:moveTo>
                  <a:lnTo>
                    <a:pt x="402335" y="0"/>
                  </a:lnTo>
                  <a:lnTo>
                    <a:pt x="329819" y="3175"/>
                  </a:lnTo>
                  <a:lnTo>
                    <a:pt x="265049" y="12191"/>
                  </a:lnTo>
                  <a:lnTo>
                    <a:pt x="207772" y="26543"/>
                  </a:lnTo>
                  <a:lnTo>
                    <a:pt x="157733" y="45212"/>
                  </a:lnTo>
                  <a:lnTo>
                    <a:pt x="114934" y="67945"/>
                  </a:lnTo>
                  <a:lnTo>
                    <a:pt x="79121" y="93725"/>
                  </a:lnTo>
                  <a:lnTo>
                    <a:pt x="50292" y="122047"/>
                  </a:lnTo>
                  <a:lnTo>
                    <a:pt x="12319" y="183387"/>
                  </a:lnTo>
                  <a:lnTo>
                    <a:pt x="0" y="246634"/>
                  </a:lnTo>
                  <a:lnTo>
                    <a:pt x="0" y="1052702"/>
                  </a:lnTo>
                  <a:lnTo>
                    <a:pt x="3048" y="1021207"/>
                  </a:lnTo>
                  <a:lnTo>
                    <a:pt x="12319" y="989457"/>
                  </a:lnTo>
                  <a:lnTo>
                    <a:pt x="50292" y="928115"/>
                  </a:lnTo>
                  <a:lnTo>
                    <a:pt x="79121" y="899795"/>
                  </a:lnTo>
                  <a:lnTo>
                    <a:pt x="114934" y="874013"/>
                  </a:lnTo>
                  <a:lnTo>
                    <a:pt x="157733" y="851281"/>
                  </a:lnTo>
                  <a:lnTo>
                    <a:pt x="207772" y="832485"/>
                  </a:lnTo>
                  <a:lnTo>
                    <a:pt x="265049" y="818261"/>
                  </a:lnTo>
                  <a:lnTo>
                    <a:pt x="329819" y="809244"/>
                  </a:lnTo>
                  <a:lnTo>
                    <a:pt x="402335" y="806069"/>
                  </a:lnTo>
                  <a:lnTo>
                    <a:pt x="2209546" y="806069"/>
                  </a:lnTo>
                  <a:lnTo>
                    <a:pt x="227368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860535" y="5303520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10" y="0"/>
                  </a:moveTo>
                  <a:lnTo>
                    <a:pt x="246380" y="3301"/>
                  </a:lnTo>
                  <a:lnTo>
                    <a:pt x="188468" y="12953"/>
                  </a:lnTo>
                  <a:lnTo>
                    <a:pt x="136017" y="28193"/>
                  </a:lnTo>
                  <a:lnTo>
                    <a:pt x="90424" y="48387"/>
                  </a:lnTo>
                  <a:lnTo>
                    <a:pt x="52705" y="72897"/>
                  </a:lnTo>
                  <a:lnTo>
                    <a:pt x="24257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5" y="257682"/>
                  </a:lnTo>
                  <a:lnTo>
                    <a:pt x="90424" y="282193"/>
                  </a:lnTo>
                  <a:lnTo>
                    <a:pt x="136017" y="302387"/>
                  </a:lnTo>
                  <a:lnTo>
                    <a:pt x="188468" y="317626"/>
                  </a:lnTo>
                  <a:lnTo>
                    <a:pt x="246380" y="327278"/>
                  </a:lnTo>
                  <a:lnTo>
                    <a:pt x="308610" y="330580"/>
                  </a:lnTo>
                  <a:lnTo>
                    <a:pt x="370840" y="327278"/>
                  </a:lnTo>
                  <a:lnTo>
                    <a:pt x="428752" y="317626"/>
                  </a:lnTo>
                  <a:lnTo>
                    <a:pt x="481203" y="302387"/>
                  </a:lnTo>
                  <a:lnTo>
                    <a:pt x="526796" y="282193"/>
                  </a:lnTo>
                  <a:lnTo>
                    <a:pt x="564515" y="257682"/>
                  </a:lnTo>
                  <a:lnTo>
                    <a:pt x="592963" y="229615"/>
                  </a:lnTo>
                  <a:lnTo>
                    <a:pt x="617220" y="165226"/>
                  </a:lnTo>
                  <a:lnTo>
                    <a:pt x="610997" y="131952"/>
                  </a:lnTo>
                  <a:lnTo>
                    <a:pt x="564515" y="72897"/>
                  </a:lnTo>
                  <a:lnTo>
                    <a:pt x="526796" y="48387"/>
                  </a:lnTo>
                  <a:lnTo>
                    <a:pt x="481203" y="28193"/>
                  </a:lnTo>
                  <a:lnTo>
                    <a:pt x="428752" y="12953"/>
                  </a:lnTo>
                  <a:lnTo>
                    <a:pt x="370840" y="330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819387" y="5465064"/>
              <a:ext cx="699770" cy="1016635"/>
            </a:xfrm>
            <a:custGeom>
              <a:avLst/>
              <a:gdLst/>
              <a:ahLst/>
              <a:cxnLst/>
              <a:rect l="l" t="t" r="r" b="b"/>
              <a:pathLst>
                <a:path w="699770" h="1016635">
                  <a:moveTo>
                    <a:pt x="699261" y="0"/>
                  </a:moveTo>
                  <a:lnTo>
                    <a:pt x="681354" y="65786"/>
                  </a:lnTo>
                  <a:lnTo>
                    <a:pt x="631570" y="123444"/>
                  </a:lnTo>
                  <a:lnTo>
                    <a:pt x="596518" y="148082"/>
                  </a:lnTo>
                  <a:lnTo>
                    <a:pt x="555751" y="169290"/>
                  </a:lnTo>
                  <a:lnTo>
                    <a:pt x="510031" y="186689"/>
                  </a:lnTo>
                  <a:lnTo>
                    <a:pt x="459866" y="199644"/>
                  </a:lnTo>
                  <a:lnTo>
                    <a:pt x="406145" y="207772"/>
                  </a:lnTo>
                  <a:lnTo>
                    <a:pt x="349630" y="210565"/>
                  </a:lnTo>
                  <a:lnTo>
                    <a:pt x="293115" y="207772"/>
                  </a:lnTo>
                  <a:lnTo>
                    <a:pt x="239394" y="199644"/>
                  </a:lnTo>
                  <a:lnTo>
                    <a:pt x="189229" y="186689"/>
                  </a:lnTo>
                  <a:lnTo>
                    <a:pt x="143509" y="169290"/>
                  </a:lnTo>
                  <a:lnTo>
                    <a:pt x="102742" y="148082"/>
                  </a:lnTo>
                  <a:lnTo>
                    <a:pt x="67690" y="123444"/>
                  </a:lnTo>
                  <a:lnTo>
                    <a:pt x="39115" y="95885"/>
                  </a:lnTo>
                  <a:lnTo>
                    <a:pt x="4571" y="33655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7690" y="929259"/>
                  </a:lnTo>
                  <a:lnTo>
                    <a:pt x="102742" y="954024"/>
                  </a:lnTo>
                  <a:lnTo>
                    <a:pt x="143509" y="975233"/>
                  </a:lnTo>
                  <a:lnTo>
                    <a:pt x="189229" y="992505"/>
                  </a:lnTo>
                  <a:lnTo>
                    <a:pt x="239394" y="1005459"/>
                  </a:lnTo>
                  <a:lnTo>
                    <a:pt x="293115" y="1013587"/>
                  </a:lnTo>
                  <a:lnTo>
                    <a:pt x="349630" y="1016381"/>
                  </a:lnTo>
                  <a:lnTo>
                    <a:pt x="406145" y="1013587"/>
                  </a:lnTo>
                  <a:lnTo>
                    <a:pt x="459866" y="1005459"/>
                  </a:lnTo>
                  <a:lnTo>
                    <a:pt x="510031" y="992505"/>
                  </a:lnTo>
                  <a:lnTo>
                    <a:pt x="555751" y="975233"/>
                  </a:lnTo>
                  <a:lnTo>
                    <a:pt x="596518" y="954024"/>
                  </a:lnTo>
                  <a:lnTo>
                    <a:pt x="631570" y="929259"/>
                  </a:lnTo>
                  <a:lnTo>
                    <a:pt x="660145" y="901700"/>
                  </a:lnTo>
                  <a:lnTo>
                    <a:pt x="694689" y="839470"/>
                  </a:lnTo>
                  <a:lnTo>
                    <a:pt x="699261" y="805814"/>
                  </a:lnTo>
                  <a:lnTo>
                    <a:pt x="699261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041891" y="5391912"/>
              <a:ext cx="257810" cy="156845"/>
            </a:xfrm>
            <a:custGeom>
              <a:avLst/>
              <a:gdLst/>
              <a:ahLst/>
              <a:cxnLst/>
              <a:rect l="l" t="t" r="r" b="b"/>
              <a:pathLst>
                <a:path w="257809" h="156845">
                  <a:moveTo>
                    <a:pt x="128650" y="0"/>
                  </a:moveTo>
                  <a:lnTo>
                    <a:pt x="78612" y="6096"/>
                  </a:lnTo>
                  <a:lnTo>
                    <a:pt x="37718" y="22987"/>
                  </a:lnTo>
                  <a:lnTo>
                    <a:pt x="10159" y="47751"/>
                  </a:lnTo>
                  <a:lnTo>
                    <a:pt x="0" y="78232"/>
                  </a:lnTo>
                  <a:lnTo>
                    <a:pt x="10159" y="108712"/>
                  </a:lnTo>
                  <a:lnTo>
                    <a:pt x="37718" y="133476"/>
                  </a:lnTo>
                  <a:lnTo>
                    <a:pt x="78612" y="150367"/>
                  </a:lnTo>
                  <a:lnTo>
                    <a:pt x="128650" y="156463"/>
                  </a:lnTo>
                  <a:lnTo>
                    <a:pt x="178688" y="150367"/>
                  </a:lnTo>
                  <a:lnTo>
                    <a:pt x="219582" y="133476"/>
                  </a:lnTo>
                  <a:lnTo>
                    <a:pt x="247141" y="108712"/>
                  </a:lnTo>
                  <a:lnTo>
                    <a:pt x="257301" y="78232"/>
                  </a:lnTo>
                  <a:lnTo>
                    <a:pt x="247141" y="47751"/>
                  </a:lnTo>
                  <a:lnTo>
                    <a:pt x="219582" y="22987"/>
                  </a:lnTo>
                  <a:lnTo>
                    <a:pt x="178688" y="6096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7571" y="5465064"/>
              <a:ext cx="751331" cy="10424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46619" y="4085844"/>
              <a:ext cx="2266315" cy="1052830"/>
            </a:xfrm>
            <a:custGeom>
              <a:avLst/>
              <a:gdLst/>
              <a:ahLst/>
              <a:cxnLst/>
              <a:rect l="l" t="t" r="r" b="b"/>
              <a:pathLst>
                <a:path w="2266315" h="1052829">
                  <a:moveTo>
                    <a:pt x="1869948" y="0"/>
                  </a:moveTo>
                  <a:lnTo>
                    <a:pt x="0" y="0"/>
                  </a:lnTo>
                  <a:lnTo>
                    <a:pt x="58293" y="806068"/>
                  </a:lnTo>
                  <a:lnTo>
                    <a:pt x="1869948" y="806068"/>
                  </a:lnTo>
                  <a:lnTo>
                    <a:pt x="1942210" y="809243"/>
                  </a:lnTo>
                  <a:lnTo>
                    <a:pt x="2006600" y="818260"/>
                  </a:lnTo>
                  <a:lnTo>
                    <a:pt x="2063241" y="832484"/>
                  </a:lnTo>
                  <a:lnTo>
                    <a:pt x="2112518" y="851280"/>
                  </a:lnTo>
                  <a:lnTo>
                    <a:pt x="2154554" y="874013"/>
                  </a:lnTo>
                  <a:lnTo>
                    <a:pt x="2189479" y="899794"/>
                  </a:lnTo>
                  <a:lnTo>
                    <a:pt x="2217674" y="928115"/>
                  </a:lnTo>
                  <a:lnTo>
                    <a:pt x="2254250" y="989456"/>
                  </a:lnTo>
                  <a:lnTo>
                    <a:pt x="2266060" y="1052702"/>
                  </a:lnTo>
                  <a:lnTo>
                    <a:pt x="2266060" y="246633"/>
                  </a:lnTo>
                  <a:lnTo>
                    <a:pt x="2254250" y="183387"/>
                  </a:lnTo>
                  <a:lnTo>
                    <a:pt x="2217674" y="122046"/>
                  </a:lnTo>
                  <a:lnTo>
                    <a:pt x="2189479" y="93725"/>
                  </a:lnTo>
                  <a:lnTo>
                    <a:pt x="2154554" y="67944"/>
                  </a:lnTo>
                  <a:lnTo>
                    <a:pt x="2112518" y="45211"/>
                  </a:lnTo>
                  <a:lnTo>
                    <a:pt x="2063241" y="26415"/>
                  </a:lnTo>
                  <a:lnTo>
                    <a:pt x="2006600" y="12191"/>
                  </a:lnTo>
                  <a:lnTo>
                    <a:pt x="1942210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61475" y="4125468"/>
              <a:ext cx="707390" cy="414655"/>
            </a:xfrm>
            <a:custGeom>
              <a:avLst/>
              <a:gdLst/>
              <a:ahLst/>
              <a:cxnLst/>
              <a:rect l="l" t="t" r="r" b="b"/>
              <a:pathLst>
                <a:path w="707390" h="414654">
                  <a:moveTo>
                    <a:pt x="353441" y="0"/>
                  </a:moveTo>
                  <a:lnTo>
                    <a:pt x="296037" y="2667"/>
                  </a:lnTo>
                  <a:lnTo>
                    <a:pt x="241680" y="10541"/>
                  </a:lnTo>
                  <a:lnTo>
                    <a:pt x="191007" y="23114"/>
                  </a:lnTo>
                  <a:lnTo>
                    <a:pt x="144652" y="40005"/>
                  </a:lnTo>
                  <a:lnTo>
                    <a:pt x="103504" y="60706"/>
                  </a:lnTo>
                  <a:lnTo>
                    <a:pt x="68199" y="84836"/>
                  </a:lnTo>
                  <a:lnTo>
                    <a:pt x="39497" y="112014"/>
                  </a:lnTo>
                  <a:lnTo>
                    <a:pt x="4572" y="173609"/>
                  </a:lnTo>
                  <a:lnTo>
                    <a:pt x="0" y="207137"/>
                  </a:lnTo>
                  <a:lnTo>
                    <a:pt x="4572" y="240792"/>
                  </a:lnTo>
                  <a:lnTo>
                    <a:pt x="39497" y="302387"/>
                  </a:lnTo>
                  <a:lnTo>
                    <a:pt x="68199" y="329565"/>
                  </a:lnTo>
                  <a:lnTo>
                    <a:pt x="103504" y="353695"/>
                  </a:lnTo>
                  <a:lnTo>
                    <a:pt x="144652" y="374396"/>
                  </a:lnTo>
                  <a:lnTo>
                    <a:pt x="191007" y="391287"/>
                  </a:lnTo>
                  <a:lnTo>
                    <a:pt x="241680" y="403860"/>
                  </a:lnTo>
                  <a:lnTo>
                    <a:pt x="296037" y="411734"/>
                  </a:lnTo>
                  <a:lnTo>
                    <a:pt x="353441" y="414401"/>
                  </a:lnTo>
                  <a:lnTo>
                    <a:pt x="410845" y="411734"/>
                  </a:lnTo>
                  <a:lnTo>
                    <a:pt x="465200" y="403860"/>
                  </a:lnTo>
                  <a:lnTo>
                    <a:pt x="515874" y="391287"/>
                  </a:lnTo>
                  <a:lnTo>
                    <a:pt x="562228" y="374396"/>
                  </a:lnTo>
                  <a:lnTo>
                    <a:pt x="603376" y="353695"/>
                  </a:lnTo>
                  <a:lnTo>
                    <a:pt x="638682" y="329565"/>
                  </a:lnTo>
                  <a:lnTo>
                    <a:pt x="667384" y="302387"/>
                  </a:lnTo>
                  <a:lnTo>
                    <a:pt x="702309" y="240792"/>
                  </a:lnTo>
                  <a:lnTo>
                    <a:pt x="706881" y="207137"/>
                  </a:lnTo>
                  <a:lnTo>
                    <a:pt x="702309" y="173609"/>
                  </a:lnTo>
                  <a:lnTo>
                    <a:pt x="667384" y="112014"/>
                  </a:lnTo>
                  <a:lnTo>
                    <a:pt x="638682" y="84836"/>
                  </a:lnTo>
                  <a:lnTo>
                    <a:pt x="603376" y="60706"/>
                  </a:lnTo>
                  <a:lnTo>
                    <a:pt x="562228" y="40005"/>
                  </a:lnTo>
                  <a:lnTo>
                    <a:pt x="515874" y="23114"/>
                  </a:lnTo>
                  <a:lnTo>
                    <a:pt x="465200" y="10541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07195" y="4174236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8" y="12700"/>
                  </a:lnTo>
                  <a:lnTo>
                    <a:pt x="136017" y="27686"/>
                  </a:lnTo>
                  <a:lnTo>
                    <a:pt x="90424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3" y="194690"/>
                  </a:lnTo>
                  <a:lnTo>
                    <a:pt x="52704" y="252602"/>
                  </a:lnTo>
                  <a:lnTo>
                    <a:pt x="90424" y="276605"/>
                  </a:lnTo>
                  <a:lnTo>
                    <a:pt x="136017" y="296417"/>
                  </a:lnTo>
                  <a:lnTo>
                    <a:pt x="188468" y="311403"/>
                  </a:lnTo>
                  <a:lnTo>
                    <a:pt x="246379" y="320801"/>
                  </a:lnTo>
                  <a:lnTo>
                    <a:pt x="308609" y="324103"/>
                  </a:lnTo>
                  <a:lnTo>
                    <a:pt x="370839" y="320801"/>
                  </a:lnTo>
                  <a:lnTo>
                    <a:pt x="428751" y="311403"/>
                  </a:lnTo>
                  <a:lnTo>
                    <a:pt x="481202" y="296417"/>
                  </a:lnTo>
                  <a:lnTo>
                    <a:pt x="526796" y="276605"/>
                  </a:lnTo>
                  <a:lnTo>
                    <a:pt x="564514" y="252602"/>
                  </a:lnTo>
                  <a:lnTo>
                    <a:pt x="592962" y="225171"/>
                  </a:lnTo>
                  <a:lnTo>
                    <a:pt x="617220" y="162051"/>
                  </a:lnTo>
                  <a:lnTo>
                    <a:pt x="610997" y="129412"/>
                  </a:lnTo>
                  <a:lnTo>
                    <a:pt x="564514" y="71374"/>
                  </a:lnTo>
                  <a:lnTo>
                    <a:pt x="526796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761475" y="4332732"/>
              <a:ext cx="707390" cy="1016635"/>
            </a:xfrm>
            <a:custGeom>
              <a:avLst/>
              <a:gdLst/>
              <a:ahLst/>
              <a:cxnLst/>
              <a:rect l="l" t="t" r="r" b="b"/>
              <a:pathLst>
                <a:path w="707390" h="1016635">
                  <a:moveTo>
                    <a:pt x="706881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4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182"/>
                  </a:lnTo>
                  <a:lnTo>
                    <a:pt x="413003" y="201802"/>
                  </a:lnTo>
                  <a:lnTo>
                    <a:pt x="356362" y="204469"/>
                  </a:lnTo>
                  <a:lnTo>
                    <a:pt x="298069" y="201802"/>
                  </a:lnTo>
                  <a:lnTo>
                    <a:pt x="242950" y="194182"/>
                  </a:lnTo>
                  <a:lnTo>
                    <a:pt x="191770" y="181863"/>
                  </a:lnTo>
                  <a:lnTo>
                    <a:pt x="145033" y="165353"/>
                  </a:lnTo>
                  <a:lnTo>
                    <a:pt x="103631" y="145033"/>
                  </a:lnTo>
                  <a:lnTo>
                    <a:pt x="68199" y="121284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8033" y="871601"/>
                  </a:lnTo>
                  <a:lnTo>
                    <a:pt x="68199" y="929258"/>
                  </a:lnTo>
                  <a:lnTo>
                    <a:pt x="103631" y="954023"/>
                  </a:lnTo>
                  <a:lnTo>
                    <a:pt x="145033" y="975232"/>
                  </a:lnTo>
                  <a:lnTo>
                    <a:pt x="191770" y="992504"/>
                  </a:lnTo>
                  <a:lnTo>
                    <a:pt x="242950" y="1005458"/>
                  </a:lnTo>
                  <a:lnTo>
                    <a:pt x="298069" y="1013587"/>
                  </a:lnTo>
                  <a:lnTo>
                    <a:pt x="356362" y="1016380"/>
                  </a:lnTo>
                  <a:lnTo>
                    <a:pt x="413003" y="1013587"/>
                  </a:lnTo>
                  <a:lnTo>
                    <a:pt x="466851" y="1005458"/>
                  </a:lnTo>
                  <a:lnTo>
                    <a:pt x="517144" y="992504"/>
                  </a:lnTo>
                  <a:lnTo>
                    <a:pt x="562991" y="975232"/>
                  </a:lnTo>
                  <a:lnTo>
                    <a:pt x="603884" y="954023"/>
                  </a:lnTo>
                  <a:lnTo>
                    <a:pt x="639064" y="929258"/>
                  </a:lnTo>
                  <a:lnTo>
                    <a:pt x="667639" y="901700"/>
                  </a:lnTo>
                  <a:lnTo>
                    <a:pt x="702309" y="839469"/>
                  </a:lnTo>
                  <a:lnTo>
                    <a:pt x="706881" y="805814"/>
                  </a:lnTo>
                  <a:lnTo>
                    <a:pt x="706881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988551" y="4259580"/>
              <a:ext cx="257810" cy="151130"/>
            </a:xfrm>
            <a:custGeom>
              <a:avLst/>
              <a:gdLst/>
              <a:ahLst/>
              <a:cxnLst/>
              <a:rect l="l" t="t" r="r" b="b"/>
              <a:pathLst>
                <a:path w="257809" h="151129">
                  <a:moveTo>
                    <a:pt x="128650" y="0"/>
                  </a:moveTo>
                  <a:lnTo>
                    <a:pt x="78613" y="5969"/>
                  </a:lnTo>
                  <a:lnTo>
                    <a:pt x="37719" y="22098"/>
                  </a:lnTo>
                  <a:lnTo>
                    <a:pt x="10159" y="45974"/>
                  </a:lnTo>
                  <a:lnTo>
                    <a:pt x="0" y="75311"/>
                  </a:lnTo>
                  <a:lnTo>
                    <a:pt x="10159" y="104648"/>
                  </a:lnTo>
                  <a:lnTo>
                    <a:pt x="37719" y="128524"/>
                  </a:lnTo>
                  <a:lnTo>
                    <a:pt x="78613" y="144653"/>
                  </a:lnTo>
                  <a:lnTo>
                    <a:pt x="128650" y="150622"/>
                  </a:lnTo>
                  <a:lnTo>
                    <a:pt x="178689" y="144653"/>
                  </a:lnTo>
                  <a:lnTo>
                    <a:pt x="219582" y="128524"/>
                  </a:lnTo>
                  <a:lnTo>
                    <a:pt x="247142" y="104648"/>
                  </a:lnTo>
                  <a:lnTo>
                    <a:pt x="257301" y="75311"/>
                  </a:lnTo>
                  <a:lnTo>
                    <a:pt x="247142" y="45974"/>
                  </a:lnTo>
                  <a:lnTo>
                    <a:pt x="219582" y="22098"/>
                  </a:lnTo>
                  <a:lnTo>
                    <a:pt x="178689" y="5969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1475" y="4332732"/>
              <a:ext cx="751331" cy="10424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1955" y="3055620"/>
              <a:ext cx="704088" cy="119329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91956" y="3590543"/>
              <a:ext cx="704215" cy="259079"/>
            </a:xfrm>
            <a:custGeom>
              <a:avLst/>
              <a:gdLst/>
              <a:ahLst/>
              <a:cxnLst/>
              <a:rect l="l" t="t" r="r" b="b"/>
              <a:pathLst>
                <a:path w="704215" h="259079">
                  <a:moveTo>
                    <a:pt x="703961" y="48260"/>
                  </a:moveTo>
                  <a:lnTo>
                    <a:pt x="702945" y="34798"/>
                  </a:lnTo>
                  <a:lnTo>
                    <a:pt x="700278" y="21844"/>
                  </a:lnTo>
                  <a:lnTo>
                    <a:pt x="696595" y="10033"/>
                  </a:lnTo>
                  <a:lnTo>
                    <a:pt x="692277" y="0"/>
                  </a:lnTo>
                  <a:lnTo>
                    <a:pt x="692277" y="48260"/>
                  </a:lnTo>
                  <a:lnTo>
                    <a:pt x="686435" y="81661"/>
                  </a:lnTo>
                  <a:lnTo>
                    <a:pt x="643636" y="142113"/>
                  </a:lnTo>
                  <a:lnTo>
                    <a:pt x="608965" y="168275"/>
                  </a:lnTo>
                  <a:lnTo>
                    <a:pt x="567436" y="190754"/>
                  </a:lnTo>
                  <a:lnTo>
                    <a:pt x="519938" y="209296"/>
                  </a:lnTo>
                  <a:lnTo>
                    <a:pt x="467868" y="223139"/>
                  </a:lnTo>
                  <a:lnTo>
                    <a:pt x="412369" y="231902"/>
                  </a:lnTo>
                  <a:lnTo>
                    <a:pt x="354838" y="234950"/>
                  </a:lnTo>
                  <a:lnTo>
                    <a:pt x="295656" y="231902"/>
                  </a:lnTo>
                  <a:lnTo>
                    <a:pt x="238887" y="223139"/>
                  </a:lnTo>
                  <a:lnTo>
                    <a:pt x="185801" y="209296"/>
                  </a:lnTo>
                  <a:lnTo>
                    <a:pt x="137541" y="190754"/>
                  </a:lnTo>
                  <a:lnTo>
                    <a:pt x="95504" y="168275"/>
                  </a:lnTo>
                  <a:lnTo>
                    <a:pt x="60579" y="142113"/>
                  </a:lnTo>
                  <a:lnTo>
                    <a:pt x="34163" y="113157"/>
                  </a:lnTo>
                  <a:lnTo>
                    <a:pt x="11684" y="48260"/>
                  </a:lnTo>
                  <a:lnTo>
                    <a:pt x="11684" y="0"/>
                  </a:lnTo>
                  <a:lnTo>
                    <a:pt x="7366" y="10033"/>
                  </a:lnTo>
                  <a:lnTo>
                    <a:pt x="3683" y="21844"/>
                  </a:lnTo>
                  <a:lnTo>
                    <a:pt x="1016" y="34798"/>
                  </a:lnTo>
                  <a:lnTo>
                    <a:pt x="0" y="48260"/>
                  </a:lnTo>
                  <a:lnTo>
                    <a:pt x="4572" y="81915"/>
                  </a:lnTo>
                  <a:lnTo>
                    <a:pt x="39243" y="144284"/>
                  </a:lnTo>
                  <a:lnTo>
                    <a:pt x="67945" y="171958"/>
                  </a:lnTo>
                  <a:lnTo>
                    <a:pt x="103251" y="196596"/>
                  </a:lnTo>
                  <a:lnTo>
                    <a:pt x="144526" y="217805"/>
                  </a:lnTo>
                  <a:lnTo>
                    <a:pt x="191008" y="235204"/>
                  </a:lnTo>
                  <a:lnTo>
                    <a:pt x="242062" y="248158"/>
                  </a:lnTo>
                  <a:lnTo>
                    <a:pt x="296926" y="256286"/>
                  </a:lnTo>
                  <a:lnTo>
                    <a:pt x="354838" y="259080"/>
                  </a:lnTo>
                  <a:lnTo>
                    <a:pt x="411353" y="256286"/>
                  </a:lnTo>
                  <a:lnTo>
                    <a:pt x="464947" y="248158"/>
                  </a:lnTo>
                  <a:lnTo>
                    <a:pt x="515493" y="234950"/>
                  </a:lnTo>
                  <a:lnTo>
                    <a:pt x="560705" y="217805"/>
                  </a:lnTo>
                  <a:lnTo>
                    <a:pt x="601472" y="196596"/>
                  </a:lnTo>
                  <a:lnTo>
                    <a:pt x="636397" y="171958"/>
                  </a:lnTo>
                  <a:lnTo>
                    <a:pt x="664845" y="144284"/>
                  </a:lnTo>
                  <a:lnTo>
                    <a:pt x="699389" y="81915"/>
                  </a:lnTo>
                  <a:lnTo>
                    <a:pt x="703961" y="4826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744714" y="4095953"/>
            <a:ext cx="51625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28986" y="5266182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44714" y="6381445"/>
            <a:ext cx="51625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66844" y="4156007"/>
            <a:ext cx="2162810" cy="782320"/>
            <a:chOff x="4466844" y="4156007"/>
            <a:chExt cx="2162810" cy="78232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6844" y="4156007"/>
              <a:ext cx="2162555" cy="78175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547616" y="4218432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1896110" y="0"/>
                  </a:moveTo>
                  <a:lnTo>
                    <a:pt x="107950" y="0"/>
                  </a:lnTo>
                  <a:lnTo>
                    <a:pt x="65912" y="8508"/>
                  </a:lnTo>
                  <a:lnTo>
                    <a:pt x="31623" y="31622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1896110" y="647700"/>
                  </a:lnTo>
                  <a:lnTo>
                    <a:pt x="1938147" y="639190"/>
                  </a:lnTo>
                  <a:lnTo>
                    <a:pt x="1972437" y="616076"/>
                  </a:lnTo>
                  <a:lnTo>
                    <a:pt x="1995551" y="581787"/>
                  </a:lnTo>
                  <a:lnTo>
                    <a:pt x="2004060" y="539750"/>
                  </a:lnTo>
                  <a:lnTo>
                    <a:pt x="2004060" y="107950"/>
                  </a:lnTo>
                  <a:lnTo>
                    <a:pt x="1995551" y="65912"/>
                  </a:lnTo>
                  <a:lnTo>
                    <a:pt x="1972437" y="31622"/>
                  </a:lnTo>
                  <a:lnTo>
                    <a:pt x="1938147" y="8508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48378" y="4219194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896110" y="0"/>
                  </a:lnTo>
                  <a:lnTo>
                    <a:pt x="1938147" y="8508"/>
                  </a:lnTo>
                  <a:lnTo>
                    <a:pt x="1972437" y="31622"/>
                  </a:lnTo>
                  <a:lnTo>
                    <a:pt x="1995551" y="65912"/>
                  </a:lnTo>
                  <a:lnTo>
                    <a:pt x="2004060" y="107950"/>
                  </a:lnTo>
                  <a:lnTo>
                    <a:pt x="2004060" y="539750"/>
                  </a:lnTo>
                  <a:lnTo>
                    <a:pt x="1995551" y="581786"/>
                  </a:lnTo>
                  <a:lnTo>
                    <a:pt x="1972437" y="616076"/>
                  </a:lnTo>
                  <a:lnTo>
                    <a:pt x="1938147" y="639190"/>
                  </a:lnTo>
                  <a:lnTo>
                    <a:pt x="1896110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3" y="616076"/>
                  </a:lnTo>
                  <a:lnTo>
                    <a:pt x="8509" y="581786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212207" y="4306570"/>
            <a:ext cx="676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ngIf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66844" y="6414539"/>
            <a:ext cx="2162810" cy="783590"/>
            <a:chOff x="4466844" y="6414539"/>
            <a:chExt cx="2162810" cy="78359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6844" y="6414539"/>
              <a:ext cx="2162555" cy="7833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47616" y="6475475"/>
              <a:ext cx="2004060" cy="650875"/>
            </a:xfrm>
            <a:custGeom>
              <a:avLst/>
              <a:gdLst/>
              <a:ahLst/>
              <a:cxnLst/>
              <a:rect l="l" t="t" r="r" b="b"/>
              <a:pathLst>
                <a:path w="2004059" h="650875">
                  <a:moveTo>
                    <a:pt x="1895856" y="0"/>
                  </a:moveTo>
                  <a:lnTo>
                    <a:pt x="108204" y="0"/>
                  </a:lnTo>
                  <a:lnTo>
                    <a:pt x="66039" y="8509"/>
                  </a:lnTo>
                  <a:lnTo>
                    <a:pt x="31623" y="31750"/>
                  </a:lnTo>
                  <a:lnTo>
                    <a:pt x="8509" y="66166"/>
                  </a:lnTo>
                  <a:lnTo>
                    <a:pt x="0" y="108331"/>
                  </a:lnTo>
                  <a:lnTo>
                    <a:pt x="0" y="541909"/>
                  </a:lnTo>
                  <a:lnTo>
                    <a:pt x="8509" y="584200"/>
                  </a:lnTo>
                  <a:lnTo>
                    <a:pt x="31623" y="618617"/>
                  </a:lnTo>
                  <a:lnTo>
                    <a:pt x="66039" y="641857"/>
                  </a:lnTo>
                  <a:lnTo>
                    <a:pt x="108204" y="650367"/>
                  </a:lnTo>
                  <a:lnTo>
                    <a:pt x="1895856" y="650367"/>
                  </a:lnTo>
                  <a:lnTo>
                    <a:pt x="1938020" y="641857"/>
                  </a:lnTo>
                  <a:lnTo>
                    <a:pt x="1972437" y="618617"/>
                  </a:lnTo>
                  <a:lnTo>
                    <a:pt x="1995551" y="584200"/>
                  </a:lnTo>
                  <a:lnTo>
                    <a:pt x="2004060" y="541909"/>
                  </a:lnTo>
                  <a:lnTo>
                    <a:pt x="2004060" y="108331"/>
                  </a:lnTo>
                  <a:lnTo>
                    <a:pt x="1995551" y="66166"/>
                  </a:lnTo>
                  <a:lnTo>
                    <a:pt x="1972437" y="31750"/>
                  </a:lnTo>
                  <a:lnTo>
                    <a:pt x="1938020" y="8509"/>
                  </a:lnTo>
                  <a:lnTo>
                    <a:pt x="1895856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48378" y="6476237"/>
              <a:ext cx="2004060" cy="650875"/>
            </a:xfrm>
            <a:custGeom>
              <a:avLst/>
              <a:gdLst/>
              <a:ahLst/>
              <a:cxnLst/>
              <a:rect l="l" t="t" r="r" b="b"/>
              <a:pathLst>
                <a:path w="2004059" h="650875">
                  <a:moveTo>
                    <a:pt x="0" y="108331"/>
                  </a:moveTo>
                  <a:lnTo>
                    <a:pt x="8509" y="66166"/>
                  </a:lnTo>
                  <a:lnTo>
                    <a:pt x="31623" y="31750"/>
                  </a:lnTo>
                  <a:lnTo>
                    <a:pt x="66039" y="8509"/>
                  </a:lnTo>
                  <a:lnTo>
                    <a:pt x="108204" y="0"/>
                  </a:lnTo>
                  <a:lnTo>
                    <a:pt x="1895856" y="0"/>
                  </a:lnTo>
                  <a:lnTo>
                    <a:pt x="1938020" y="8509"/>
                  </a:lnTo>
                  <a:lnTo>
                    <a:pt x="1972437" y="31750"/>
                  </a:lnTo>
                  <a:lnTo>
                    <a:pt x="1995551" y="66166"/>
                  </a:lnTo>
                  <a:lnTo>
                    <a:pt x="2004060" y="108331"/>
                  </a:lnTo>
                  <a:lnTo>
                    <a:pt x="2004060" y="541909"/>
                  </a:lnTo>
                  <a:lnTo>
                    <a:pt x="1995551" y="584200"/>
                  </a:lnTo>
                  <a:lnTo>
                    <a:pt x="1972437" y="618617"/>
                  </a:lnTo>
                  <a:lnTo>
                    <a:pt x="1938020" y="641857"/>
                  </a:lnTo>
                  <a:lnTo>
                    <a:pt x="1895856" y="650367"/>
                  </a:lnTo>
                  <a:lnTo>
                    <a:pt x="108204" y="650367"/>
                  </a:lnTo>
                  <a:lnTo>
                    <a:pt x="66039" y="641857"/>
                  </a:lnTo>
                  <a:lnTo>
                    <a:pt x="31623" y="618617"/>
                  </a:lnTo>
                  <a:lnTo>
                    <a:pt x="8509" y="584200"/>
                  </a:lnTo>
                  <a:lnTo>
                    <a:pt x="0" y="541909"/>
                  </a:lnTo>
                  <a:lnTo>
                    <a:pt x="0" y="10833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863210" y="6566661"/>
            <a:ext cx="1363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[ngSwitch]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1477243" y="5283767"/>
            <a:ext cx="2162810" cy="782320"/>
            <a:chOff x="11477243" y="5283767"/>
            <a:chExt cx="2162810" cy="782320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77243" y="5283767"/>
              <a:ext cx="2162555" cy="7817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559539" y="5344667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1896109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3" y="616077"/>
                  </a:lnTo>
                  <a:lnTo>
                    <a:pt x="65912" y="639191"/>
                  </a:lnTo>
                  <a:lnTo>
                    <a:pt x="107950" y="647700"/>
                  </a:lnTo>
                  <a:lnTo>
                    <a:pt x="1896109" y="647700"/>
                  </a:lnTo>
                  <a:lnTo>
                    <a:pt x="1938146" y="639191"/>
                  </a:lnTo>
                  <a:lnTo>
                    <a:pt x="1972436" y="616077"/>
                  </a:lnTo>
                  <a:lnTo>
                    <a:pt x="1995550" y="581787"/>
                  </a:lnTo>
                  <a:lnTo>
                    <a:pt x="2004059" y="539750"/>
                  </a:lnTo>
                  <a:lnTo>
                    <a:pt x="2004059" y="107950"/>
                  </a:lnTo>
                  <a:lnTo>
                    <a:pt x="1995550" y="65912"/>
                  </a:lnTo>
                  <a:lnTo>
                    <a:pt x="1972436" y="31623"/>
                  </a:lnTo>
                  <a:lnTo>
                    <a:pt x="1938146" y="8509"/>
                  </a:lnTo>
                  <a:lnTo>
                    <a:pt x="1896109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560301" y="5345429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3" y="31623"/>
                  </a:lnTo>
                  <a:lnTo>
                    <a:pt x="65913" y="8509"/>
                  </a:lnTo>
                  <a:lnTo>
                    <a:pt x="107950" y="0"/>
                  </a:lnTo>
                  <a:lnTo>
                    <a:pt x="1896109" y="0"/>
                  </a:lnTo>
                  <a:lnTo>
                    <a:pt x="1938146" y="8509"/>
                  </a:lnTo>
                  <a:lnTo>
                    <a:pt x="1972436" y="31623"/>
                  </a:lnTo>
                  <a:lnTo>
                    <a:pt x="1995551" y="65912"/>
                  </a:lnTo>
                  <a:lnTo>
                    <a:pt x="2004059" y="107950"/>
                  </a:lnTo>
                  <a:lnTo>
                    <a:pt x="2004059" y="539750"/>
                  </a:lnTo>
                  <a:lnTo>
                    <a:pt x="1995551" y="581787"/>
                  </a:lnTo>
                  <a:lnTo>
                    <a:pt x="1972436" y="616077"/>
                  </a:lnTo>
                  <a:lnTo>
                    <a:pt x="1938146" y="639191"/>
                  </a:lnTo>
                  <a:lnTo>
                    <a:pt x="1896109" y="647700"/>
                  </a:lnTo>
                  <a:lnTo>
                    <a:pt x="107950" y="647700"/>
                  </a:lnTo>
                  <a:lnTo>
                    <a:pt x="65913" y="639191"/>
                  </a:lnTo>
                  <a:lnTo>
                    <a:pt x="31623" y="616077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2111355" y="5434710"/>
            <a:ext cx="897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*ngFor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419094" y="4126229"/>
            <a:ext cx="399415" cy="3284220"/>
          </a:xfrm>
          <a:custGeom>
            <a:avLst/>
            <a:gdLst/>
            <a:ahLst/>
            <a:cxnLst/>
            <a:rect l="l" t="t" r="r" b="b"/>
            <a:pathLst>
              <a:path w="399414" h="3284220">
                <a:moveTo>
                  <a:pt x="399160" y="3284220"/>
                </a:moveTo>
                <a:lnTo>
                  <a:pt x="321436" y="3281553"/>
                </a:lnTo>
                <a:lnTo>
                  <a:pt x="258063" y="3274441"/>
                </a:lnTo>
                <a:lnTo>
                  <a:pt x="215264" y="3263900"/>
                </a:lnTo>
                <a:lnTo>
                  <a:pt x="199516" y="3250946"/>
                </a:lnTo>
                <a:lnTo>
                  <a:pt x="199516" y="1675384"/>
                </a:lnTo>
                <a:lnTo>
                  <a:pt x="183895" y="1662430"/>
                </a:lnTo>
                <a:lnTo>
                  <a:pt x="141096" y="1651889"/>
                </a:lnTo>
                <a:lnTo>
                  <a:pt x="77723" y="1644777"/>
                </a:lnTo>
                <a:lnTo>
                  <a:pt x="0" y="1642110"/>
                </a:lnTo>
                <a:lnTo>
                  <a:pt x="77723" y="1639443"/>
                </a:lnTo>
                <a:lnTo>
                  <a:pt x="141096" y="1632331"/>
                </a:lnTo>
                <a:lnTo>
                  <a:pt x="183895" y="1621790"/>
                </a:lnTo>
                <a:lnTo>
                  <a:pt x="199516" y="1608836"/>
                </a:lnTo>
                <a:lnTo>
                  <a:pt x="199516" y="33274"/>
                </a:lnTo>
                <a:lnTo>
                  <a:pt x="215264" y="20320"/>
                </a:lnTo>
                <a:lnTo>
                  <a:pt x="258063" y="9779"/>
                </a:lnTo>
                <a:lnTo>
                  <a:pt x="321436" y="2667"/>
                </a:lnTo>
                <a:lnTo>
                  <a:pt x="39916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080997" y="5185409"/>
            <a:ext cx="399415" cy="1047115"/>
          </a:xfrm>
          <a:custGeom>
            <a:avLst/>
            <a:gdLst/>
            <a:ahLst/>
            <a:cxnLst/>
            <a:rect l="l" t="t" r="r" b="b"/>
            <a:pathLst>
              <a:path w="399415" h="1047114">
                <a:moveTo>
                  <a:pt x="0" y="1046606"/>
                </a:moveTo>
                <a:lnTo>
                  <a:pt x="77596" y="1043939"/>
                </a:lnTo>
                <a:lnTo>
                  <a:pt x="141096" y="1036827"/>
                </a:lnTo>
                <a:lnTo>
                  <a:pt x="183769" y="1026287"/>
                </a:lnTo>
                <a:lnTo>
                  <a:pt x="199390" y="1013460"/>
                </a:lnTo>
                <a:lnTo>
                  <a:pt x="199390" y="556513"/>
                </a:lnTo>
                <a:lnTo>
                  <a:pt x="215138" y="543560"/>
                </a:lnTo>
                <a:lnTo>
                  <a:pt x="257809" y="533018"/>
                </a:lnTo>
                <a:lnTo>
                  <a:pt x="321309" y="525906"/>
                </a:lnTo>
                <a:lnTo>
                  <a:pt x="398907" y="523239"/>
                </a:lnTo>
                <a:lnTo>
                  <a:pt x="321309" y="520700"/>
                </a:lnTo>
                <a:lnTo>
                  <a:pt x="257809" y="513588"/>
                </a:lnTo>
                <a:lnTo>
                  <a:pt x="215138" y="503047"/>
                </a:lnTo>
                <a:lnTo>
                  <a:pt x="199390" y="490092"/>
                </a:lnTo>
                <a:lnTo>
                  <a:pt x="199390" y="33147"/>
                </a:lnTo>
                <a:lnTo>
                  <a:pt x="183769" y="20319"/>
                </a:lnTo>
                <a:lnTo>
                  <a:pt x="141096" y="9778"/>
                </a:lnTo>
                <a:lnTo>
                  <a:pt x="77596" y="2666"/>
                </a:ln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346453" y="5167376"/>
            <a:ext cx="17716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Conditionally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HTML 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832837" y="5167376"/>
            <a:ext cx="16859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Renders</a:t>
            </a:r>
            <a:r>
              <a:rPr dirty="0" sz="24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list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9" name="object 5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8606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Structural</a:t>
            </a:r>
            <a:r>
              <a:rPr dirty="0" sz="5600" spc="-165"/>
              <a:t> </a:t>
            </a:r>
            <a:r>
              <a:rPr dirty="0" sz="5600" spc="-5"/>
              <a:t>Directives:</a:t>
            </a:r>
            <a:r>
              <a:rPr dirty="0" sz="5600" spc="-130"/>
              <a:t> </a:t>
            </a:r>
            <a:r>
              <a:rPr dirty="0" sz="5600"/>
              <a:t>*ngIf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5150" y="1971293"/>
            <a:ext cx="155606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*ngIf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simplest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structural directive.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makes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entire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chunk of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 appear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disappear.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expression evaluates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“false”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removes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copy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14331" y="3566159"/>
            <a:ext cx="7961630" cy="1952625"/>
            <a:chOff x="9514331" y="3566159"/>
            <a:chExt cx="7961630" cy="19526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4331" y="3566159"/>
              <a:ext cx="7961376" cy="19522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8443" y="3631691"/>
              <a:ext cx="7706867" cy="18166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86465" y="3993641"/>
              <a:ext cx="3096895" cy="504190"/>
            </a:xfrm>
            <a:custGeom>
              <a:avLst/>
              <a:gdLst/>
              <a:ahLst/>
              <a:cxnLst/>
              <a:rect l="l" t="t" r="r" b="b"/>
              <a:pathLst>
                <a:path w="3096894" h="504189">
                  <a:moveTo>
                    <a:pt x="0" y="504063"/>
                  </a:moveTo>
                  <a:lnTo>
                    <a:pt x="3096641" y="504063"/>
                  </a:lnTo>
                  <a:lnTo>
                    <a:pt x="3096641" y="0"/>
                  </a:lnTo>
                  <a:lnTo>
                    <a:pt x="0" y="0"/>
                  </a:lnTo>
                  <a:lnTo>
                    <a:pt x="0" y="50406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973056" y="6783323"/>
            <a:ext cx="7051675" cy="2105025"/>
            <a:chOff x="9973056" y="6783323"/>
            <a:chExt cx="7051675" cy="21050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3056" y="6783323"/>
              <a:ext cx="7051548" cy="21046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8880" y="6850379"/>
              <a:ext cx="6824472" cy="1965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96906" y="6872477"/>
              <a:ext cx="4826635" cy="396240"/>
            </a:xfrm>
            <a:custGeom>
              <a:avLst/>
              <a:gdLst/>
              <a:ahLst/>
              <a:cxnLst/>
              <a:rect l="l" t="t" r="r" b="b"/>
              <a:pathLst>
                <a:path w="4826634" h="396240">
                  <a:moveTo>
                    <a:pt x="0" y="395986"/>
                  </a:moveTo>
                  <a:lnTo>
                    <a:pt x="4826127" y="395986"/>
                  </a:lnTo>
                  <a:lnTo>
                    <a:pt x="4826127" y="0"/>
                  </a:lnTo>
                  <a:lnTo>
                    <a:pt x="0" y="0"/>
                  </a:lnTo>
                  <a:lnTo>
                    <a:pt x="0" y="39598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7670292" y="4511040"/>
            <a:ext cx="1226820" cy="161925"/>
            <a:chOff x="7670292" y="4511040"/>
            <a:chExt cx="1226820" cy="16192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0292" y="4514088"/>
              <a:ext cx="1226820" cy="1584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7920" y="4511040"/>
              <a:ext cx="76200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03820" y="4549139"/>
              <a:ext cx="1168400" cy="38100"/>
            </a:xfrm>
            <a:custGeom>
              <a:avLst/>
              <a:gdLst/>
              <a:ahLst/>
              <a:cxnLst/>
              <a:rect l="l" t="t" r="r" b="b"/>
              <a:pathLst>
                <a:path w="1168400" h="38100">
                  <a:moveTo>
                    <a:pt x="105404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54049" y="38100"/>
                  </a:lnTo>
                  <a:lnTo>
                    <a:pt x="1054049" y="0"/>
                  </a:lnTo>
                  <a:close/>
                </a:path>
                <a:path w="1168400" h="38100">
                  <a:moveTo>
                    <a:pt x="1168400" y="19050"/>
                  </a:moveTo>
                  <a:lnTo>
                    <a:pt x="1130300" y="0"/>
                  </a:lnTo>
                  <a:lnTo>
                    <a:pt x="1073150" y="0"/>
                  </a:lnTo>
                  <a:lnTo>
                    <a:pt x="1073150" y="38100"/>
                  </a:lnTo>
                  <a:lnTo>
                    <a:pt x="1130300" y="38100"/>
                  </a:lnTo>
                  <a:lnTo>
                    <a:pt x="1168400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89152" y="3857371"/>
            <a:ext cx="56965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Prefix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 name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an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asterisk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(*)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tag.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‘*’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specifies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is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structural directive and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 change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0027" y="7162241"/>
            <a:ext cx="538988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‘*’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internally converts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content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regular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binding and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wraps the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content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an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additional ng-template. The above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internally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converted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70292" y="7790688"/>
            <a:ext cx="1226820" cy="161925"/>
            <a:chOff x="7670292" y="7790688"/>
            <a:chExt cx="1226820" cy="16192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0292" y="7793736"/>
              <a:ext cx="1226820" cy="158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7920" y="7790688"/>
              <a:ext cx="76200" cy="114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03820" y="7828787"/>
              <a:ext cx="1168400" cy="38100"/>
            </a:xfrm>
            <a:custGeom>
              <a:avLst/>
              <a:gdLst/>
              <a:ahLst/>
              <a:cxnLst/>
              <a:rect l="l" t="t" r="r" b="b"/>
              <a:pathLst>
                <a:path w="1168400" h="38100">
                  <a:moveTo>
                    <a:pt x="105404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54049" y="38100"/>
                  </a:lnTo>
                  <a:lnTo>
                    <a:pt x="1054049" y="0"/>
                  </a:lnTo>
                  <a:close/>
                </a:path>
                <a:path w="1168400" h="38100">
                  <a:moveTo>
                    <a:pt x="1168400" y="19050"/>
                  </a:moveTo>
                  <a:lnTo>
                    <a:pt x="1130300" y="0"/>
                  </a:lnTo>
                  <a:lnTo>
                    <a:pt x="1073150" y="0"/>
                  </a:lnTo>
                  <a:lnTo>
                    <a:pt x="1073150" y="38100"/>
                  </a:lnTo>
                  <a:lnTo>
                    <a:pt x="1130300" y="38100"/>
                  </a:lnTo>
                  <a:lnTo>
                    <a:pt x="1168400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456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Remove</a:t>
            </a:r>
            <a:r>
              <a:rPr dirty="0" sz="5600" spc="-55"/>
              <a:t> </a:t>
            </a:r>
            <a:r>
              <a:rPr dirty="0" sz="5600"/>
              <a:t>vs</a:t>
            </a:r>
            <a:r>
              <a:rPr dirty="0" sz="5600" spc="-55"/>
              <a:t> </a:t>
            </a:r>
            <a:r>
              <a:rPr dirty="0" sz="5600"/>
              <a:t>Hide</a:t>
            </a:r>
            <a:r>
              <a:rPr dirty="0" sz="5600" spc="-45"/>
              <a:t> </a:t>
            </a:r>
            <a:r>
              <a:rPr dirty="0" sz="5600"/>
              <a:t>Element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28116" y="6492424"/>
            <a:ext cx="16489680" cy="2688590"/>
            <a:chOff x="928116" y="6492424"/>
            <a:chExt cx="16489680" cy="2688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6492424"/>
              <a:ext cx="16489680" cy="26881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54024" y="6512051"/>
              <a:ext cx="16378555" cy="2583180"/>
            </a:xfrm>
            <a:custGeom>
              <a:avLst/>
              <a:gdLst/>
              <a:ahLst/>
              <a:cxnLst/>
              <a:rect l="l" t="t" r="r" b="b"/>
              <a:pathLst>
                <a:path w="16378555" h="2583179">
                  <a:moveTo>
                    <a:pt x="15947771" y="0"/>
                  </a:moveTo>
                  <a:lnTo>
                    <a:pt x="430275" y="0"/>
                  </a:lnTo>
                  <a:lnTo>
                    <a:pt x="383413" y="2539"/>
                  </a:lnTo>
                  <a:lnTo>
                    <a:pt x="337947" y="9906"/>
                  </a:lnTo>
                  <a:lnTo>
                    <a:pt x="294297" y="21971"/>
                  </a:lnTo>
                  <a:lnTo>
                    <a:pt x="252590" y="38353"/>
                  </a:lnTo>
                  <a:lnTo>
                    <a:pt x="213118" y="58800"/>
                  </a:lnTo>
                  <a:lnTo>
                    <a:pt x="176174" y="83058"/>
                  </a:lnTo>
                  <a:lnTo>
                    <a:pt x="141998" y="110871"/>
                  </a:lnTo>
                  <a:lnTo>
                    <a:pt x="110858" y="142112"/>
                  </a:lnTo>
                  <a:lnTo>
                    <a:pt x="83019" y="176275"/>
                  </a:lnTo>
                  <a:lnTo>
                    <a:pt x="58750" y="213233"/>
                  </a:lnTo>
                  <a:lnTo>
                    <a:pt x="38303" y="252730"/>
                  </a:lnTo>
                  <a:lnTo>
                    <a:pt x="21932" y="294386"/>
                  </a:lnTo>
                  <a:lnTo>
                    <a:pt x="9918" y="338200"/>
                  </a:lnTo>
                  <a:lnTo>
                    <a:pt x="2527" y="383539"/>
                  </a:lnTo>
                  <a:lnTo>
                    <a:pt x="0" y="430530"/>
                  </a:lnTo>
                  <a:lnTo>
                    <a:pt x="0" y="2152396"/>
                  </a:lnTo>
                  <a:lnTo>
                    <a:pt x="2527" y="2199386"/>
                  </a:lnTo>
                  <a:lnTo>
                    <a:pt x="9918" y="2244725"/>
                  </a:lnTo>
                  <a:lnTo>
                    <a:pt x="21932" y="2288540"/>
                  </a:lnTo>
                  <a:lnTo>
                    <a:pt x="38303" y="2330196"/>
                  </a:lnTo>
                  <a:lnTo>
                    <a:pt x="58750" y="2369693"/>
                  </a:lnTo>
                  <a:lnTo>
                    <a:pt x="83019" y="2406650"/>
                  </a:lnTo>
                  <a:lnTo>
                    <a:pt x="110858" y="2440813"/>
                  </a:lnTo>
                  <a:lnTo>
                    <a:pt x="141998" y="2472055"/>
                  </a:lnTo>
                  <a:lnTo>
                    <a:pt x="176174" y="2499868"/>
                  </a:lnTo>
                  <a:lnTo>
                    <a:pt x="213118" y="2524150"/>
                  </a:lnTo>
                  <a:lnTo>
                    <a:pt x="252590" y="2544610"/>
                  </a:lnTo>
                  <a:lnTo>
                    <a:pt x="294297" y="2560980"/>
                  </a:lnTo>
                  <a:lnTo>
                    <a:pt x="337947" y="2572994"/>
                  </a:lnTo>
                  <a:lnTo>
                    <a:pt x="383413" y="2580398"/>
                  </a:lnTo>
                  <a:lnTo>
                    <a:pt x="430275" y="2582926"/>
                  </a:lnTo>
                  <a:lnTo>
                    <a:pt x="15947771" y="2582926"/>
                  </a:lnTo>
                  <a:lnTo>
                    <a:pt x="15994634" y="2580398"/>
                  </a:lnTo>
                  <a:lnTo>
                    <a:pt x="16040100" y="2572994"/>
                  </a:lnTo>
                  <a:lnTo>
                    <a:pt x="16083788" y="2560980"/>
                  </a:lnTo>
                  <a:lnTo>
                    <a:pt x="16125443" y="2544610"/>
                  </a:lnTo>
                  <a:lnTo>
                    <a:pt x="16164941" y="2524150"/>
                  </a:lnTo>
                  <a:lnTo>
                    <a:pt x="16201897" y="2499868"/>
                  </a:lnTo>
                  <a:lnTo>
                    <a:pt x="16236060" y="2472055"/>
                  </a:lnTo>
                  <a:lnTo>
                    <a:pt x="16267176" y="2440813"/>
                  </a:lnTo>
                  <a:lnTo>
                    <a:pt x="16294989" y="2406650"/>
                  </a:lnTo>
                  <a:lnTo>
                    <a:pt x="16319246" y="2369693"/>
                  </a:lnTo>
                  <a:lnTo>
                    <a:pt x="16339693" y="2330196"/>
                  </a:lnTo>
                  <a:lnTo>
                    <a:pt x="16356076" y="2288540"/>
                  </a:lnTo>
                  <a:lnTo>
                    <a:pt x="16368141" y="2244725"/>
                  </a:lnTo>
                  <a:lnTo>
                    <a:pt x="16375506" y="2199386"/>
                  </a:lnTo>
                  <a:lnTo>
                    <a:pt x="16378047" y="2152396"/>
                  </a:lnTo>
                  <a:lnTo>
                    <a:pt x="16378047" y="430530"/>
                  </a:lnTo>
                  <a:lnTo>
                    <a:pt x="16375506" y="383539"/>
                  </a:lnTo>
                  <a:lnTo>
                    <a:pt x="16368141" y="338200"/>
                  </a:lnTo>
                  <a:lnTo>
                    <a:pt x="16356076" y="294386"/>
                  </a:lnTo>
                  <a:lnTo>
                    <a:pt x="16339693" y="252730"/>
                  </a:lnTo>
                  <a:lnTo>
                    <a:pt x="16319246" y="213233"/>
                  </a:lnTo>
                  <a:lnTo>
                    <a:pt x="16294989" y="176275"/>
                  </a:lnTo>
                  <a:lnTo>
                    <a:pt x="16267176" y="142112"/>
                  </a:lnTo>
                  <a:lnTo>
                    <a:pt x="16236060" y="110871"/>
                  </a:lnTo>
                  <a:lnTo>
                    <a:pt x="16201897" y="83058"/>
                  </a:lnTo>
                  <a:lnTo>
                    <a:pt x="16164941" y="58800"/>
                  </a:lnTo>
                  <a:lnTo>
                    <a:pt x="16125443" y="38353"/>
                  </a:lnTo>
                  <a:lnTo>
                    <a:pt x="16083788" y="21971"/>
                  </a:lnTo>
                  <a:lnTo>
                    <a:pt x="16040100" y="9906"/>
                  </a:lnTo>
                  <a:lnTo>
                    <a:pt x="15994634" y="2539"/>
                  </a:lnTo>
                  <a:lnTo>
                    <a:pt x="15947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4786" y="6512813"/>
              <a:ext cx="16378555" cy="2583180"/>
            </a:xfrm>
            <a:custGeom>
              <a:avLst/>
              <a:gdLst/>
              <a:ahLst/>
              <a:cxnLst/>
              <a:rect l="l" t="t" r="r" b="b"/>
              <a:pathLst>
                <a:path w="16378555" h="2583179">
                  <a:moveTo>
                    <a:pt x="0" y="430530"/>
                  </a:moveTo>
                  <a:lnTo>
                    <a:pt x="2527" y="383540"/>
                  </a:lnTo>
                  <a:lnTo>
                    <a:pt x="9918" y="338201"/>
                  </a:lnTo>
                  <a:lnTo>
                    <a:pt x="21932" y="294386"/>
                  </a:lnTo>
                  <a:lnTo>
                    <a:pt x="38303" y="252730"/>
                  </a:lnTo>
                  <a:lnTo>
                    <a:pt x="58750" y="213233"/>
                  </a:lnTo>
                  <a:lnTo>
                    <a:pt x="83019" y="176276"/>
                  </a:lnTo>
                  <a:lnTo>
                    <a:pt x="110858" y="142113"/>
                  </a:lnTo>
                  <a:lnTo>
                    <a:pt x="141998" y="110871"/>
                  </a:lnTo>
                  <a:lnTo>
                    <a:pt x="176174" y="83058"/>
                  </a:lnTo>
                  <a:lnTo>
                    <a:pt x="213118" y="58801"/>
                  </a:lnTo>
                  <a:lnTo>
                    <a:pt x="252590" y="38354"/>
                  </a:lnTo>
                  <a:lnTo>
                    <a:pt x="294297" y="21971"/>
                  </a:lnTo>
                  <a:lnTo>
                    <a:pt x="337947" y="9906"/>
                  </a:lnTo>
                  <a:lnTo>
                    <a:pt x="383413" y="2540"/>
                  </a:lnTo>
                  <a:lnTo>
                    <a:pt x="430275" y="0"/>
                  </a:lnTo>
                  <a:lnTo>
                    <a:pt x="15947771" y="0"/>
                  </a:lnTo>
                  <a:lnTo>
                    <a:pt x="15994633" y="2540"/>
                  </a:lnTo>
                  <a:lnTo>
                    <a:pt x="16040100" y="9906"/>
                  </a:lnTo>
                  <a:lnTo>
                    <a:pt x="16083787" y="21971"/>
                  </a:lnTo>
                  <a:lnTo>
                    <a:pt x="16125444" y="38354"/>
                  </a:lnTo>
                  <a:lnTo>
                    <a:pt x="16164941" y="58801"/>
                  </a:lnTo>
                  <a:lnTo>
                    <a:pt x="16201898" y="83058"/>
                  </a:lnTo>
                  <a:lnTo>
                    <a:pt x="16236060" y="110871"/>
                  </a:lnTo>
                  <a:lnTo>
                    <a:pt x="16267175" y="142113"/>
                  </a:lnTo>
                  <a:lnTo>
                    <a:pt x="16294989" y="176276"/>
                  </a:lnTo>
                  <a:lnTo>
                    <a:pt x="16319246" y="213233"/>
                  </a:lnTo>
                  <a:lnTo>
                    <a:pt x="16339692" y="252730"/>
                  </a:lnTo>
                  <a:lnTo>
                    <a:pt x="16356075" y="294386"/>
                  </a:lnTo>
                  <a:lnTo>
                    <a:pt x="16368141" y="338201"/>
                  </a:lnTo>
                  <a:lnTo>
                    <a:pt x="16375506" y="383540"/>
                  </a:lnTo>
                  <a:lnTo>
                    <a:pt x="16378046" y="430530"/>
                  </a:lnTo>
                  <a:lnTo>
                    <a:pt x="16378046" y="2152396"/>
                  </a:lnTo>
                  <a:lnTo>
                    <a:pt x="16375506" y="2199386"/>
                  </a:lnTo>
                  <a:lnTo>
                    <a:pt x="16368141" y="2244725"/>
                  </a:lnTo>
                  <a:lnTo>
                    <a:pt x="16356075" y="2288540"/>
                  </a:lnTo>
                  <a:lnTo>
                    <a:pt x="16339692" y="2330196"/>
                  </a:lnTo>
                  <a:lnTo>
                    <a:pt x="16319246" y="2369693"/>
                  </a:lnTo>
                  <a:lnTo>
                    <a:pt x="16294989" y="2406650"/>
                  </a:lnTo>
                  <a:lnTo>
                    <a:pt x="16267175" y="2440813"/>
                  </a:lnTo>
                  <a:lnTo>
                    <a:pt x="16236060" y="2472055"/>
                  </a:lnTo>
                  <a:lnTo>
                    <a:pt x="16201898" y="2499868"/>
                  </a:lnTo>
                  <a:lnTo>
                    <a:pt x="16164941" y="2524150"/>
                  </a:lnTo>
                  <a:lnTo>
                    <a:pt x="16125444" y="2544610"/>
                  </a:lnTo>
                  <a:lnTo>
                    <a:pt x="16083787" y="2560980"/>
                  </a:lnTo>
                  <a:lnTo>
                    <a:pt x="16040100" y="2572994"/>
                  </a:lnTo>
                  <a:lnTo>
                    <a:pt x="15994633" y="2580398"/>
                  </a:lnTo>
                  <a:lnTo>
                    <a:pt x="15947771" y="2582926"/>
                  </a:lnTo>
                  <a:lnTo>
                    <a:pt x="430275" y="2582926"/>
                  </a:lnTo>
                  <a:lnTo>
                    <a:pt x="383413" y="2580398"/>
                  </a:lnTo>
                  <a:lnTo>
                    <a:pt x="337947" y="2572994"/>
                  </a:lnTo>
                  <a:lnTo>
                    <a:pt x="294297" y="2560980"/>
                  </a:lnTo>
                  <a:lnTo>
                    <a:pt x="252590" y="2544610"/>
                  </a:lnTo>
                  <a:lnTo>
                    <a:pt x="213118" y="2524150"/>
                  </a:lnTo>
                  <a:lnTo>
                    <a:pt x="176174" y="2499868"/>
                  </a:lnTo>
                  <a:lnTo>
                    <a:pt x="141998" y="2472055"/>
                  </a:lnTo>
                  <a:lnTo>
                    <a:pt x="110858" y="2440813"/>
                  </a:lnTo>
                  <a:lnTo>
                    <a:pt x="83019" y="2406650"/>
                  </a:lnTo>
                  <a:lnTo>
                    <a:pt x="58750" y="2369693"/>
                  </a:lnTo>
                  <a:lnTo>
                    <a:pt x="38303" y="2330196"/>
                  </a:lnTo>
                  <a:lnTo>
                    <a:pt x="21932" y="2288540"/>
                  </a:lnTo>
                  <a:lnTo>
                    <a:pt x="9918" y="2244725"/>
                  </a:lnTo>
                  <a:lnTo>
                    <a:pt x="2527" y="2199386"/>
                  </a:lnTo>
                  <a:lnTo>
                    <a:pt x="0" y="2152396"/>
                  </a:lnTo>
                  <a:lnTo>
                    <a:pt x="0" y="430530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8036" y="6765417"/>
            <a:ext cx="1580070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940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*ngIf directive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different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 ng-hide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AngularJS,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hides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whereas 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*ngIf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directive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completely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removes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continues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listen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watch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events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elements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Removing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 from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DOM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good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way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ensure that it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reduces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impact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 performance, especially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 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being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removed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resource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intensive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4616" y="2727960"/>
            <a:ext cx="3864864" cy="3180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2007" y="2884932"/>
            <a:ext cx="3849624" cy="2560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28289" y="1969134"/>
            <a:ext cx="4147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16A994"/>
                </a:solidFill>
                <a:latin typeface="Calibri"/>
                <a:cs typeface="Calibri"/>
              </a:rPr>
              <a:t>[hidden]:</a:t>
            </a:r>
            <a:r>
              <a:rPr dirty="0" sz="2400" spc="-100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16A994"/>
                </a:solidFill>
                <a:latin typeface="Calibri"/>
                <a:cs typeface="Calibri"/>
              </a:rPr>
              <a:t>For</a:t>
            </a:r>
            <a:r>
              <a:rPr dirty="0" sz="2400" spc="-70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16A994"/>
                </a:solidFill>
                <a:latin typeface="Calibri"/>
                <a:cs typeface="Calibri"/>
              </a:rPr>
              <a:t>small</a:t>
            </a:r>
            <a:r>
              <a:rPr dirty="0" sz="2400" spc="-75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16A994"/>
                </a:solidFill>
                <a:latin typeface="Calibri"/>
                <a:cs typeface="Calibri"/>
              </a:rPr>
              <a:t>element</a:t>
            </a:r>
            <a:r>
              <a:rPr dirty="0" sz="2400" spc="-45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16A994"/>
                </a:solidFill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87990" y="1971547"/>
            <a:ext cx="3720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16A994"/>
                </a:solidFill>
                <a:latin typeface="Calibri"/>
                <a:cs typeface="Calibri"/>
              </a:rPr>
              <a:t>*ngIf:</a:t>
            </a:r>
            <a:r>
              <a:rPr dirty="0" sz="2400" spc="-85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16A994"/>
                </a:solidFill>
                <a:latin typeface="Calibri"/>
                <a:cs typeface="Calibri"/>
              </a:rPr>
              <a:t>For</a:t>
            </a:r>
            <a:r>
              <a:rPr dirty="0" sz="2400" spc="-60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16A994"/>
                </a:solidFill>
                <a:latin typeface="Calibri"/>
                <a:cs typeface="Calibri"/>
              </a:rPr>
              <a:t>large</a:t>
            </a:r>
            <a:r>
              <a:rPr dirty="0" sz="2400" spc="-70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16A994"/>
                </a:solidFill>
                <a:latin typeface="Calibri"/>
                <a:cs typeface="Calibri"/>
              </a:rPr>
              <a:t>element</a:t>
            </a:r>
            <a:r>
              <a:rPr dirty="0" sz="2400" spc="-35" b="1" i="1">
                <a:solidFill>
                  <a:srgbClr val="16A99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16A994"/>
                </a:solidFill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1687195"/>
          </a:xfrm>
          <a:custGeom>
            <a:avLst/>
            <a:gdLst/>
            <a:ahLst/>
            <a:cxnLst/>
            <a:rect l="l" t="t" r="r" b="b"/>
            <a:pathLst>
              <a:path w="572769" h="1687195">
                <a:moveTo>
                  <a:pt x="0" y="286512"/>
                </a:moveTo>
                <a:lnTo>
                  <a:pt x="3746" y="240029"/>
                </a:lnTo>
                <a:lnTo>
                  <a:pt x="14592" y="195960"/>
                </a:lnTo>
                <a:lnTo>
                  <a:pt x="31953" y="154812"/>
                </a:lnTo>
                <a:lnTo>
                  <a:pt x="55245" y="117347"/>
                </a:lnTo>
                <a:lnTo>
                  <a:pt x="83858" y="83946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946"/>
                </a:lnTo>
                <a:lnTo>
                  <a:pt x="517398" y="117347"/>
                </a:lnTo>
                <a:lnTo>
                  <a:pt x="540639" y="154812"/>
                </a:lnTo>
                <a:lnTo>
                  <a:pt x="558038" y="195960"/>
                </a:lnTo>
                <a:lnTo>
                  <a:pt x="568833" y="240029"/>
                </a:lnTo>
                <a:lnTo>
                  <a:pt x="572643" y="286512"/>
                </a:lnTo>
                <a:lnTo>
                  <a:pt x="568833" y="332993"/>
                </a:lnTo>
                <a:lnTo>
                  <a:pt x="558038" y="377063"/>
                </a:lnTo>
                <a:lnTo>
                  <a:pt x="540639" y="418210"/>
                </a:lnTo>
                <a:lnTo>
                  <a:pt x="517398" y="455675"/>
                </a:lnTo>
                <a:lnTo>
                  <a:pt x="488823" y="489076"/>
                </a:lnTo>
                <a:lnTo>
                  <a:pt x="455421" y="517651"/>
                </a:lnTo>
                <a:lnTo>
                  <a:pt x="417906" y="541019"/>
                </a:lnTo>
                <a:lnTo>
                  <a:pt x="376821" y="558418"/>
                </a:lnTo>
                <a:lnTo>
                  <a:pt x="332765" y="569213"/>
                </a:lnTo>
                <a:lnTo>
                  <a:pt x="286321" y="573023"/>
                </a:lnTo>
                <a:lnTo>
                  <a:pt x="239877" y="569213"/>
                </a:lnTo>
                <a:lnTo>
                  <a:pt x="195821" y="558418"/>
                </a:lnTo>
                <a:lnTo>
                  <a:pt x="154736" y="541019"/>
                </a:lnTo>
                <a:lnTo>
                  <a:pt x="117220" y="517651"/>
                </a:lnTo>
                <a:lnTo>
                  <a:pt x="83858" y="489076"/>
                </a:lnTo>
                <a:lnTo>
                  <a:pt x="55245" y="455675"/>
                </a:lnTo>
                <a:lnTo>
                  <a:pt x="31953" y="418210"/>
                </a:lnTo>
                <a:lnTo>
                  <a:pt x="14592" y="377063"/>
                </a:lnTo>
                <a:lnTo>
                  <a:pt x="3746" y="332993"/>
                </a:lnTo>
                <a:lnTo>
                  <a:pt x="0" y="286512"/>
                </a:lnTo>
                <a:close/>
              </a:path>
              <a:path w="572769" h="1687195">
                <a:moveTo>
                  <a:pt x="0" y="1400428"/>
                </a:moveTo>
                <a:lnTo>
                  <a:pt x="3746" y="1353946"/>
                </a:lnTo>
                <a:lnTo>
                  <a:pt x="14592" y="1309877"/>
                </a:lnTo>
                <a:lnTo>
                  <a:pt x="31953" y="1268729"/>
                </a:lnTo>
                <a:lnTo>
                  <a:pt x="55245" y="1231264"/>
                </a:lnTo>
                <a:lnTo>
                  <a:pt x="83858" y="1197864"/>
                </a:lnTo>
                <a:lnTo>
                  <a:pt x="117220" y="1169289"/>
                </a:lnTo>
                <a:lnTo>
                  <a:pt x="154736" y="1145920"/>
                </a:lnTo>
                <a:lnTo>
                  <a:pt x="195821" y="1128521"/>
                </a:lnTo>
                <a:lnTo>
                  <a:pt x="239877" y="1117727"/>
                </a:lnTo>
                <a:lnTo>
                  <a:pt x="286321" y="1113916"/>
                </a:lnTo>
                <a:lnTo>
                  <a:pt x="332765" y="1117727"/>
                </a:lnTo>
                <a:lnTo>
                  <a:pt x="376821" y="1128521"/>
                </a:lnTo>
                <a:lnTo>
                  <a:pt x="417906" y="1145920"/>
                </a:lnTo>
                <a:lnTo>
                  <a:pt x="455421" y="1169289"/>
                </a:lnTo>
                <a:lnTo>
                  <a:pt x="488823" y="1197864"/>
                </a:lnTo>
                <a:lnTo>
                  <a:pt x="517398" y="1231264"/>
                </a:lnTo>
                <a:lnTo>
                  <a:pt x="540639" y="1268729"/>
                </a:lnTo>
                <a:lnTo>
                  <a:pt x="558038" y="1309877"/>
                </a:lnTo>
                <a:lnTo>
                  <a:pt x="568833" y="1353946"/>
                </a:lnTo>
                <a:lnTo>
                  <a:pt x="572643" y="1400428"/>
                </a:lnTo>
                <a:lnTo>
                  <a:pt x="568833" y="1446910"/>
                </a:lnTo>
                <a:lnTo>
                  <a:pt x="558038" y="1490979"/>
                </a:lnTo>
                <a:lnTo>
                  <a:pt x="540639" y="1532127"/>
                </a:lnTo>
                <a:lnTo>
                  <a:pt x="517398" y="1569592"/>
                </a:lnTo>
                <a:lnTo>
                  <a:pt x="488823" y="1602993"/>
                </a:lnTo>
                <a:lnTo>
                  <a:pt x="455421" y="1631695"/>
                </a:lnTo>
                <a:lnTo>
                  <a:pt x="417906" y="1654937"/>
                </a:lnTo>
                <a:lnTo>
                  <a:pt x="376821" y="1672335"/>
                </a:lnTo>
                <a:lnTo>
                  <a:pt x="332765" y="1683130"/>
                </a:lnTo>
                <a:lnTo>
                  <a:pt x="286321" y="1686940"/>
                </a:lnTo>
                <a:lnTo>
                  <a:pt x="239877" y="1683130"/>
                </a:lnTo>
                <a:lnTo>
                  <a:pt x="195821" y="1672335"/>
                </a:lnTo>
                <a:lnTo>
                  <a:pt x="154736" y="1654937"/>
                </a:lnTo>
                <a:lnTo>
                  <a:pt x="117220" y="1631695"/>
                </a:lnTo>
                <a:lnTo>
                  <a:pt x="83858" y="1602993"/>
                </a:lnTo>
                <a:lnTo>
                  <a:pt x="55245" y="1569592"/>
                </a:lnTo>
                <a:lnTo>
                  <a:pt x="31953" y="1532127"/>
                </a:lnTo>
                <a:lnTo>
                  <a:pt x="14592" y="1490979"/>
                </a:lnTo>
                <a:lnTo>
                  <a:pt x="3746" y="1446910"/>
                </a:lnTo>
                <a:lnTo>
                  <a:pt x="0" y="14004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5941" y="242328"/>
            <a:ext cx="16939895" cy="10049510"/>
            <a:chOff x="1055941" y="242328"/>
            <a:chExt cx="16939895" cy="10049510"/>
          </a:xfrm>
        </p:grpSpPr>
        <p:sp>
          <p:nvSpPr>
            <p:cNvPr id="9" name="object 9"/>
            <p:cNvSpPr/>
            <p:nvPr/>
          </p:nvSpPr>
          <p:spPr>
            <a:xfrm>
              <a:off x="1089659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7458" y="930605"/>
            <a:ext cx="1747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4716" y="1176908"/>
            <a:ext cx="11730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file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course’</a:t>
            </a:r>
            <a:r>
              <a:rPr dirty="0" sz="2400" spc="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347" y="2931921"/>
            <a:ext cx="2070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‘course’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5838" y="3914013"/>
            <a:ext cx="2334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348" y="5321046"/>
            <a:ext cx="2736850" cy="168910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30225" marR="5080" indent="-518159">
              <a:lnSpc>
                <a:spcPts val="2900"/>
              </a:lnSpc>
              <a:spcBef>
                <a:spcPts val="180"/>
              </a:spcBef>
              <a:tabLst>
                <a:tab pos="53022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  <a:p>
            <a:pPr marL="539115" marR="207010">
              <a:lnSpc>
                <a:spcPct val="100000"/>
              </a:lnSpc>
              <a:spcBef>
                <a:spcPts val="145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then/else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3857244"/>
            <a:ext cx="12945110" cy="6402705"/>
            <a:chOff x="1046988" y="3857244"/>
            <a:chExt cx="12945110" cy="640270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8411" y="3857244"/>
              <a:ext cx="6123432" cy="41041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235" y="3944112"/>
              <a:ext cx="5905499" cy="39258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105394" y="7116317"/>
              <a:ext cx="5433060" cy="323215"/>
            </a:xfrm>
            <a:custGeom>
              <a:avLst/>
              <a:gdLst/>
              <a:ahLst/>
              <a:cxnLst/>
              <a:rect l="l" t="t" r="r" b="b"/>
              <a:pathLst>
                <a:path w="5433059" h="323215">
                  <a:moveTo>
                    <a:pt x="0" y="322960"/>
                  </a:moveTo>
                  <a:lnTo>
                    <a:pt x="5432806" y="322960"/>
                  </a:lnTo>
                  <a:lnTo>
                    <a:pt x="5432806" y="0"/>
                  </a:lnTo>
                  <a:lnTo>
                    <a:pt x="0" y="0"/>
                  </a:lnTo>
                  <a:lnTo>
                    <a:pt x="0" y="32296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439402" y="8105013"/>
            <a:ext cx="2738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7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1687195"/>
          </a:xfrm>
          <a:custGeom>
            <a:avLst/>
            <a:gdLst/>
            <a:ahLst/>
            <a:cxnLst/>
            <a:rect l="l" t="t" r="r" b="b"/>
            <a:pathLst>
              <a:path w="572769" h="1687195">
                <a:moveTo>
                  <a:pt x="0" y="286512"/>
                </a:moveTo>
                <a:lnTo>
                  <a:pt x="3746" y="240029"/>
                </a:lnTo>
                <a:lnTo>
                  <a:pt x="14592" y="195960"/>
                </a:lnTo>
                <a:lnTo>
                  <a:pt x="31953" y="154812"/>
                </a:lnTo>
                <a:lnTo>
                  <a:pt x="55245" y="117347"/>
                </a:lnTo>
                <a:lnTo>
                  <a:pt x="83858" y="83946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946"/>
                </a:lnTo>
                <a:lnTo>
                  <a:pt x="517398" y="117347"/>
                </a:lnTo>
                <a:lnTo>
                  <a:pt x="540639" y="154812"/>
                </a:lnTo>
                <a:lnTo>
                  <a:pt x="558038" y="195960"/>
                </a:lnTo>
                <a:lnTo>
                  <a:pt x="568833" y="240029"/>
                </a:lnTo>
                <a:lnTo>
                  <a:pt x="572643" y="286512"/>
                </a:lnTo>
                <a:lnTo>
                  <a:pt x="568833" y="332993"/>
                </a:lnTo>
                <a:lnTo>
                  <a:pt x="558038" y="377063"/>
                </a:lnTo>
                <a:lnTo>
                  <a:pt x="540639" y="418210"/>
                </a:lnTo>
                <a:lnTo>
                  <a:pt x="517398" y="455675"/>
                </a:lnTo>
                <a:lnTo>
                  <a:pt x="488823" y="489076"/>
                </a:lnTo>
                <a:lnTo>
                  <a:pt x="455421" y="517651"/>
                </a:lnTo>
                <a:lnTo>
                  <a:pt x="417906" y="541019"/>
                </a:lnTo>
                <a:lnTo>
                  <a:pt x="376821" y="558418"/>
                </a:lnTo>
                <a:lnTo>
                  <a:pt x="332765" y="569213"/>
                </a:lnTo>
                <a:lnTo>
                  <a:pt x="286321" y="573023"/>
                </a:lnTo>
                <a:lnTo>
                  <a:pt x="239877" y="569213"/>
                </a:lnTo>
                <a:lnTo>
                  <a:pt x="195821" y="558418"/>
                </a:lnTo>
                <a:lnTo>
                  <a:pt x="154736" y="541019"/>
                </a:lnTo>
                <a:lnTo>
                  <a:pt x="117220" y="517651"/>
                </a:lnTo>
                <a:lnTo>
                  <a:pt x="83858" y="489076"/>
                </a:lnTo>
                <a:lnTo>
                  <a:pt x="55245" y="455675"/>
                </a:lnTo>
                <a:lnTo>
                  <a:pt x="31953" y="418210"/>
                </a:lnTo>
                <a:lnTo>
                  <a:pt x="14592" y="377063"/>
                </a:lnTo>
                <a:lnTo>
                  <a:pt x="3746" y="332993"/>
                </a:lnTo>
                <a:lnTo>
                  <a:pt x="0" y="286512"/>
                </a:lnTo>
                <a:close/>
              </a:path>
              <a:path w="572769" h="1687195">
                <a:moveTo>
                  <a:pt x="0" y="1400428"/>
                </a:moveTo>
                <a:lnTo>
                  <a:pt x="3746" y="1353946"/>
                </a:lnTo>
                <a:lnTo>
                  <a:pt x="14592" y="1309877"/>
                </a:lnTo>
                <a:lnTo>
                  <a:pt x="31953" y="1268729"/>
                </a:lnTo>
                <a:lnTo>
                  <a:pt x="55245" y="1231264"/>
                </a:lnTo>
                <a:lnTo>
                  <a:pt x="83858" y="1197864"/>
                </a:lnTo>
                <a:lnTo>
                  <a:pt x="117220" y="1169289"/>
                </a:lnTo>
                <a:lnTo>
                  <a:pt x="154736" y="1145920"/>
                </a:lnTo>
                <a:lnTo>
                  <a:pt x="195821" y="1128521"/>
                </a:lnTo>
                <a:lnTo>
                  <a:pt x="239877" y="1117727"/>
                </a:lnTo>
                <a:lnTo>
                  <a:pt x="286321" y="1113916"/>
                </a:lnTo>
                <a:lnTo>
                  <a:pt x="332765" y="1117727"/>
                </a:lnTo>
                <a:lnTo>
                  <a:pt x="376821" y="1128521"/>
                </a:lnTo>
                <a:lnTo>
                  <a:pt x="417906" y="1145920"/>
                </a:lnTo>
                <a:lnTo>
                  <a:pt x="455421" y="1169289"/>
                </a:lnTo>
                <a:lnTo>
                  <a:pt x="488823" y="1197864"/>
                </a:lnTo>
                <a:lnTo>
                  <a:pt x="517398" y="1231264"/>
                </a:lnTo>
                <a:lnTo>
                  <a:pt x="540639" y="1268729"/>
                </a:lnTo>
                <a:lnTo>
                  <a:pt x="558038" y="1309877"/>
                </a:lnTo>
                <a:lnTo>
                  <a:pt x="568833" y="1353946"/>
                </a:lnTo>
                <a:lnTo>
                  <a:pt x="572643" y="1400428"/>
                </a:lnTo>
                <a:lnTo>
                  <a:pt x="568833" y="1446910"/>
                </a:lnTo>
                <a:lnTo>
                  <a:pt x="558038" y="1490979"/>
                </a:lnTo>
                <a:lnTo>
                  <a:pt x="540639" y="1532127"/>
                </a:lnTo>
                <a:lnTo>
                  <a:pt x="517398" y="1569592"/>
                </a:lnTo>
                <a:lnTo>
                  <a:pt x="488823" y="1602993"/>
                </a:lnTo>
                <a:lnTo>
                  <a:pt x="455421" y="1631695"/>
                </a:lnTo>
                <a:lnTo>
                  <a:pt x="417906" y="1654937"/>
                </a:lnTo>
                <a:lnTo>
                  <a:pt x="376821" y="1672335"/>
                </a:lnTo>
                <a:lnTo>
                  <a:pt x="332765" y="1683130"/>
                </a:lnTo>
                <a:lnTo>
                  <a:pt x="286321" y="1686940"/>
                </a:lnTo>
                <a:lnTo>
                  <a:pt x="239877" y="1683130"/>
                </a:lnTo>
                <a:lnTo>
                  <a:pt x="195821" y="1672335"/>
                </a:lnTo>
                <a:lnTo>
                  <a:pt x="154736" y="1654937"/>
                </a:lnTo>
                <a:lnTo>
                  <a:pt x="117220" y="1631695"/>
                </a:lnTo>
                <a:lnTo>
                  <a:pt x="83858" y="1602993"/>
                </a:lnTo>
                <a:lnTo>
                  <a:pt x="55245" y="1569592"/>
                </a:lnTo>
                <a:lnTo>
                  <a:pt x="31953" y="1532127"/>
                </a:lnTo>
                <a:lnTo>
                  <a:pt x="14592" y="1490979"/>
                </a:lnTo>
                <a:lnTo>
                  <a:pt x="3746" y="1446910"/>
                </a:lnTo>
                <a:lnTo>
                  <a:pt x="0" y="14004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4897" y="3585781"/>
            <a:ext cx="15610840" cy="4382135"/>
            <a:chOff x="1084897" y="3585781"/>
            <a:chExt cx="15610840" cy="4382135"/>
          </a:xfrm>
        </p:grpSpPr>
        <p:sp>
          <p:nvSpPr>
            <p:cNvPr id="13" name="object 13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268" y="5250179"/>
              <a:ext cx="4811268" cy="24658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7231" y="5320283"/>
              <a:ext cx="4620768" cy="23210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1812" y="4997196"/>
              <a:ext cx="4483608" cy="29702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2395" y="5082540"/>
              <a:ext cx="4287011" cy="27950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307824" y="5077968"/>
              <a:ext cx="4295775" cy="2804160"/>
            </a:xfrm>
            <a:custGeom>
              <a:avLst/>
              <a:gdLst/>
              <a:ahLst/>
              <a:cxnLst/>
              <a:rect l="l" t="t" r="r" b="b"/>
              <a:pathLst>
                <a:path w="4295775" h="2804159">
                  <a:moveTo>
                    <a:pt x="0" y="2803905"/>
                  </a:moveTo>
                  <a:lnTo>
                    <a:pt x="4295648" y="2803905"/>
                  </a:lnTo>
                  <a:lnTo>
                    <a:pt x="4295648" y="0"/>
                  </a:lnTo>
                  <a:lnTo>
                    <a:pt x="0" y="0"/>
                  </a:lnTo>
                  <a:lnTo>
                    <a:pt x="0" y="280390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97458" y="930605"/>
            <a:ext cx="17462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1176908"/>
            <a:ext cx="123031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*ngIf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ngIf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adds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&lt;li&gt; element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holds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else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removes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&lt;li&gt;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2274569"/>
            <a:ext cx="12300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below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example,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holds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“Angular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Certification</a:t>
            </a:r>
            <a:r>
              <a:rPr dirty="0" sz="2400" spc="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Training”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evaluates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“true”</a:t>
            </a:r>
            <a:r>
              <a:rPr dirty="0" sz="2400" spc="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4716" y="3372104"/>
            <a:ext cx="666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localhost:4200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2931921"/>
            <a:ext cx="2070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‘course’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5838" y="3914013"/>
            <a:ext cx="2334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4605" y="8163559"/>
            <a:ext cx="9220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3926" y="8163559"/>
            <a:ext cx="310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t.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7653" y="5321553"/>
            <a:ext cx="2736850" cy="168846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30860" marR="5080" indent="-518795">
              <a:lnSpc>
                <a:spcPts val="2900"/>
              </a:lnSpc>
              <a:spcBef>
                <a:spcPts val="180"/>
              </a:spcBef>
              <a:tabLst>
                <a:tab pos="53022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  <a:p>
            <a:pPr marL="539115" marR="207645">
              <a:lnSpc>
                <a:spcPct val="100000"/>
              </a:lnSpc>
              <a:spcBef>
                <a:spcPts val="14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then/else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385" y="5247132"/>
            <a:ext cx="582295" cy="1691639"/>
            <a:chOff x="798385" y="5247132"/>
            <a:chExt cx="582295" cy="1691639"/>
          </a:xfrm>
        </p:grpSpPr>
        <p:sp>
          <p:nvSpPr>
            <p:cNvPr id="9" name="object 9"/>
            <p:cNvSpPr/>
            <p:nvPr/>
          </p:nvSpPr>
          <p:spPr>
            <a:xfrm>
              <a:off x="803148" y="5247132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2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4"/>
                  </a:lnTo>
                  <a:lnTo>
                    <a:pt x="83858" y="83819"/>
                  </a:lnTo>
                  <a:lnTo>
                    <a:pt x="55245" y="117220"/>
                  </a:lnTo>
                  <a:lnTo>
                    <a:pt x="31953" y="154685"/>
                  </a:lnTo>
                  <a:lnTo>
                    <a:pt x="14592" y="195833"/>
                  </a:lnTo>
                  <a:lnTo>
                    <a:pt x="3746" y="239902"/>
                  </a:lnTo>
                  <a:lnTo>
                    <a:pt x="0" y="286384"/>
                  </a:lnTo>
                  <a:lnTo>
                    <a:pt x="3746" y="332739"/>
                  </a:lnTo>
                  <a:lnTo>
                    <a:pt x="14592" y="376808"/>
                  </a:lnTo>
                  <a:lnTo>
                    <a:pt x="31953" y="417956"/>
                  </a:lnTo>
                  <a:lnTo>
                    <a:pt x="55245" y="455421"/>
                  </a:lnTo>
                  <a:lnTo>
                    <a:pt x="83858" y="488822"/>
                  </a:lnTo>
                  <a:lnTo>
                    <a:pt x="117220" y="517397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2"/>
                  </a:lnTo>
                  <a:lnTo>
                    <a:pt x="286321" y="572642"/>
                  </a:lnTo>
                  <a:lnTo>
                    <a:pt x="332765" y="568832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7"/>
                  </a:lnTo>
                  <a:lnTo>
                    <a:pt x="488823" y="488822"/>
                  </a:lnTo>
                  <a:lnTo>
                    <a:pt x="517398" y="455421"/>
                  </a:lnTo>
                  <a:lnTo>
                    <a:pt x="540639" y="417956"/>
                  </a:lnTo>
                  <a:lnTo>
                    <a:pt x="558038" y="376808"/>
                  </a:lnTo>
                  <a:lnTo>
                    <a:pt x="568833" y="332739"/>
                  </a:lnTo>
                  <a:lnTo>
                    <a:pt x="572643" y="286384"/>
                  </a:lnTo>
                  <a:lnTo>
                    <a:pt x="568833" y="239902"/>
                  </a:lnTo>
                  <a:lnTo>
                    <a:pt x="558038" y="195833"/>
                  </a:lnTo>
                  <a:lnTo>
                    <a:pt x="540639" y="154685"/>
                  </a:lnTo>
                  <a:lnTo>
                    <a:pt x="517398" y="117220"/>
                  </a:lnTo>
                  <a:lnTo>
                    <a:pt x="488823" y="83819"/>
                  </a:lnTo>
                  <a:lnTo>
                    <a:pt x="455421" y="55244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2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3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4897" y="3585781"/>
            <a:ext cx="16308705" cy="4374515"/>
            <a:chOff x="1084897" y="3585781"/>
            <a:chExt cx="16308705" cy="4374515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7883" y="5300472"/>
              <a:ext cx="4605528" cy="2331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8467" y="5379720"/>
              <a:ext cx="4408932" cy="2177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883895" y="5375148"/>
              <a:ext cx="4417695" cy="2186940"/>
            </a:xfrm>
            <a:custGeom>
              <a:avLst/>
              <a:gdLst/>
              <a:ahLst/>
              <a:cxnLst/>
              <a:rect l="l" t="t" r="r" b="b"/>
              <a:pathLst>
                <a:path w="4417694" h="2186940">
                  <a:moveTo>
                    <a:pt x="0" y="2186685"/>
                  </a:moveTo>
                  <a:lnTo>
                    <a:pt x="4417567" y="2186685"/>
                  </a:lnTo>
                  <a:lnTo>
                    <a:pt x="4417567" y="0"/>
                  </a:lnTo>
                  <a:lnTo>
                    <a:pt x="0" y="0"/>
                  </a:lnTo>
                  <a:lnTo>
                    <a:pt x="0" y="218668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012" y="4980432"/>
              <a:ext cx="5974080" cy="29794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312" y="5056632"/>
              <a:ext cx="5759195" cy="28224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16701" y="5577077"/>
              <a:ext cx="4320540" cy="1120140"/>
            </a:xfrm>
            <a:custGeom>
              <a:avLst/>
              <a:gdLst/>
              <a:ahLst/>
              <a:cxnLst/>
              <a:rect l="l" t="t" r="r" b="b"/>
              <a:pathLst>
                <a:path w="4320540" h="1120140">
                  <a:moveTo>
                    <a:pt x="2159507" y="361188"/>
                  </a:moveTo>
                  <a:lnTo>
                    <a:pt x="4320539" y="361188"/>
                  </a:lnTo>
                  <a:lnTo>
                    <a:pt x="4320539" y="0"/>
                  </a:lnTo>
                  <a:lnTo>
                    <a:pt x="2159507" y="0"/>
                  </a:lnTo>
                  <a:lnTo>
                    <a:pt x="2159507" y="361188"/>
                  </a:lnTo>
                  <a:close/>
                </a:path>
                <a:path w="4320540" h="1120140">
                  <a:moveTo>
                    <a:pt x="0" y="1120139"/>
                  </a:moveTo>
                  <a:lnTo>
                    <a:pt x="3311652" y="1120139"/>
                  </a:lnTo>
                  <a:lnTo>
                    <a:pt x="3311652" y="792479"/>
                  </a:lnTo>
                  <a:lnTo>
                    <a:pt x="0" y="792479"/>
                  </a:lnTo>
                  <a:lnTo>
                    <a:pt x="0" y="112013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97458" y="930605"/>
            <a:ext cx="17462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2931921"/>
            <a:ext cx="2070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‘course’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5838" y="3914013"/>
            <a:ext cx="2334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1176908"/>
            <a:ext cx="5888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else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clause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existing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908175"/>
            <a:ext cx="78111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evaluates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false,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then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‘else’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56540" y="1908175"/>
            <a:ext cx="2315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2632329"/>
            <a:ext cx="70586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‘course’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hold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4716" y="3372104"/>
            <a:ext cx="666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localhost:4200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7653" y="5321553"/>
            <a:ext cx="2736850" cy="168846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30860" marR="5080" indent="-518795">
              <a:lnSpc>
                <a:spcPts val="2900"/>
              </a:lnSpc>
              <a:spcBef>
                <a:spcPts val="180"/>
              </a:spcBef>
              <a:tabLst>
                <a:tab pos="530225" algn="l"/>
              </a:tabLst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  <a:p>
            <a:pPr marL="539115" marR="207645">
              <a:lnSpc>
                <a:spcPct val="100000"/>
              </a:lnSpc>
              <a:spcBef>
                <a:spcPts val="14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then/else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91618" y="9745167"/>
            <a:ext cx="52216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 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1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621637" y="8165972"/>
            <a:ext cx="923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40728" y="8165972"/>
            <a:ext cx="310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t.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385" y="5242369"/>
            <a:ext cx="582295" cy="1691639"/>
            <a:chOff x="798385" y="5242369"/>
            <a:chExt cx="582295" cy="1691639"/>
          </a:xfrm>
        </p:grpSpPr>
        <p:sp>
          <p:nvSpPr>
            <p:cNvPr id="9" name="object 9"/>
            <p:cNvSpPr/>
            <p:nvPr/>
          </p:nvSpPr>
          <p:spPr>
            <a:xfrm>
              <a:off x="803148" y="5247132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4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0"/>
                  </a:lnTo>
                  <a:lnTo>
                    <a:pt x="83858" y="83819"/>
                  </a:lnTo>
                  <a:lnTo>
                    <a:pt x="117220" y="55244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2"/>
                  </a:lnTo>
                  <a:lnTo>
                    <a:pt x="286321" y="0"/>
                  </a:lnTo>
                  <a:lnTo>
                    <a:pt x="332765" y="3682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4"/>
                  </a:lnTo>
                  <a:lnTo>
                    <a:pt x="488823" y="83819"/>
                  </a:lnTo>
                  <a:lnTo>
                    <a:pt x="517398" y="117220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384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1"/>
                  </a:lnTo>
                  <a:lnTo>
                    <a:pt x="488823" y="488822"/>
                  </a:lnTo>
                  <a:lnTo>
                    <a:pt x="455421" y="517397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2"/>
                  </a:lnTo>
                  <a:lnTo>
                    <a:pt x="286321" y="572642"/>
                  </a:lnTo>
                  <a:lnTo>
                    <a:pt x="239877" y="568832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7"/>
                  </a:lnTo>
                  <a:lnTo>
                    <a:pt x="83858" y="488822"/>
                  </a:lnTo>
                  <a:lnTo>
                    <a:pt x="55245" y="455421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38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3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9660" y="3590544"/>
            <a:ext cx="0" cy="2771140"/>
          </a:xfrm>
          <a:custGeom>
            <a:avLst/>
            <a:gdLst/>
            <a:ahLst/>
            <a:cxnLst/>
            <a:rect l="l" t="t" r="r" b="b"/>
            <a:pathLst>
              <a:path w="0" h="2771140">
                <a:moveTo>
                  <a:pt x="0" y="0"/>
                </a:moveTo>
                <a:lnTo>
                  <a:pt x="0" y="541401"/>
                </a:lnTo>
              </a:path>
              <a:path w="0" h="2771140">
                <a:moveTo>
                  <a:pt x="0" y="1115314"/>
                </a:moveTo>
                <a:lnTo>
                  <a:pt x="0" y="1656841"/>
                </a:lnTo>
              </a:path>
              <a:path w="0" h="2771140">
                <a:moveTo>
                  <a:pt x="0" y="2229230"/>
                </a:moveTo>
                <a:lnTo>
                  <a:pt x="0" y="2770631"/>
                </a:lnTo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14347" y="2931921"/>
            <a:ext cx="2070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‘course’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5838" y="3914013"/>
            <a:ext cx="23348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653" y="5321553"/>
            <a:ext cx="2736850" cy="168846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30860" marR="5080" indent="-518795">
              <a:lnSpc>
                <a:spcPts val="2900"/>
              </a:lnSpc>
              <a:spcBef>
                <a:spcPts val="180"/>
              </a:spcBef>
              <a:tabLst>
                <a:tab pos="53022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  <a:p>
            <a:pPr marL="539115" marR="207645">
              <a:lnSpc>
                <a:spcPct val="100000"/>
              </a:lnSpc>
              <a:spcBef>
                <a:spcPts val="14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then/else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7458" y="930605"/>
            <a:ext cx="17462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4716" y="1176908"/>
            <a:ext cx="109975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 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‘then’</a:t>
            </a:r>
            <a:r>
              <a:rPr dirty="0" sz="2400" spc="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‘else’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clause.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evaluates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true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‘#truecondition’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added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else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‘#falsecondition’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added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2274569"/>
            <a:ext cx="12337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holds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“Angular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Certification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Training”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evaluates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true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#truecondition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3372104"/>
            <a:ext cx="666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localhost:4200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83123" y="4482084"/>
            <a:ext cx="12207240" cy="3973195"/>
            <a:chOff x="5183123" y="4482084"/>
            <a:chExt cx="12207240" cy="397319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123" y="4482084"/>
              <a:ext cx="6269735" cy="3973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1" y="4567428"/>
              <a:ext cx="6048756" cy="37978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87883" y="5676900"/>
              <a:ext cx="4602480" cy="27752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88467" y="5759196"/>
              <a:ext cx="4405883" cy="26060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883895" y="5754624"/>
              <a:ext cx="4415155" cy="2615565"/>
            </a:xfrm>
            <a:custGeom>
              <a:avLst/>
              <a:gdLst/>
              <a:ahLst/>
              <a:cxnLst/>
              <a:rect l="l" t="t" r="r" b="b"/>
              <a:pathLst>
                <a:path w="4415155" h="2615565">
                  <a:moveTo>
                    <a:pt x="0" y="2615184"/>
                  </a:moveTo>
                  <a:lnTo>
                    <a:pt x="4414647" y="2615184"/>
                  </a:lnTo>
                  <a:lnTo>
                    <a:pt x="4414647" y="0"/>
                  </a:lnTo>
                  <a:lnTo>
                    <a:pt x="0" y="0"/>
                  </a:lnTo>
                  <a:lnTo>
                    <a:pt x="0" y="261518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02757" y="5002530"/>
              <a:ext cx="6049010" cy="2385060"/>
            </a:xfrm>
            <a:custGeom>
              <a:avLst/>
              <a:gdLst/>
              <a:ahLst/>
              <a:cxnLst/>
              <a:rect l="l" t="t" r="r" b="b"/>
              <a:pathLst>
                <a:path w="6049009" h="2385059">
                  <a:moveTo>
                    <a:pt x="0" y="297179"/>
                  </a:moveTo>
                  <a:lnTo>
                    <a:pt x="6048501" y="297179"/>
                  </a:lnTo>
                  <a:lnTo>
                    <a:pt x="604850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  <a:path w="6049009" h="2385059">
                  <a:moveTo>
                    <a:pt x="170687" y="975359"/>
                  </a:moveTo>
                  <a:lnTo>
                    <a:pt x="2907665" y="975359"/>
                  </a:lnTo>
                  <a:lnTo>
                    <a:pt x="2907665" y="705611"/>
                  </a:lnTo>
                  <a:lnTo>
                    <a:pt x="170687" y="705611"/>
                  </a:lnTo>
                  <a:lnTo>
                    <a:pt x="170687" y="975359"/>
                  </a:lnTo>
                  <a:close/>
                </a:path>
                <a:path w="6049009" h="2385059">
                  <a:moveTo>
                    <a:pt x="35051" y="2385059"/>
                  </a:moveTo>
                  <a:lnTo>
                    <a:pt x="3044824" y="2385059"/>
                  </a:lnTo>
                  <a:lnTo>
                    <a:pt x="3044824" y="2115311"/>
                  </a:lnTo>
                  <a:lnTo>
                    <a:pt x="35051" y="2115311"/>
                  </a:lnTo>
                  <a:lnTo>
                    <a:pt x="35051" y="238505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4769464" y="8468359"/>
            <a:ext cx="9220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91618" y="9745167"/>
            <a:ext cx="52216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 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1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41668" y="8468359"/>
            <a:ext cx="310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app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mp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t.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4061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Structural</a:t>
            </a:r>
            <a:r>
              <a:rPr dirty="0" sz="5600" spc="-160"/>
              <a:t> </a:t>
            </a:r>
            <a:r>
              <a:rPr dirty="0" sz="5600" spc="-5"/>
              <a:t>Directives:</a:t>
            </a:r>
            <a:r>
              <a:rPr dirty="0" sz="5600" spc="-125"/>
              <a:t> </a:t>
            </a:r>
            <a:r>
              <a:rPr dirty="0" sz="5600" spc="-5"/>
              <a:t>*ngFor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888326"/>
            <a:ext cx="16523335" cy="1033780"/>
            <a:chOff x="912875" y="1888326"/>
            <a:chExt cx="16523335" cy="1033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888326"/>
              <a:ext cx="16523208" cy="1033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05000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16264890" y="0"/>
                  </a:moveTo>
                  <a:lnTo>
                    <a:pt x="155968" y="0"/>
                  </a:lnTo>
                  <a:lnTo>
                    <a:pt x="106667" y="8000"/>
                  </a:lnTo>
                  <a:lnTo>
                    <a:pt x="63855" y="30099"/>
                  </a:lnTo>
                  <a:lnTo>
                    <a:pt x="30086" y="63880"/>
                  </a:lnTo>
                  <a:lnTo>
                    <a:pt x="7950" y="106679"/>
                  </a:lnTo>
                  <a:lnTo>
                    <a:pt x="0" y="155955"/>
                  </a:lnTo>
                  <a:lnTo>
                    <a:pt x="0" y="779526"/>
                  </a:lnTo>
                  <a:lnTo>
                    <a:pt x="7950" y="828801"/>
                  </a:lnTo>
                  <a:lnTo>
                    <a:pt x="30086" y="871601"/>
                  </a:lnTo>
                  <a:lnTo>
                    <a:pt x="63855" y="905382"/>
                  </a:lnTo>
                  <a:lnTo>
                    <a:pt x="106667" y="927480"/>
                  </a:lnTo>
                  <a:lnTo>
                    <a:pt x="155968" y="935481"/>
                  </a:lnTo>
                  <a:lnTo>
                    <a:pt x="16264890" y="935481"/>
                  </a:lnTo>
                  <a:lnTo>
                    <a:pt x="16314166" y="927480"/>
                  </a:lnTo>
                  <a:lnTo>
                    <a:pt x="16356965" y="905382"/>
                  </a:lnTo>
                  <a:lnTo>
                    <a:pt x="16390747" y="871601"/>
                  </a:lnTo>
                  <a:lnTo>
                    <a:pt x="16412845" y="828801"/>
                  </a:lnTo>
                  <a:lnTo>
                    <a:pt x="16420846" y="779526"/>
                  </a:lnTo>
                  <a:lnTo>
                    <a:pt x="16420846" y="155955"/>
                  </a:lnTo>
                  <a:lnTo>
                    <a:pt x="16412845" y="106679"/>
                  </a:lnTo>
                  <a:lnTo>
                    <a:pt x="16390747" y="63880"/>
                  </a:lnTo>
                  <a:lnTo>
                    <a:pt x="16356965" y="30099"/>
                  </a:lnTo>
                  <a:lnTo>
                    <a:pt x="16314166" y="8000"/>
                  </a:lnTo>
                  <a:lnTo>
                    <a:pt x="1626489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05762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0" y="155956"/>
                  </a:moveTo>
                  <a:lnTo>
                    <a:pt x="7950" y="106680"/>
                  </a:lnTo>
                  <a:lnTo>
                    <a:pt x="30086" y="63881"/>
                  </a:lnTo>
                  <a:lnTo>
                    <a:pt x="63855" y="30099"/>
                  </a:lnTo>
                  <a:lnTo>
                    <a:pt x="106667" y="8001"/>
                  </a:lnTo>
                  <a:lnTo>
                    <a:pt x="155968" y="0"/>
                  </a:lnTo>
                  <a:lnTo>
                    <a:pt x="16264889" y="0"/>
                  </a:lnTo>
                  <a:lnTo>
                    <a:pt x="16314166" y="8001"/>
                  </a:lnTo>
                  <a:lnTo>
                    <a:pt x="16356964" y="30099"/>
                  </a:lnTo>
                  <a:lnTo>
                    <a:pt x="16390747" y="63881"/>
                  </a:lnTo>
                  <a:lnTo>
                    <a:pt x="16412844" y="106680"/>
                  </a:lnTo>
                  <a:lnTo>
                    <a:pt x="16420846" y="155956"/>
                  </a:lnTo>
                  <a:lnTo>
                    <a:pt x="16420846" y="779526"/>
                  </a:lnTo>
                  <a:lnTo>
                    <a:pt x="16412844" y="828802"/>
                  </a:lnTo>
                  <a:lnTo>
                    <a:pt x="16390747" y="871601"/>
                  </a:lnTo>
                  <a:lnTo>
                    <a:pt x="16356964" y="905383"/>
                  </a:lnTo>
                  <a:lnTo>
                    <a:pt x="16314166" y="927481"/>
                  </a:lnTo>
                  <a:lnTo>
                    <a:pt x="16264889" y="935482"/>
                  </a:lnTo>
                  <a:lnTo>
                    <a:pt x="155968" y="935482"/>
                  </a:lnTo>
                  <a:lnTo>
                    <a:pt x="106667" y="927481"/>
                  </a:lnTo>
                  <a:lnTo>
                    <a:pt x="63855" y="905383"/>
                  </a:lnTo>
                  <a:lnTo>
                    <a:pt x="30086" y="871601"/>
                  </a:lnTo>
                  <a:lnTo>
                    <a:pt x="7950" y="828802"/>
                  </a:lnTo>
                  <a:lnTo>
                    <a:pt x="0" y="779526"/>
                  </a:lnTo>
                  <a:lnTo>
                    <a:pt x="0" y="15595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53439" y="1953894"/>
            <a:ext cx="157041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5240" marR="5080" indent="-1273175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*ngFor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structural directive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renders a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template for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collection.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repeater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iterates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placed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element,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cloned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3291" y="4294720"/>
            <a:ext cx="11942445" cy="2525395"/>
            <a:chOff x="1193291" y="4294720"/>
            <a:chExt cx="11942445" cy="2525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071" y="6025895"/>
              <a:ext cx="7987283" cy="794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039" y="6079236"/>
              <a:ext cx="7741919" cy="682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815" y="6120383"/>
              <a:ext cx="1290828" cy="6522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94297" y="6166866"/>
              <a:ext cx="1150620" cy="511809"/>
            </a:xfrm>
            <a:custGeom>
              <a:avLst/>
              <a:gdLst/>
              <a:ahLst/>
              <a:cxnLst/>
              <a:rect l="l" t="t" r="r" b="b"/>
              <a:pathLst>
                <a:path w="1150620" h="511809">
                  <a:moveTo>
                    <a:pt x="0" y="511683"/>
                  </a:moveTo>
                  <a:lnTo>
                    <a:pt x="1150620" y="511683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51168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291" y="4294720"/>
              <a:ext cx="4392168" cy="12678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3019" y="4367784"/>
              <a:ext cx="4178935" cy="1121410"/>
            </a:xfrm>
            <a:custGeom>
              <a:avLst/>
              <a:gdLst/>
              <a:ahLst/>
              <a:cxnLst/>
              <a:rect l="l" t="t" r="r" b="b"/>
              <a:pathLst>
                <a:path w="4178935" h="1121410">
                  <a:moveTo>
                    <a:pt x="3991737" y="0"/>
                  </a:moveTo>
                  <a:lnTo>
                    <a:pt x="186944" y="0"/>
                  </a:lnTo>
                  <a:lnTo>
                    <a:pt x="137287" y="6730"/>
                  </a:lnTo>
                  <a:lnTo>
                    <a:pt x="92583" y="25526"/>
                  </a:lnTo>
                  <a:lnTo>
                    <a:pt x="54737" y="54737"/>
                  </a:lnTo>
                  <a:lnTo>
                    <a:pt x="25527" y="92582"/>
                  </a:lnTo>
                  <a:lnTo>
                    <a:pt x="6731" y="137160"/>
                  </a:lnTo>
                  <a:lnTo>
                    <a:pt x="0" y="186816"/>
                  </a:lnTo>
                  <a:lnTo>
                    <a:pt x="0" y="934338"/>
                  </a:lnTo>
                  <a:lnTo>
                    <a:pt x="6731" y="984123"/>
                  </a:lnTo>
                  <a:lnTo>
                    <a:pt x="25527" y="1028700"/>
                  </a:lnTo>
                  <a:lnTo>
                    <a:pt x="54737" y="1066545"/>
                  </a:lnTo>
                  <a:lnTo>
                    <a:pt x="92583" y="1095755"/>
                  </a:lnTo>
                  <a:lnTo>
                    <a:pt x="137287" y="1114552"/>
                  </a:lnTo>
                  <a:lnTo>
                    <a:pt x="186944" y="1121282"/>
                  </a:lnTo>
                  <a:lnTo>
                    <a:pt x="3991737" y="1121282"/>
                  </a:lnTo>
                  <a:lnTo>
                    <a:pt x="4041394" y="1114552"/>
                  </a:lnTo>
                  <a:lnTo>
                    <a:pt x="4086098" y="1095755"/>
                  </a:lnTo>
                  <a:lnTo>
                    <a:pt x="4123944" y="1066545"/>
                  </a:lnTo>
                  <a:lnTo>
                    <a:pt x="4153154" y="1028700"/>
                  </a:lnTo>
                  <a:lnTo>
                    <a:pt x="4171950" y="984123"/>
                  </a:lnTo>
                  <a:lnTo>
                    <a:pt x="4178680" y="934338"/>
                  </a:lnTo>
                  <a:lnTo>
                    <a:pt x="4178680" y="186816"/>
                  </a:lnTo>
                  <a:lnTo>
                    <a:pt x="4171950" y="137160"/>
                  </a:lnTo>
                  <a:lnTo>
                    <a:pt x="4153154" y="92582"/>
                  </a:lnTo>
                  <a:lnTo>
                    <a:pt x="4123944" y="54737"/>
                  </a:lnTo>
                  <a:lnTo>
                    <a:pt x="4086098" y="25526"/>
                  </a:lnTo>
                  <a:lnTo>
                    <a:pt x="4041394" y="6730"/>
                  </a:lnTo>
                  <a:lnTo>
                    <a:pt x="3991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3781" y="4368546"/>
              <a:ext cx="4178935" cy="1121410"/>
            </a:xfrm>
            <a:custGeom>
              <a:avLst/>
              <a:gdLst/>
              <a:ahLst/>
              <a:cxnLst/>
              <a:rect l="l" t="t" r="r" b="b"/>
              <a:pathLst>
                <a:path w="4178935" h="1121410">
                  <a:moveTo>
                    <a:pt x="0" y="186816"/>
                  </a:moveTo>
                  <a:lnTo>
                    <a:pt x="6731" y="137159"/>
                  </a:lnTo>
                  <a:lnTo>
                    <a:pt x="25527" y="92582"/>
                  </a:lnTo>
                  <a:lnTo>
                    <a:pt x="54737" y="54737"/>
                  </a:lnTo>
                  <a:lnTo>
                    <a:pt x="92583" y="25526"/>
                  </a:lnTo>
                  <a:lnTo>
                    <a:pt x="137287" y="6730"/>
                  </a:lnTo>
                  <a:lnTo>
                    <a:pt x="186944" y="0"/>
                  </a:lnTo>
                  <a:lnTo>
                    <a:pt x="3991737" y="0"/>
                  </a:lnTo>
                  <a:lnTo>
                    <a:pt x="4041394" y="6730"/>
                  </a:lnTo>
                  <a:lnTo>
                    <a:pt x="4086098" y="25526"/>
                  </a:lnTo>
                  <a:lnTo>
                    <a:pt x="4123944" y="54737"/>
                  </a:lnTo>
                  <a:lnTo>
                    <a:pt x="4153154" y="92582"/>
                  </a:lnTo>
                  <a:lnTo>
                    <a:pt x="4171950" y="137159"/>
                  </a:lnTo>
                  <a:lnTo>
                    <a:pt x="4178680" y="186816"/>
                  </a:lnTo>
                  <a:lnTo>
                    <a:pt x="4178680" y="934338"/>
                  </a:lnTo>
                  <a:lnTo>
                    <a:pt x="4171950" y="984123"/>
                  </a:lnTo>
                  <a:lnTo>
                    <a:pt x="4153154" y="1028700"/>
                  </a:lnTo>
                  <a:lnTo>
                    <a:pt x="4123944" y="1066545"/>
                  </a:lnTo>
                  <a:lnTo>
                    <a:pt x="4086098" y="1095755"/>
                  </a:lnTo>
                  <a:lnTo>
                    <a:pt x="4041394" y="1114552"/>
                  </a:lnTo>
                  <a:lnTo>
                    <a:pt x="3991737" y="1121282"/>
                  </a:lnTo>
                  <a:lnTo>
                    <a:pt x="186944" y="1121282"/>
                  </a:lnTo>
                  <a:lnTo>
                    <a:pt x="137287" y="1114552"/>
                  </a:lnTo>
                  <a:lnTo>
                    <a:pt x="92583" y="1095755"/>
                  </a:lnTo>
                  <a:lnTo>
                    <a:pt x="54737" y="1066545"/>
                  </a:lnTo>
                  <a:lnTo>
                    <a:pt x="25527" y="1028700"/>
                  </a:lnTo>
                  <a:lnTo>
                    <a:pt x="6731" y="984123"/>
                  </a:lnTo>
                  <a:lnTo>
                    <a:pt x="0" y="934338"/>
                  </a:lnTo>
                  <a:lnTo>
                    <a:pt x="0" y="186816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45157" y="4327397"/>
            <a:ext cx="34931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952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*ngFor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tells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&lt;li&gt;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per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courses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560807" y="7184225"/>
            <a:ext cx="4394200" cy="1268095"/>
            <a:chOff x="12560807" y="7184225"/>
            <a:chExt cx="4394200" cy="126809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0807" y="7184225"/>
              <a:ext cx="4393692" cy="12678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669011" y="7257288"/>
              <a:ext cx="4181475" cy="1121410"/>
            </a:xfrm>
            <a:custGeom>
              <a:avLst/>
              <a:gdLst/>
              <a:ahLst/>
              <a:cxnLst/>
              <a:rect l="l" t="t" r="r" b="b"/>
              <a:pathLst>
                <a:path w="4181475" h="1121409">
                  <a:moveTo>
                    <a:pt x="3994404" y="0"/>
                  </a:moveTo>
                  <a:lnTo>
                    <a:pt x="186944" y="0"/>
                  </a:lnTo>
                  <a:lnTo>
                    <a:pt x="137287" y="6730"/>
                  </a:lnTo>
                  <a:lnTo>
                    <a:pt x="92583" y="25526"/>
                  </a:lnTo>
                  <a:lnTo>
                    <a:pt x="54737" y="54736"/>
                  </a:lnTo>
                  <a:lnTo>
                    <a:pt x="25527" y="92582"/>
                  </a:lnTo>
                  <a:lnTo>
                    <a:pt x="6731" y="137159"/>
                  </a:lnTo>
                  <a:lnTo>
                    <a:pt x="0" y="186816"/>
                  </a:lnTo>
                  <a:lnTo>
                    <a:pt x="0" y="934338"/>
                  </a:lnTo>
                  <a:lnTo>
                    <a:pt x="6731" y="984122"/>
                  </a:lnTo>
                  <a:lnTo>
                    <a:pt x="25527" y="1028699"/>
                  </a:lnTo>
                  <a:lnTo>
                    <a:pt x="54737" y="1066545"/>
                  </a:lnTo>
                  <a:lnTo>
                    <a:pt x="92583" y="1095755"/>
                  </a:lnTo>
                  <a:lnTo>
                    <a:pt x="137287" y="1114551"/>
                  </a:lnTo>
                  <a:lnTo>
                    <a:pt x="186944" y="1121282"/>
                  </a:lnTo>
                  <a:lnTo>
                    <a:pt x="3994404" y="1121282"/>
                  </a:lnTo>
                  <a:lnTo>
                    <a:pt x="4044061" y="1114551"/>
                  </a:lnTo>
                  <a:lnTo>
                    <a:pt x="4088765" y="1095755"/>
                  </a:lnTo>
                  <a:lnTo>
                    <a:pt x="4126611" y="1066545"/>
                  </a:lnTo>
                  <a:lnTo>
                    <a:pt x="4155821" y="1028699"/>
                  </a:lnTo>
                  <a:lnTo>
                    <a:pt x="4174617" y="984122"/>
                  </a:lnTo>
                  <a:lnTo>
                    <a:pt x="4181348" y="934338"/>
                  </a:lnTo>
                  <a:lnTo>
                    <a:pt x="4181348" y="186816"/>
                  </a:lnTo>
                  <a:lnTo>
                    <a:pt x="4174617" y="137159"/>
                  </a:lnTo>
                  <a:lnTo>
                    <a:pt x="4155821" y="92582"/>
                  </a:lnTo>
                  <a:lnTo>
                    <a:pt x="4126611" y="54736"/>
                  </a:lnTo>
                  <a:lnTo>
                    <a:pt x="4088765" y="25526"/>
                  </a:lnTo>
                  <a:lnTo>
                    <a:pt x="4044061" y="6730"/>
                  </a:lnTo>
                  <a:lnTo>
                    <a:pt x="3994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669773" y="7258050"/>
              <a:ext cx="4181475" cy="1121410"/>
            </a:xfrm>
            <a:custGeom>
              <a:avLst/>
              <a:gdLst/>
              <a:ahLst/>
              <a:cxnLst/>
              <a:rect l="l" t="t" r="r" b="b"/>
              <a:pathLst>
                <a:path w="4181475" h="1121409">
                  <a:moveTo>
                    <a:pt x="0" y="186817"/>
                  </a:moveTo>
                  <a:lnTo>
                    <a:pt x="6730" y="137160"/>
                  </a:lnTo>
                  <a:lnTo>
                    <a:pt x="25526" y="92582"/>
                  </a:lnTo>
                  <a:lnTo>
                    <a:pt x="54736" y="54737"/>
                  </a:lnTo>
                  <a:lnTo>
                    <a:pt x="92582" y="25526"/>
                  </a:lnTo>
                  <a:lnTo>
                    <a:pt x="137286" y="6731"/>
                  </a:lnTo>
                  <a:lnTo>
                    <a:pt x="186944" y="0"/>
                  </a:lnTo>
                  <a:lnTo>
                    <a:pt x="3994404" y="0"/>
                  </a:lnTo>
                  <a:lnTo>
                    <a:pt x="4044060" y="6731"/>
                  </a:lnTo>
                  <a:lnTo>
                    <a:pt x="4088764" y="25526"/>
                  </a:lnTo>
                  <a:lnTo>
                    <a:pt x="4126610" y="54737"/>
                  </a:lnTo>
                  <a:lnTo>
                    <a:pt x="4155820" y="92582"/>
                  </a:lnTo>
                  <a:lnTo>
                    <a:pt x="4174616" y="137160"/>
                  </a:lnTo>
                  <a:lnTo>
                    <a:pt x="4181347" y="186817"/>
                  </a:lnTo>
                  <a:lnTo>
                    <a:pt x="4181347" y="934338"/>
                  </a:lnTo>
                  <a:lnTo>
                    <a:pt x="4174616" y="984123"/>
                  </a:lnTo>
                  <a:lnTo>
                    <a:pt x="4155820" y="1028700"/>
                  </a:lnTo>
                  <a:lnTo>
                    <a:pt x="4126610" y="1066545"/>
                  </a:lnTo>
                  <a:lnTo>
                    <a:pt x="4088764" y="1095756"/>
                  </a:lnTo>
                  <a:lnTo>
                    <a:pt x="4044060" y="1114552"/>
                  </a:lnTo>
                  <a:lnTo>
                    <a:pt x="3994404" y="1121283"/>
                  </a:lnTo>
                  <a:lnTo>
                    <a:pt x="186944" y="1121283"/>
                  </a:lnTo>
                  <a:lnTo>
                    <a:pt x="137286" y="1114552"/>
                  </a:lnTo>
                  <a:lnTo>
                    <a:pt x="92582" y="1095756"/>
                  </a:lnTo>
                  <a:lnTo>
                    <a:pt x="54736" y="1066545"/>
                  </a:lnTo>
                  <a:lnTo>
                    <a:pt x="25526" y="1028700"/>
                  </a:lnTo>
                  <a:lnTo>
                    <a:pt x="6730" y="984123"/>
                  </a:lnTo>
                  <a:lnTo>
                    <a:pt x="0" y="934338"/>
                  </a:lnTo>
                  <a:lnTo>
                    <a:pt x="0" y="186817"/>
                  </a:lnTo>
                  <a:close/>
                </a:path>
              </a:pathLst>
            </a:custGeom>
            <a:ln w="38100">
              <a:solidFill>
                <a:srgbClr val="A788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993116" y="7218426"/>
            <a:ext cx="35413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‘of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courses’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means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we’ll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iterating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over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60807" y="4302340"/>
            <a:ext cx="4394200" cy="1268095"/>
            <a:chOff x="12560807" y="4302340"/>
            <a:chExt cx="4394200" cy="126809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0807" y="4302340"/>
              <a:ext cx="4393692" cy="12678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669011" y="4375404"/>
              <a:ext cx="4181475" cy="1121410"/>
            </a:xfrm>
            <a:custGeom>
              <a:avLst/>
              <a:gdLst/>
              <a:ahLst/>
              <a:cxnLst/>
              <a:rect l="l" t="t" r="r" b="b"/>
              <a:pathLst>
                <a:path w="4181475" h="1121410">
                  <a:moveTo>
                    <a:pt x="3994404" y="0"/>
                  </a:moveTo>
                  <a:lnTo>
                    <a:pt x="186944" y="0"/>
                  </a:lnTo>
                  <a:lnTo>
                    <a:pt x="137287" y="6731"/>
                  </a:lnTo>
                  <a:lnTo>
                    <a:pt x="92583" y="25526"/>
                  </a:lnTo>
                  <a:lnTo>
                    <a:pt x="54737" y="54737"/>
                  </a:lnTo>
                  <a:lnTo>
                    <a:pt x="25527" y="92583"/>
                  </a:lnTo>
                  <a:lnTo>
                    <a:pt x="6731" y="137160"/>
                  </a:lnTo>
                  <a:lnTo>
                    <a:pt x="0" y="186817"/>
                  </a:lnTo>
                  <a:lnTo>
                    <a:pt x="0" y="934338"/>
                  </a:lnTo>
                  <a:lnTo>
                    <a:pt x="6731" y="984123"/>
                  </a:lnTo>
                  <a:lnTo>
                    <a:pt x="25527" y="1028700"/>
                  </a:lnTo>
                  <a:lnTo>
                    <a:pt x="54737" y="1066546"/>
                  </a:lnTo>
                  <a:lnTo>
                    <a:pt x="92583" y="1095756"/>
                  </a:lnTo>
                  <a:lnTo>
                    <a:pt x="137287" y="1114552"/>
                  </a:lnTo>
                  <a:lnTo>
                    <a:pt x="186944" y="1121283"/>
                  </a:lnTo>
                  <a:lnTo>
                    <a:pt x="3994404" y="1121283"/>
                  </a:lnTo>
                  <a:lnTo>
                    <a:pt x="4044061" y="1114552"/>
                  </a:lnTo>
                  <a:lnTo>
                    <a:pt x="4088765" y="1095756"/>
                  </a:lnTo>
                  <a:lnTo>
                    <a:pt x="4126611" y="1066546"/>
                  </a:lnTo>
                  <a:lnTo>
                    <a:pt x="4155821" y="1028700"/>
                  </a:lnTo>
                  <a:lnTo>
                    <a:pt x="4174617" y="984123"/>
                  </a:lnTo>
                  <a:lnTo>
                    <a:pt x="4181348" y="934338"/>
                  </a:lnTo>
                  <a:lnTo>
                    <a:pt x="4181348" y="186817"/>
                  </a:lnTo>
                  <a:lnTo>
                    <a:pt x="4174617" y="137160"/>
                  </a:lnTo>
                  <a:lnTo>
                    <a:pt x="4155821" y="92583"/>
                  </a:lnTo>
                  <a:lnTo>
                    <a:pt x="4126611" y="54737"/>
                  </a:lnTo>
                  <a:lnTo>
                    <a:pt x="4088765" y="25526"/>
                  </a:lnTo>
                  <a:lnTo>
                    <a:pt x="4044061" y="6731"/>
                  </a:lnTo>
                  <a:lnTo>
                    <a:pt x="3994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669773" y="4376166"/>
              <a:ext cx="4181475" cy="1121410"/>
            </a:xfrm>
            <a:custGeom>
              <a:avLst/>
              <a:gdLst/>
              <a:ahLst/>
              <a:cxnLst/>
              <a:rect l="l" t="t" r="r" b="b"/>
              <a:pathLst>
                <a:path w="4181475" h="1121410">
                  <a:moveTo>
                    <a:pt x="0" y="186817"/>
                  </a:moveTo>
                  <a:lnTo>
                    <a:pt x="6730" y="137160"/>
                  </a:lnTo>
                  <a:lnTo>
                    <a:pt x="25526" y="92583"/>
                  </a:lnTo>
                  <a:lnTo>
                    <a:pt x="54736" y="54737"/>
                  </a:lnTo>
                  <a:lnTo>
                    <a:pt x="92582" y="25526"/>
                  </a:lnTo>
                  <a:lnTo>
                    <a:pt x="137286" y="6731"/>
                  </a:lnTo>
                  <a:lnTo>
                    <a:pt x="186944" y="0"/>
                  </a:lnTo>
                  <a:lnTo>
                    <a:pt x="3994404" y="0"/>
                  </a:lnTo>
                  <a:lnTo>
                    <a:pt x="4044060" y="6731"/>
                  </a:lnTo>
                  <a:lnTo>
                    <a:pt x="4088764" y="25526"/>
                  </a:lnTo>
                  <a:lnTo>
                    <a:pt x="4126610" y="54737"/>
                  </a:lnTo>
                  <a:lnTo>
                    <a:pt x="4155820" y="92583"/>
                  </a:lnTo>
                  <a:lnTo>
                    <a:pt x="4174616" y="137160"/>
                  </a:lnTo>
                  <a:lnTo>
                    <a:pt x="4181347" y="186817"/>
                  </a:lnTo>
                  <a:lnTo>
                    <a:pt x="4181347" y="934338"/>
                  </a:lnTo>
                  <a:lnTo>
                    <a:pt x="4174616" y="984123"/>
                  </a:lnTo>
                  <a:lnTo>
                    <a:pt x="4155820" y="1028700"/>
                  </a:lnTo>
                  <a:lnTo>
                    <a:pt x="4126610" y="1066546"/>
                  </a:lnTo>
                  <a:lnTo>
                    <a:pt x="4088764" y="1095756"/>
                  </a:lnTo>
                  <a:lnTo>
                    <a:pt x="4044060" y="1114552"/>
                  </a:lnTo>
                  <a:lnTo>
                    <a:pt x="3994404" y="1121283"/>
                  </a:lnTo>
                  <a:lnTo>
                    <a:pt x="186944" y="1121283"/>
                  </a:lnTo>
                  <a:lnTo>
                    <a:pt x="137286" y="1114552"/>
                  </a:lnTo>
                  <a:lnTo>
                    <a:pt x="92582" y="1095756"/>
                  </a:lnTo>
                  <a:lnTo>
                    <a:pt x="54736" y="1066546"/>
                  </a:lnTo>
                  <a:lnTo>
                    <a:pt x="25526" y="1028700"/>
                  </a:lnTo>
                  <a:lnTo>
                    <a:pt x="6730" y="984123"/>
                  </a:lnTo>
                  <a:lnTo>
                    <a:pt x="0" y="934338"/>
                  </a:lnTo>
                  <a:lnTo>
                    <a:pt x="0" y="186817"/>
                  </a:lnTo>
                  <a:close/>
                </a:path>
              </a:pathLst>
            </a:custGeom>
            <a:ln w="38100">
              <a:solidFill>
                <a:srgbClr val="817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973304" y="4335221"/>
            <a:ext cx="358076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‘let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course’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87196" y="7184225"/>
            <a:ext cx="4392295" cy="1268095"/>
            <a:chOff x="1187196" y="7184225"/>
            <a:chExt cx="4392295" cy="126809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196" y="7184225"/>
              <a:ext cx="4392168" cy="1267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95400" y="7257288"/>
              <a:ext cx="4180204" cy="1121410"/>
            </a:xfrm>
            <a:custGeom>
              <a:avLst/>
              <a:gdLst/>
              <a:ahLst/>
              <a:cxnLst/>
              <a:rect l="l" t="t" r="r" b="b"/>
              <a:pathLst>
                <a:path w="4180204" h="1121409">
                  <a:moveTo>
                    <a:pt x="3993261" y="0"/>
                  </a:moveTo>
                  <a:lnTo>
                    <a:pt x="186944" y="0"/>
                  </a:lnTo>
                  <a:lnTo>
                    <a:pt x="137287" y="6730"/>
                  </a:lnTo>
                  <a:lnTo>
                    <a:pt x="92583" y="25526"/>
                  </a:lnTo>
                  <a:lnTo>
                    <a:pt x="54737" y="54736"/>
                  </a:lnTo>
                  <a:lnTo>
                    <a:pt x="25527" y="92582"/>
                  </a:lnTo>
                  <a:lnTo>
                    <a:pt x="6731" y="137159"/>
                  </a:lnTo>
                  <a:lnTo>
                    <a:pt x="0" y="186816"/>
                  </a:lnTo>
                  <a:lnTo>
                    <a:pt x="0" y="934338"/>
                  </a:lnTo>
                  <a:lnTo>
                    <a:pt x="6731" y="984122"/>
                  </a:lnTo>
                  <a:lnTo>
                    <a:pt x="25527" y="1028699"/>
                  </a:lnTo>
                  <a:lnTo>
                    <a:pt x="54737" y="1066545"/>
                  </a:lnTo>
                  <a:lnTo>
                    <a:pt x="92583" y="1095755"/>
                  </a:lnTo>
                  <a:lnTo>
                    <a:pt x="137287" y="1114551"/>
                  </a:lnTo>
                  <a:lnTo>
                    <a:pt x="186944" y="1121282"/>
                  </a:lnTo>
                  <a:lnTo>
                    <a:pt x="3993261" y="1121282"/>
                  </a:lnTo>
                  <a:lnTo>
                    <a:pt x="4042917" y="1114551"/>
                  </a:lnTo>
                  <a:lnTo>
                    <a:pt x="4087622" y="1095755"/>
                  </a:lnTo>
                  <a:lnTo>
                    <a:pt x="4125467" y="1066545"/>
                  </a:lnTo>
                  <a:lnTo>
                    <a:pt x="4154678" y="1028699"/>
                  </a:lnTo>
                  <a:lnTo>
                    <a:pt x="4173474" y="984122"/>
                  </a:lnTo>
                  <a:lnTo>
                    <a:pt x="4180204" y="934338"/>
                  </a:lnTo>
                  <a:lnTo>
                    <a:pt x="4180204" y="186816"/>
                  </a:lnTo>
                  <a:lnTo>
                    <a:pt x="4173474" y="137159"/>
                  </a:lnTo>
                  <a:lnTo>
                    <a:pt x="4154678" y="92582"/>
                  </a:lnTo>
                  <a:lnTo>
                    <a:pt x="4125467" y="54736"/>
                  </a:lnTo>
                  <a:lnTo>
                    <a:pt x="4087622" y="25526"/>
                  </a:lnTo>
                  <a:lnTo>
                    <a:pt x="4042917" y="6730"/>
                  </a:lnTo>
                  <a:lnTo>
                    <a:pt x="3993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96162" y="7258050"/>
              <a:ext cx="4180204" cy="1121410"/>
            </a:xfrm>
            <a:custGeom>
              <a:avLst/>
              <a:gdLst/>
              <a:ahLst/>
              <a:cxnLst/>
              <a:rect l="l" t="t" r="r" b="b"/>
              <a:pathLst>
                <a:path w="4180204" h="1121409">
                  <a:moveTo>
                    <a:pt x="0" y="186817"/>
                  </a:moveTo>
                  <a:lnTo>
                    <a:pt x="6731" y="137160"/>
                  </a:lnTo>
                  <a:lnTo>
                    <a:pt x="25526" y="92582"/>
                  </a:lnTo>
                  <a:lnTo>
                    <a:pt x="54737" y="54737"/>
                  </a:lnTo>
                  <a:lnTo>
                    <a:pt x="92582" y="25526"/>
                  </a:lnTo>
                  <a:lnTo>
                    <a:pt x="137287" y="6731"/>
                  </a:lnTo>
                  <a:lnTo>
                    <a:pt x="186944" y="0"/>
                  </a:lnTo>
                  <a:lnTo>
                    <a:pt x="3993261" y="0"/>
                  </a:lnTo>
                  <a:lnTo>
                    <a:pt x="4042917" y="6731"/>
                  </a:lnTo>
                  <a:lnTo>
                    <a:pt x="4087622" y="25526"/>
                  </a:lnTo>
                  <a:lnTo>
                    <a:pt x="4125467" y="54737"/>
                  </a:lnTo>
                  <a:lnTo>
                    <a:pt x="4154678" y="92582"/>
                  </a:lnTo>
                  <a:lnTo>
                    <a:pt x="4173474" y="137160"/>
                  </a:lnTo>
                  <a:lnTo>
                    <a:pt x="4180204" y="186817"/>
                  </a:lnTo>
                  <a:lnTo>
                    <a:pt x="4180204" y="934338"/>
                  </a:lnTo>
                  <a:lnTo>
                    <a:pt x="4173474" y="984123"/>
                  </a:lnTo>
                  <a:lnTo>
                    <a:pt x="4154678" y="1028700"/>
                  </a:lnTo>
                  <a:lnTo>
                    <a:pt x="4125467" y="1066545"/>
                  </a:lnTo>
                  <a:lnTo>
                    <a:pt x="4087622" y="1095756"/>
                  </a:lnTo>
                  <a:lnTo>
                    <a:pt x="4042917" y="1114552"/>
                  </a:lnTo>
                  <a:lnTo>
                    <a:pt x="3993261" y="1121283"/>
                  </a:lnTo>
                  <a:lnTo>
                    <a:pt x="186944" y="1121283"/>
                  </a:lnTo>
                  <a:lnTo>
                    <a:pt x="137287" y="1114552"/>
                  </a:lnTo>
                  <a:lnTo>
                    <a:pt x="92582" y="1095756"/>
                  </a:lnTo>
                  <a:lnTo>
                    <a:pt x="54737" y="1066545"/>
                  </a:lnTo>
                  <a:lnTo>
                    <a:pt x="25526" y="1028700"/>
                  </a:lnTo>
                  <a:lnTo>
                    <a:pt x="6731" y="984123"/>
                  </a:lnTo>
                  <a:lnTo>
                    <a:pt x="0" y="934338"/>
                  </a:lnTo>
                  <a:lnTo>
                    <a:pt x="0" y="186817"/>
                  </a:lnTo>
                  <a:close/>
                </a:path>
              </a:pathLst>
            </a:custGeom>
            <a:ln w="38099">
              <a:solidFill>
                <a:srgbClr val="F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85722" y="7401306"/>
            <a:ext cx="35534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*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character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ngFor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55335" y="4828032"/>
            <a:ext cx="7431405" cy="3124200"/>
            <a:chOff x="5355335" y="4828032"/>
            <a:chExt cx="7431405" cy="312420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4407" y="4892040"/>
              <a:ext cx="106679" cy="12466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30033" y="4927854"/>
              <a:ext cx="0" cy="1153795"/>
            </a:xfrm>
            <a:custGeom>
              <a:avLst/>
              <a:gdLst/>
              <a:ahLst/>
              <a:cxnLst/>
              <a:rect l="l" t="t" r="r" b="b"/>
              <a:pathLst>
                <a:path w="0" h="1153795">
                  <a:moveTo>
                    <a:pt x="0" y="115328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1431" y="4828032"/>
              <a:ext cx="1805939" cy="23469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80304" y="4888991"/>
              <a:ext cx="1650364" cy="76200"/>
            </a:xfrm>
            <a:custGeom>
              <a:avLst/>
              <a:gdLst/>
              <a:ahLst/>
              <a:cxnLst/>
              <a:rect l="l" t="t" r="r" b="b"/>
              <a:pathLst>
                <a:path w="1650365" h="76200">
                  <a:moveTo>
                    <a:pt x="76327" y="0"/>
                  </a:moveTo>
                  <a:lnTo>
                    <a:pt x="0" y="38100"/>
                  </a:lnTo>
                  <a:lnTo>
                    <a:pt x="76327" y="76200"/>
                  </a:lnTo>
                  <a:lnTo>
                    <a:pt x="76327" y="50800"/>
                  </a:lnTo>
                  <a:lnTo>
                    <a:pt x="76200" y="50800"/>
                  </a:lnTo>
                  <a:lnTo>
                    <a:pt x="76200" y="25400"/>
                  </a:lnTo>
                  <a:lnTo>
                    <a:pt x="76327" y="25400"/>
                  </a:lnTo>
                  <a:lnTo>
                    <a:pt x="76327" y="0"/>
                  </a:lnTo>
                  <a:close/>
                </a:path>
                <a:path w="1650365" h="76200">
                  <a:moveTo>
                    <a:pt x="1650238" y="25400"/>
                  </a:moveTo>
                  <a:lnTo>
                    <a:pt x="76327" y="25400"/>
                  </a:lnTo>
                  <a:lnTo>
                    <a:pt x="76327" y="50800"/>
                  </a:lnTo>
                  <a:lnTo>
                    <a:pt x="1650111" y="50800"/>
                  </a:lnTo>
                  <a:lnTo>
                    <a:pt x="1650238" y="2540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4407" y="6740652"/>
              <a:ext cx="106679" cy="11475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130033" y="6762750"/>
              <a:ext cx="0" cy="1056005"/>
            </a:xfrm>
            <a:custGeom>
              <a:avLst/>
              <a:gdLst/>
              <a:ahLst/>
              <a:cxnLst/>
              <a:rect l="l" t="t" r="r" b="b"/>
              <a:pathLst>
                <a:path w="0" h="1056004">
                  <a:moveTo>
                    <a:pt x="0" y="0"/>
                  </a:moveTo>
                  <a:lnTo>
                    <a:pt x="0" y="1055751"/>
                  </a:lnTo>
                </a:path>
              </a:pathLst>
            </a:custGeom>
            <a:ln w="25908">
              <a:solidFill>
                <a:srgbClr val="FF5F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5335" y="7717536"/>
              <a:ext cx="1812036" cy="2346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474208" y="7778495"/>
              <a:ext cx="1655445" cy="76200"/>
            </a:xfrm>
            <a:custGeom>
              <a:avLst/>
              <a:gdLst/>
              <a:ahLst/>
              <a:cxnLst/>
              <a:rect l="l" t="t" r="r" b="b"/>
              <a:pathLst>
                <a:path w="1655445" h="76200">
                  <a:moveTo>
                    <a:pt x="1654937" y="25400"/>
                  </a:moveTo>
                  <a:lnTo>
                    <a:pt x="76200" y="2540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54937" y="50800"/>
                  </a:lnTo>
                  <a:lnTo>
                    <a:pt x="1654937" y="25400"/>
                  </a:lnTo>
                  <a:close/>
                </a:path>
              </a:pathLst>
            </a:custGeom>
            <a:solidFill>
              <a:srgbClr val="F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43215" y="6106668"/>
              <a:ext cx="2156460" cy="6537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488173" y="6151626"/>
              <a:ext cx="2017395" cy="514984"/>
            </a:xfrm>
            <a:custGeom>
              <a:avLst/>
              <a:gdLst/>
              <a:ahLst/>
              <a:cxnLst/>
              <a:rect l="l" t="t" r="r" b="b"/>
              <a:pathLst>
                <a:path w="2017395" h="514984">
                  <a:moveTo>
                    <a:pt x="0" y="514985"/>
                  </a:moveTo>
                  <a:lnTo>
                    <a:pt x="2017268" y="514985"/>
                  </a:lnTo>
                  <a:lnTo>
                    <a:pt x="2017268" y="0"/>
                  </a:lnTo>
                  <a:lnTo>
                    <a:pt x="0" y="0"/>
                  </a:lnTo>
                  <a:lnTo>
                    <a:pt x="0" y="5149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2000" y="4835652"/>
              <a:ext cx="4404359" cy="23469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24672" y="4896611"/>
              <a:ext cx="4246880" cy="76200"/>
            </a:xfrm>
            <a:custGeom>
              <a:avLst/>
              <a:gdLst/>
              <a:ahLst/>
              <a:cxnLst/>
              <a:rect l="l" t="t" r="r" b="b"/>
              <a:pathLst>
                <a:path w="4246880" h="76200">
                  <a:moveTo>
                    <a:pt x="4246880" y="38100"/>
                  </a:moveTo>
                  <a:lnTo>
                    <a:pt x="4221480" y="25400"/>
                  </a:lnTo>
                  <a:lnTo>
                    <a:pt x="4170680" y="0"/>
                  </a:lnTo>
                  <a:lnTo>
                    <a:pt x="4170680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4170680" y="50800"/>
                  </a:lnTo>
                  <a:lnTo>
                    <a:pt x="4170680" y="76200"/>
                  </a:lnTo>
                  <a:lnTo>
                    <a:pt x="4221480" y="50800"/>
                  </a:lnTo>
                  <a:lnTo>
                    <a:pt x="4246880" y="38100"/>
                  </a:lnTo>
                  <a:close/>
                </a:path>
              </a:pathLst>
            </a:custGeom>
            <a:solidFill>
              <a:srgbClr val="8177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72927" y="7717536"/>
              <a:ext cx="2313431" cy="23469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515600" y="7778495"/>
              <a:ext cx="2156460" cy="76200"/>
            </a:xfrm>
            <a:custGeom>
              <a:avLst/>
              <a:gdLst/>
              <a:ahLst/>
              <a:cxnLst/>
              <a:rect l="l" t="t" r="r" b="b"/>
              <a:pathLst>
                <a:path w="2156459" h="76200">
                  <a:moveTo>
                    <a:pt x="2156079" y="38100"/>
                  </a:moveTo>
                  <a:lnTo>
                    <a:pt x="2130679" y="25400"/>
                  </a:lnTo>
                  <a:lnTo>
                    <a:pt x="2079879" y="0"/>
                  </a:lnTo>
                  <a:lnTo>
                    <a:pt x="2079879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079879" y="50800"/>
                  </a:lnTo>
                  <a:lnTo>
                    <a:pt x="2079879" y="76200"/>
                  </a:lnTo>
                  <a:lnTo>
                    <a:pt x="2130679" y="50800"/>
                  </a:lnTo>
                  <a:lnTo>
                    <a:pt x="2156079" y="38100"/>
                  </a:lnTo>
                  <a:close/>
                </a:path>
              </a:pathLst>
            </a:custGeom>
            <a:solidFill>
              <a:srgbClr val="A788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9807" y="4876800"/>
              <a:ext cx="106679" cy="12466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425433" y="4912614"/>
              <a:ext cx="0" cy="1153795"/>
            </a:xfrm>
            <a:custGeom>
              <a:avLst/>
              <a:gdLst/>
              <a:ahLst/>
              <a:cxnLst/>
              <a:rect l="l" t="t" r="r" b="b"/>
              <a:pathLst>
                <a:path w="0" h="1153795">
                  <a:moveTo>
                    <a:pt x="0" y="115328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177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57688" y="6731508"/>
              <a:ext cx="106679" cy="11475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514838" y="6753605"/>
              <a:ext cx="0" cy="1056005"/>
            </a:xfrm>
            <a:custGeom>
              <a:avLst/>
              <a:gdLst/>
              <a:ahLst/>
              <a:cxnLst/>
              <a:rect l="l" t="t" r="r" b="b"/>
              <a:pathLst>
                <a:path w="0" h="1056004">
                  <a:moveTo>
                    <a:pt x="0" y="0"/>
                  </a:moveTo>
                  <a:lnTo>
                    <a:pt x="0" y="1055751"/>
                  </a:lnTo>
                </a:path>
              </a:pathLst>
            </a:custGeom>
            <a:ln w="25908">
              <a:solidFill>
                <a:srgbClr val="A788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04247" y="6091428"/>
              <a:ext cx="1972055" cy="65227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649205" y="6136386"/>
              <a:ext cx="1833245" cy="513715"/>
            </a:xfrm>
            <a:custGeom>
              <a:avLst/>
              <a:gdLst/>
              <a:ahLst/>
              <a:cxnLst/>
              <a:rect l="l" t="t" r="r" b="b"/>
              <a:pathLst>
                <a:path w="1833245" h="513715">
                  <a:moveTo>
                    <a:pt x="0" y="513207"/>
                  </a:moveTo>
                  <a:lnTo>
                    <a:pt x="1833245" y="513207"/>
                  </a:lnTo>
                  <a:lnTo>
                    <a:pt x="1833245" y="0"/>
                  </a:lnTo>
                  <a:lnTo>
                    <a:pt x="0" y="0"/>
                  </a:lnTo>
                  <a:lnTo>
                    <a:pt x="0" y="51320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4" name="object 5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COURSE</a:t>
            </a:r>
            <a:r>
              <a:rPr dirty="0" sz="3600" spc="-19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OUTLINE</a:t>
            </a:r>
            <a:endParaRPr sz="3600"/>
          </a:p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700" spc="-7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2227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55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r>
              <a:rPr dirty="0" sz="255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15" b="1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048" y="5364226"/>
            <a:ext cx="180340" cy="146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231" y="242328"/>
            <a:ext cx="17282160" cy="10048875"/>
            <a:chOff x="713231" y="242328"/>
            <a:chExt cx="17282160" cy="10048875"/>
          </a:xfrm>
        </p:grpSpPr>
        <p:sp>
          <p:nvSpPr>
            <p:cNvPr id="8" name="object 8"/>
            <p:cNvSpPr/>
            <p:nvPr/>
          </p:nvSpPr>
          <p:spPr>
            <a:xfrm>
              <a:off x="1089659" y="3590544"/>
              <a:ext cx="0" cy="1139825"/>
            </a:xfrm>
            <a:custGeom>
              <a:avLst/>
              <a:gdLst/>
              <a:ahLst/>
              <a:cxnLst/>
              <a:rect l="l" t="t" r="r" b="b"/>
              <a:pathLst>
                <a:path w="0" h="1139825">
                  <a:moveTo>
                    <a:pt x="0" y="0"/>
                  </a:moveTo>
                  <a:lnTo>
                    <a:pt x="0" y="541273"/>
                  </a:lnTo>
                </a:path>
                <a:path w="0" h="1139825">
                  <a:moveTo>
                    <a:pt x="0" y="1115059"/>
                  </a:moveTo>
                  <a:lnTo>
                    <a:pt x="0" y="1139443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7" y="2810256"/>
              <a:ext cx="4084320" cy="64053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2936747"/>
              <a:ext cx="3881627" cy="61569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716279" y="0"/>
                  </a:moveTo>
                  <a:lnTo>
                    <a:pt x="0" y="0"/>
                  </a:lnTo>
                  <a:lnTo>
                    <a:pt x="0" y="2610104"/>
                  </a:lnTo>
                  <a:lnTo>
                    <a:pt x="716279" y="2610104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0" y="2610104"/>
                  </a:moveTo>
                  <a:lnTo>
                    <a:pt x="716279" y="2610104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6101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14347" y="2931921"/>
            <a:ext cx="1995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458" y="930605"/>
            <a:ext cx="19748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1176908"/>
            <a:ext cx="10299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‘courses’.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price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1908175"/>
            <a:ext cx="10927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Loop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through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specified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condition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satisfied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5838" y="4024121"/>
            <a:ext cx="2540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048" y="5364226"/>
            <a:ext cx="180340" cy="146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3231" y="3590544"/>
            <a:ext cx="16725900" cy="6669405"/>
            <a:chOff x="713231" y="3590544"/>
            <a:chExt cx="16725900" cy="6669405"/>
          </a:xfrm>
        </p:grpSpPr>
        <p:sp>
          <p:nvSpPr>
            <p:cNvPr id="12" name="object 12"/>
            <p:cNvSpPr/>
            <p:nvPr/>
          </p:nvSpPr>
          <p:spPr>
            <a:xfrm>
              <a:off x="1089659" y="3590544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w="0" h="541020">
                  <a:moveTo>
                    <a:pt x="0" y="0"/>
                  </a:moveTo>
                  <a:lnTo>
                    <a:pt x="0" y="540892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5088" y="470916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6096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1743" y="4680204"/>
              <a:ext cx="5535167" cy="26593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1472" y="4751832"/>
              <a:ext cx="5329428" cy="25115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0600" y="4125468"/>
              <a:ext cx="5018532" cy="37688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5755" y="4218431"/>
              <a:ext cx="4812792" cy="35783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521184" y="4213860"/>
              <a:ext cx="4821555" cy="3587115"/>
            </a:xfrm>
            <a:custGeom>
              <a:avLst/>
              <a:gdLst/>
              <a:ahLst/>
              <a:cxnLst/>
              <a:rect l="l" t="t" r="r" b="b"/>
              <a:pathLst>
                <a:path w="4821555" h="3587115">
                  <a:moveTo>
                    <a:pt x="0" y="3586988"/>
                  </a:moveTo>
                  <a:lnTo>
                    <a:pt x="4821428" y="3586988"/>
                  </a:lnTo>
                  <a:lnTo>
                    <a:pt x="4821428" y="0"/>
                  </a:lnTo>
                  <a:lnTo>
                    <a:pt x="0" y="0"/>
                  </a:lnTo>
                  <a:lnTo>
                    <a:pt x="0" y="358698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9327" y="4712208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716279" y="0"/>
                  </a:moveTo>
                  <a:lnTo>
                    <a:pt x="0" y="0"/>
                  </a:lnTo>
                  <a:lnTo>
                    <a:pt x="0" y="2509901"/>
                  </a:lnTo>
                  <a:lnTo>
                    <a:pt x="716279" y="2509901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9327" y="4712208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0" y="2509901"/>
                  </a:moveTo>
                  <a:lnTo>
                    <a:pt x="716279" y="2509901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50990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7458" y="930605"/>
            <a:ext cx="19748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2931921"/>
            <a:ext cx="1995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5838" y="4024121"/>
            <a:ext cx="2540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176908"/>
            <a:ext cx="9111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*ngFor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iterates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element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courses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1908175"/>
            <a:ext cx="11403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*ngIf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directive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&lt;li&gt;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course.price’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lesser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20000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5237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Structural</a:t>
            </a:r>
            <a:r>
              <a:rPr dirty="0" sz="5600" spc="-150"/>
              <a:t> </a:t>
            </a:r>
            <a:r>
              <a:rPr dirty="0" sz="5600" spc="-5"/>
              <a:t>Directives:</a:t>
            </a:r>
            <a:r>
              <a:rPr dirty="0" sz="5600" spc="-120"/>
              <a:t> </a:t>
            </a:r>
            <a:r>
              <a:rPr dirty="0" sz="5600"/>
              <a:t>[ngSwitch]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888326"/>
            <a:ext cx="16523335" cy="1033780"/>
            <a:chOff x="912875" y="1888326"/>
            <a:chExt cx="16523335" cy="1033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888326"/>
              <a:ext cx="16523208" cy="1033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05000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16264890" y="0"/>
                  </a:moveTo>
                  <a:lnTo>
                    <a:pt x="155968" y="0"/>
                  </a:lnTo>
                  <a:lnTo>
                    <a:pt x="106667" y="8000"/>
                  </a:lnTo>
                  <a:lnTo>
                    <a:pt x="63855" y="30099"/>
                  </a:lnTo>
                  <a:lnTo>
                    <a:pt x="30086" y="63880"/>
                  </a:lnTo>
                  <a:lnTo>
                    <a:pt x="7950" y="106679"/>
                  </a:lnTo>
                  <a:lnTo>
                    <a:pt x="0" y="155955"/>
                  </a:lnTo>
                  <a:lnTo>
                    <a:pt x="0" y="779526"/>
                  </a:lnTo>
                  <a:lnTo>
                    <a:pt x="7950" y="828801"/>
                  </a:lnTo>
                  <a:lnTo>
                    <a:pt x="30086" y="871601"/>
                  </a:lnTo>
                  <a:lnTo>
                    <a:pt x="63855" y="905382"/>
                  </a:lnTo>
                  <a:lnTo>
                    <a:pt x="106667" y="927480"/>
                  </a:lnTo>
                  <a:lnTo>
                    <a:pt x="155968" y="935481"/>
                  </a:lnTo>
                  <a:lnTo>
                    <a:pt x="16264890" y="935481"/>
                  </a:lnTo>
                  <a:lnTo>
                    <a:pt x="16314166" y="927480"/>
                  </a:lnTo>
                  <a:lnTo>
                    <a:pt x="16356965" y="905382"/>
                  </a:lnTo>
                  <a:lnTo>
                    <a:pt x="16390747" y="871601"/>
                  </a:lnTo>
                  <a:lnTo>
                    <a:pt x="16412845" y="828801"/>
                  </a:lnTo>
                  <a:lnTo>
                    <a:pt x="16420846" y="779526"/>
                  </a:lnTo>
                  <a:lnTo>
                    <a:pt x="16420846" y="155955"/>
                  </a:lnTo>
                  <a:lnTo>
                    <a:pt x="16412845" y="106679"/>
                  </a:lnTo>
                  <a:lnTo>
                    <a:pt x="16390747" y="63880"/>
                  </a:lnTo>
                  <a:lnTo>
                    <a:pt x="16356965" y="30099"/>
                  </a:lnTo>
                  <a:lnTo>
                    <a:pt x="16314166" y="8000"/>
                  </a:lnTo>
                  <a:lnTo>
                    <a:pt x="16264890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05762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0" y="155956"/>
                  </a:moveTo>
                  <a:lnTo>
                    <a:pt x="7950" y="106680"/>
                  </a:lnTo>
                  <a:lnTo>
                    <a:pt x="30086" y="63881"/>
                  </a:lnTo>
                  <a:lnTo>
                    <a:pt x="63855" y="30099"/>
                  </a:lnTo>
                  <a:lnTo>
                    <a:pt x="106667" y="8001"/>
                  </a:lnTo>
                  <a:lnTo>
                    <a:pt x="155968" y="0"/>
                  </a:lnTo>
                  <a:lnTo>
                    <a:pt x="16264889" y="0"/>
                  </a:lnTo>
                  <a:lnTo>
                    <a:pt x="16314166" y="8001"/>
                  </a:lnTo>
                  <a:lnTo>
                    <a:pt x="16356964" y="30099"/>
                  </a:lnTo>
                  <a:lnTo>
                    <a:pt x="16390747" y="63881"/>
                  </a:lnTo>
                  <a:lnTo>
                    <a:pt x="16412844" y="106680"/>
                  </a:lnTo>
                  <a:lnTo>
                    <a:pt x="16420846" y="155956"/>
                  </a:lnTo>
                  <a:lnTo>
                    <a:pt x="16420846" y="779526"/>
                  </a:lnTo>
                  <a:lnTo>
                    <a:pt x="16412844" y="828802"/>
                  </a:lnTo>
                  <a:lnTo>
                    <a:pt x="16390747" y="871601"/>
                  </a:lnTo>
                  <a:lnTo>
                    <a:pt x="16356964" y="905383"/>
                  </a:lnTo>
                  <a:lnTo>
                    <a:pt x="16314166" y="927481"/>
                  </a:lnTo>
                  <a:lnTo>
                    <a:pt x="16264889" y="935482"/>
                  </a:lnTo>
                  <a:lnTo>
                    <a:pt x="155968" y="935482"/>
                  </a:lnTo>
                  <a:lnTo>
                    <a:pt x="106667" y="927481"/>
                  </a:lnTo>
                  <a:lnTo>
                    <a:pt x="63855" y="905383"/>
                  </a:lnTo>
                  <a:lnTo>
                    <a:pt x="30086" y="871601"/>
                  </a:lnTo>
                  <a:lnTo>
                    <a:pt x="7950" y="828802"/>
                  </a:lnTo>
                  <a:lnTo>
                    <a:pt x="0" y="779526"/>
                  </a:lnTo>
                  <a:lnTo>
                    <a:pt x="0" y="155956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97686" y="1953894"/>
            <a:ext cx="15613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1390" marR="5080" indent="-2219325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[ngSwitch]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or removes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templates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when 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expression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matches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switch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expression.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It shows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section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HTML only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it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matches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certain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value.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expressions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match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are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provided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*ngSwitchCase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627" y="4139184"/>
            <a:ext cx="9154795" cy="935990"/>
          </a:xfrm>
          <a:custGeom>
            <a:avLst/>
            <a:gdLst/>
            <a:ahLst/>
            <a:cxnLst/>
            <a:rect l="l" t="t" r="r" b="b"/>
            <a:pathLst>
              <a:path w="9154795" h="935989">
                <a:moveTo>
                  <a:pt x="8927465" y="0"/>
                </a:moveTo>
                <a:lnTo>
                  <a:pt x="0" y="0"/>
                </a:lnTo>
                <a:lnTo>
                  <a:pt x="0" y="935481"/>
                </a:lnTo>
                <a:lnTo>
                  <a:pt x="8927465" y="935481"/>
                </a:lnTo>
                <a:lnTo>
                  <a:pt x="8958326" y="931163"/>
                </a:lnTo>
                <a:lnTo>
                  <a:pt x="9015857" y="898525"/>
                </a:lnTo>
                <a:lnTo>
                  <a:pt x="9066149" y="837691"/>
                </a:lnTo>
                <a:lnTo>
                  <a:pt x="9087993" y="797940"/>
                </a:lnTo>
                <a:lnTo>
                  <a:pt x="9107170" y="752982"/>
                </a:lnTo>
                <a:lnTo>
                  <a:pt x="9123553" y="703071"/>
                </a:lnTo>
                <a:lnTo>
                  <a:pt x="9136634" y="648842"/>
                </a:lnTo>
                <a:lnTo>
                  <a:pt x="9146413" y="590930"/>
                </a:lnTo>
                <a:lnTo>
                  <a:pt x="9152509" y="529970"/>
                </a:lnTo>
                <a:lnTo>
                  <a:pt x="9154541" y="466343"/>
                </a:lnTo>
                <a:lnTo>
                  <a:pt x="9152509" y="403351"/>
                </a:lnTo>
                <a:lnTo>
                  <a:pt x="9146413" y="342900"/>
                </a:lnTo>
                <a:lnTo>
                  <a:pt x="9136634" y="285495"/>
                </a:lnTo>
                <a:lnTo>
                  <a:pt x="9123553" y="231648"/>
                </a:lnTo>
                <a:lnTo>
                  <a:pt x="9107170" y="181990"/>
                </a:lnTo>
                <a:lnTo>
                  <a:pt x="9087993" y="137160"/>
                </a:lnTo>
                <a:lnTo>
                  <a:pt x="9066149" y="97662"/>
                </a:lnTo>
                <a:lnTo>
                  <a:pt x="9042019" y="64007"/>
                </a:lnTo>
                <a:lnTo>
                  <a:pt x="8987790" y="16763"/>
                </a:lnTo>
                <a:lnTo>
                  <a:pt x="892746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21127" y="4190238"/>
            <a:ext cx="74568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2295" marR="5080" indent="-57023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[ngSwitch]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ngSwitchCase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ngSwitchDefault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3855" y="4113276"/>
            <a:ext cx="1007744" cy="1038225"/>
            <a:chOff x="1133855" y="4113276"/>
            <a:chExt cx="1007744" cy="10382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855" y="4113276"/>
              <a:ext cx="1007363" cy="1037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4627" y="4139184"/>
              <a:ext cx="905510" cy="935990"/>
            </a:xfrm>
            <a:custGeom>
              <a:avLst/>
              <a:gdLst/>
              <a:ahLst/>
              <a:cxnLst/>
              <a:rect l="l" t="t" r="r" b="b"/>
              <a:pathLst>
                <a:path w="905510" h="935989">
                  <a:moveTo>
                    <a:pt x="520319" y="0"/>
                  </a:moveTo>
                  <a:lnTo>
                    <a:pt x="0" y="0"/>
                  </a:lnTo>
                  <a:lnTo>
                    <a:pt x="0" y="935481"/>
                  </a:lnTo>
                  <a:lnTo>
                    <a:pt x="520319" y="935481"/>
                  </a:lnTo>
                  <a:lnTo>
                    <a:pt x="561974" y="932688"/>
                  </a:lnTo>
                  <a:lnTo>
                    <a:pt x="602488" y="924687"/>
                  </a:lnTo>
                  <a:lnTo>
                    <a:pt x="641477" y="911605"/>
                  </a:lnTo>
                  <a:lnTo>
                    <a:pt x="678688" y="893699"/>
                  </a:lnTo>
                  <a:lnTo>
                    <a:pt x="713994" y="871346"/>
                  </a:lnTo>
                  <a:lnTo>
                    <a:pt x="747014" y="844930"/>
                  </a:lnTo>
                  <a:lnTo>
                    <a:pt x="777621" y="814577"/>
                  </a:lnTo>
                  <a:lnTo>
                    <a:pt x="805434" y="780541"/>
                  </a:lnTo>
                  <a:lnTo>
                    <a:pt x="830453" y="743330"/>
                  </a:lnTo>
                  <a:lnTo>
                    <a:pt x="852170" y="703071"/>
                  </a:lnTo>
                  <a:lnTo>
                    <a:pt x="870585" y="660018"/>
                  </a:lnTo>
                  <a:lnTo>
                    <a:pt x="885316" y="614552"/>
                  </a:lnTo>
                  <a:lnTo>
                    <a:pt x="896111" y="566927"/>
                  </a:lnTo>
                  <a:lnTo>
                    <a:pt x="902716" y="517398"/>
                  </a:lnTo>
                  <a:lnTo>
                    <a:pt x="905002" y="466343"/>
                  </a:lnTo>
                  <a:lnTo>
                    <a:pt x="902716" y="415798"/>
                  </a:lnTo>
                  <a:lnTo>
                    <a:pt x="896111" y="366775"/>
                  </a:lnTo>
                  <a:lnTo>
                    <a:pt x="885316" y="319531"/>
                  </a:lnTo>
                  <a:lnTo>
                    <a:pt x="870585" y="274319"/>
                  </a:lnTo>
                  <a:lnTo>
                    <a:pt x="852170" y="231648"/>
                  </a:lnTo>
                  <a:lnTo>
                    <a:pt x="830453" y="191515"/>
                  </a:lnTo>
                  <a:lnTo>
                    <a:pt x="805434" y="154431"/>
                  </a:lnTo>
                  <a:lnTo>
                    <a:pt x="777621" y="120650"/>
                  </a:lnTo>
                  <a:lnTo>
                    <a:pt x="747014" y="90424"/>
                  </a:lnTo>
                  <a:lnTo>
                    <a:pt x="713994" y="64007"/>
                  </a:lnTo>
                  <a:lnTo>
                    <a:pt x="678688" y="41782"/>
                  </a:lnTo>
                  <a:lnTo>
                    <a:pt x="641477" y="23875"/>
                  </a:lnTo>
                  <a:lnTo>
                    <a:pt x="602488" y="10794"/>
                  </a:lnTo>
                  <a:lnTo>
                    <a:pt x="561974" y="2793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95222" y="4289551"/>
            <a:ext cx="4038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46A3D9"/>
                </a:solidFill>
                <a:latin typeface="Leelawadee UI"/>
                <a:cs typeface="Leelawadee UI"/>
              </a:rPr>
              <a:t>01</a:t>
            </a:r>
            <a:endParaRPr sz="2600">
              <a:latin typeface="Leelawadee UI"/>
              <a:cs typeface="Leelawade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4627" y="5340096"/>
            <a:ext cx="9154795" cy="935990"/>
          </a:xfrm>
          <a:custGeom>
            <a:avLst/>
            <a:gdLst/>
            <a:ahLst/>
            <a:cxnLst/>
            <a:rect l="l" t="t" r="r" b="b"/>
            <a:pathLst>
              <a:path w="9154795" h="935989">
                <a:moveTo>
                  <a:pt x="8927465" y="0"/>
                </a:moveTo>
                <a:lnTo>
                  <a:pt x="0" y="0"/>
                </a:lnTo>
                <a:lnTo>
                  <a:pt x="0" y="935481"/>
                </a:lnTo>
                <a:lnTo>
                  <a:pt x="8927465" y="935481"/>
                </a:lnTo>
                <a:lnTo>
                  <a:pt x="8958326" y="931163"/>
                </a:lnTo>
                <a:lnTo>
                  <a:pt x="9015857" y="898525"/>
                </a:lnTo>
                <a:lnTo>
                  <a:pt x="9066149" y="837691"/>
                </a:lnTo>
                <a:lnTo>
                  <a:pt x="9087993" y="797940"/>
                </a:lnTo>
                <a:lnTo>
                  <a:pt x="9107170" y="752982"/>
                </a:lnTo>
                <a:lnTo>
                  <a:pt x="9123553" y="703071"/>
                </a:lnTo>
                <a:lnTo>
                  <a:pt x="9136634" y="648842"/>
                </a:lnTo>
                <a:lnTo>
                  <a:pt x="9146413" y="590930"/>
                </a:lnTo>
                <a:lnTo>
                  <a:pt x="9152509" y="529970"/>
                </a:lnTo>
                <a:lnTo>
                  <a:pt x="9154541" y="466343"/>
                </a:lnTo>
                <a:lnTo>
                  <a:pt x="9152509" y="403351"/>
                </a:lnTo>
                <a:lnTo>
                  <a:pt x="9146413" y="342900"/>
                </a:lnTo>
                <a:lnTo>
                  <a:pt x="9136634" y="285495"/>
                </a:lnTo>
                <a:lnTo>
                  <a:pt x="9123553" y="231648"/>
                </a:lnTo>
                <a:lnTo>
                  <a:pt x="9107170" y="181990"/>
                </a:lnTo>
                <a:lnTo>
                  <a:pt x="9087993" y="137159"/>
                </a:lnTo>
                <a:lnTo>
                  <a:pt x="9066149" y="97662"/>
                </a:lnTo>
                <a:lnTo>
                  <a:pt x="9042019" y="64007"/>
                </a:lnTo>
                <a:lnTo>
                  <a:pt x="8987790" y="16763"/>
                </a:lnTo>
                <a:lnTo>
                  <a:pt x="8927465" y="0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22067" y="5391403"/>
            <a:ext cx="78136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57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*ngSwitchCase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lets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matched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render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33855" y="5314188"/>
            <a:ext cx="1007744" cy="1038225"/>
            <a:chOff x="1133855" y="5314188"/>
            <a:chExt cx="1007744" cy="103822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855" y="5314188"/>
              <a:ext cx="1007363" cy="10378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14627" y="5340096"/>
              <a:ext cx="905510" cy="935990"/>
            </a:xfrm>
            <a:custGeom>
              <a:avLst/>
              <a:gdLst/>
              <a:ahLst/>
              <a:cxnLst/>
              <a:rect l="l" t="t" r="r" b="b"/>
              <a:pathLst>
                <a:path w="905510" h="935989">
                  <a:moveTo>
                    <a:pt x="520319" y="0"/>
                  </a:moveTo>
                  <a:lnTo>
                    <a:pt x="0" y="0"/>
                  </a:lnTo>
                  <a:lnTo>
                    <a:pt x="0" y="935481"/>
                  </a:lnTo>
                  <a:lnTo>
                    <a:pt x="520319" y="935481"/>
                  </a:lnTo>
                  <a:lnTo>
                    <a:pt x="561974" y="932688"/>
                  </a:lnTo>
                  <a:lnTo>
                    <a:pt x="602488" y="924687"/>
                  </a:lnTo>
                  <a:lnTo>
                    <a:pt x="641477" y="911605"/>
                  </a:lnTo>
                  <a:lnTo>
                    <a:pt x="678688" y="893699"/>
                  </a:lnTo>
                  <a:lnTo>
                    <a:pt x="713994" y="871346"/>
                  </a:lnTo>
                  <a:lnTo>
                    <a:pt x="747014" y="844930"/>
                  </a:lnTo>
                  <a:lnTo>
                    <a:pt x="777621" y="814577"/>
                  </a:lnTo>
                  <a:lnTo>
                    <a:pt x="805434" y="780541"/>
                  </a:lnTo>
                  <a:lnTo>
                    <a:pt x="830453" y="743330"/>
                  </a:lnTo>
                  <a:lnTo>
                    <a:pt x="852170" y="703071"/>
                  </a:lnTo>
                  <a:lnTo>
                    <a:pt x="870585" y="660018"/>
                  </a:lnTo>
                  <a:lnTo>
                    <a:pt x="885316" y="614552"/>
                  </a:lnTo>
                  <a:lnTo>
                    <a:pt x="896111" y="566927"/>
                  </a:lnTo>
                  <a:lnTo>
                    <a:pt x="902716" y="517398"/>
                  </a:lnTo>
                  <a:lnTo>
                    <a:pt x="905002" y="466343"/>
                  </a:lnTo>
                  <a:lnTo>
                    <a:pt x="902716" y="415798"/>
                  </a:lnTo>
                  <a:lnTo>
                    <a:pt x="896111" y="366775"/>
                  </a:lnTo>
                  <a:lnTo>
                    <a:pt x="885316" y="319531"/>
                  </a:lnTo>
                  <a:lnTo>
                    <a:pt x="870585" y="274319"/>
                  </a:lnTo>
                  <a:lnTo>
                    <a:pt x="852170" y="231648"/>
                  </a:lnTo>
                  <a:lnTo>
                    <a:pt x="830453" y="191515"/>
                  </a:lnTo>
                  <a:lnTo>
                    <a:pt x="805434" y="154431"/>
                  </a:lnTo>
                  <a:lnTo>
                    <a:pt x="777621" y="120650"/>
                  </a:lnTo>
                  <a:lnTo>
                    <a:pt x="747014" y="90424"/>
                  </a:lnTo>
                  <a:lnTo>
                    <a:pt x="713994" y="64007"/>
                  </a:lnTo>
                  <a:lnTo>
                    <a:pt x="678688" y="41782"/>
                  </a:lnTo>
                  <a:lnTo>
                    <a:pt x="641477" y="23875"/>
                  </a:lnTo>
                  <a:lnTo>
                    <a:pt x="602488" y="10794"/>
                  </a:lnTo>
                  <a:lnTo>
                    <a:pt x="561974" y="2793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5222" y="5489828"/>
            <a:ext cx="4038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F09C12"/>
                </a:solidFill>
                <a:latin typeface="Leelawadee UI"/>
                <a:cs typeface="Leelawadee UI"/>
              </a:rPr>
              <a:t>02</a:t>
            </a:r>
            <a:endParaRPr sz="2600">
              <a:latin typeface="Leelawadee UI"/>
              <a:cs typeface="Leelawade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3855" y="6515100"/>
            <a:ext cx="9235440" cy="1038225"/>
            <a:chOff x="1133855" y="6515100"/>
            <a:chExt cx="9235440" cy="1038225"/>
          </a:xfrm>
        </p:grpSpPr>
        <p:sp>
          <p:nvSpPr>
            <p:cNvPr id="21" name="object 21"/>
            <p:cNvSpPr/>
            <p:nvPr/>
          </p:nvSpPr>
          <p:spPr>
            <a:xfrm>
              <a:off x="1214627" y="6541007"/>
              <a:ext cx="9154795" cy="935990"/>
            </a:xfrm>
            <a:custGeom>
              <a:avLst/>
              <a:gdLst/>
              <a:ahLst/>
              <a:cxnLst/>
              <a:rect l="l" t="t" r="r" b="b"/>
              <a:pathLst>
                <a:path w="9154795" h="935990">
                  <a:moveTo>
                    <a:pt x="8927465" y="0"/>
                  </a:moveTo>
                  <a:lnTo>
                    <a:pt x="0" y="0"/>
                  </a:lnTo>
                  <a:lnTo>
                    <a:pt x="0" y="935482"/>
                  </a:lnTo>
                  <a:lnTo>
                    <a:pt x="8927465" y="935482"/>
                  </a:lnTo>
                  <a:lnTo>
                    <a:pt x="8958326" y="931164"/>
                  </a:lnTo>
                  <a:lnTo>
                    <a:pt x="9015857" y="898652"/>
                  </a:lnTo>
                  <a:lnTo>
                    <a:pt x="9066149" y="837819"/>
                  </a:lnTo>
                  <a:lnTo>
                    <a:pt x="9087993" y="798322"/>
                  </a:lnTo>
                  <a:lnTo>
                    <a:pt x="9107170" y="753491"/>
                  </a:lnTo>
                  <a:lnTo>
                    <a:pt x="9123553" y="703834"/>
                  </a:lnTo>
                  <a:lnTo>
                    <a:pt x="9136634" y="649986"/>
                  </a:lnTo>
                  <a:lnTo>
                    <a:pt x="9146413" y="592582"/>
                  </a:lnTo>
                  <a:lnTo>
                    <a:pt x="9152509" y="532130"/>
                  </a:lnTo>
                  <a:lnTo>
                    <a:pt x="9154541" y="469138"/>
                  </a:lnTo>
                  <a:lnTo>
                    <a:pt x="9152509" y="405511"/>
                  </a:lnTo>
                  <a:lnTo>
                    <a:pt x="9146413" y="344551"/>
                  </a:lnTo>
                  <a:lnTo>
                    <a:pt x="9136634" y="286639"/>
                  </a:lnTo>
                  <a:lnTo>
                    <a:pt x="9123553" y="232410"/>
                  </a:lnTo>
                  <a:lnTo>
                    <a:pt x="9107170" y="182499"/>
                  </a:lnTo>
                  <a:lnTo>
                    <a:pt x="9087993" y="137541"/>
                  </a:lnTo>
                  <a:lnTo>
                    <a:pt x="9066149" y="97790"/>
                  </a:lnTo>
                  <a:lnTo>
                    <a:pt x="9042019" y="64135"/>
                  </a:lnTo>
                  <a:lnTo>
                    <a:pt x="8987790" y="16764"/>
                  </a:lnTo>
                  <a:lnTo>
                    <a:pt x="8927465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855" y="6515100"/>
              <a:ext cx="1007363" cy="10378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14627" y="6541007"/>
              <a:ext cx="905510" cy="935990"/>
            </a:xfrm>
            <a:custGeom>
              <a:avLst/>
              <a:gdLst/>
              <a:ahLst/>
              <a:cxnLst/>
              <a:rect l="l" t="t" r="r" b="b"/>
              <a:pathLst>
                <a:path w="905510" h="935990">
                  <a:moveTo>
                    <a:pt x="520319" y="0"/>
                  </a:moveTo>
                  <a:lnTo>
                    <a:pt x="0" y="0"/>
                  </a:lnTo>
                  <a:lnTo>
                    <a:pt x="0" y="935482"/>
                  </a:lnTo>
                  <a:lnTo>
                    <a:pt x="520319" y="935482"/>
                  </a:lnTo>
                  <a:lnTo>
                    <a:pt x="561974" y="932688"/>
                  </a:lnTo>
                  <a:lnTo>
                    <a:pt x="602488" y="924687"/>
                  </a:lnTo>
                  <a:lnTo>
                    <a:pt x="641477" y="911606"/>
                  </a:lnTo>
                  <a:lnTo>
                    <a:pt x="678688" y="893699"/>
                  </a:lnTo>
                  <a:lnTo>
                    <a:pt x="713994" y="871474"/>
                  </a:lnTo>
                  <a:lnTo>
                    <a:pt x="747014" y="845058"/>
                  </a:lnTo>
                  <a:lnTo>
                    <a:pt x="777621" y="814832"/>
                  </a:lnTo>
                  <a:lnTo>
                    <a:pt x="805434" y="781050"/>
                  </a:lnTo>
                  <a:lnTo>
                    <a:pt x="830453" y="743966"/>
                  </a:lnTo>
                  <a:lnTo>
                    <a:pt x="852170" y="703834"/>
                  </a:lnTo>
                  <a:lnTo>
                    <a:pt x="870585" y="661162"/>
                  </a:lnTo>
                  <a:lnTo>
                    <a:pt x="885316" y="615950"/>
                  </a:lnTo>
                  <a:lnTo>
                    <a:pt x="896111" y="568706"/>
                  </a:lnTo>
                  <a:lnTo>
                    <a:pt x="902716" y="519684"/>
                  </a:lnTo>
                  <a:lnTo>
                    <a:pt x="905002" y="469138"/>
                  </a:lnTo>
                  <a:lnTo>
                    <a:pt x="902716" y="418084"/>
                  </a:lnTo>
                  <a:lnTo>
                    <a:pt x="896111" y="368554"/>
                  </a:lnTo>
                  <a:lnTo>
                    <a:pt x="885316" y="320929"/>
                  </a:lnTo>
                  <a:lnTo>
                    <a:pt x="870585" y="275463"/>
                  </a:lnTo>
                  <a:lnTo>
                    <a:pt x="852170" y="232410"/>
                  </a:lnTo>
                  <a:lnTo>
                    <a:pt x="830453" y="192151"/>
                  </a:lnTo>
                  <a:lnTo>
                    <a:pt x="805434" y="154940"/>
                  </a:lnTo>
                  <a:lnTo>
                    <a:pt x="777621" y="120904"/>
                  </a:lnTo>
                  <a:lnTo>
                    <a:pt x="747014" y="90551"/>
                  </a:lnTo>
                  <a:lnTo>
                    <a:pt x="713994" y="64135"/>
                  </a:lnTo>
                  <a:lnTo>
                    <a:pt x="678688" y="41783"/>
                  </a:lnTo>
                  <a:lnTo>
                    <a:pt x="641477" y="23876"/>
                  </a:lnTo>
                  <a:lnTo>
                    <a:pt x="602488" y="10795"/>
                  </a:lnTo>
                  <a:lnTo>
                    <a:pt x="561974" y="2794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95222" y="6691630"/>
            <a:ext cx="4038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9CB854"/>
                </a:solidFill>
                <a:latin typeface="Leelawadee UI"/>
                <a:cs typeface="Leelawadee UI"/>
              </a:rPr>
              <a:t>03</a:t>
            </a:r>
            <a:endParaRPr sz="2600">
              <a:latin typeface="Leelawadee UI"/>
              <a:cs typeface="Leelawade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4627" y="7760207"/>
            <a:ext cx="9154795" cy="935990"/>
          </a:xfrm>
          <a:custGeom>
            <a:avLst/>
            <a:gdLst/>
            <a:ahLst/>
            <a:cxnLst/>
            <a:rect l="l" t="t" r="r" b="b"/>
            <a:pathLst>
              <a:path w="9154795" h="935990">
                <a:moveTo>
                  <a:pt x="8927465" y="0"/>
                </a:moveTo>
                <a:lnTo>
                  <a:pt x="0" y="0"/>
                </a:lnTo>
                <a:lnTo>
                  <a:pt x="0" y="935482"/>
                </a:lnTo>
                <a:lnTo>
                  <a:pt x="8927465" y="935482"/>
                </a:lnTo>
                <a:lnTo>
                  <a:pt x="8958326" y="931164"/>
                </a:lnTo>
                <a:lnTo>
                  <a:pt x="9015857" y="898525"/>
                </a:lnTo>
                <a:lnTo>
                  <a:pt x="9066149" y="837692"/>
                </a:lnTo>
                <a:lnTo>
                  <a:pt x="9087993" y="797941"/>
                </a:lnTo>
                <a:lnTo>
                  <a:pt x="9107170" y="752983"/>
                </a:lnTo>
                <a:lnTo>
                  <a:pt x="9123553" y="703072"/>
                </a:lnTo>
                <a:lnTo>
                  <a:pt x="9136634" y="648843"/>
                </a:lnTo>
                <a:lnTo>
                  <a:pt x="9146413" y="590931"/>
                </a:lnTo>
                <a:lnTo>
                  <a:pt x="9152509" y="529971"/>
                </a:lnTo>
                <a:lnTo>
                  <a:pt x="9154541" y="466344"/>
                </a:lnTo>
                <a:lnTo>
                  <a:pt x="9152509" y="403352"/>
                </a:lnTo>
                <a:lnTo>
                  <a:pt x="9146413" y="342900"/>
                </a:lnTo>
                <a:lnTo>
                  <a:pt x="9136634" y="285496"/>
                </a:lnTo>
                <a:lnTo>
                  <a:pt x="9123553" y="231648"/>
                </a:lnTo>
                <a:lnTo>
                  <a:pt x="9107170" y="181991"/>
                </a:lnTo>
                <a:lnTo>
                  <a:pt x="9087993" y="137160"/>
                </a:lnTo>
                <a:lnTo>
                  <a:pt x="9066149" y="97663"/>
                </a:lnTo>
                <a:lnTo>
                  <a:pt x="9042019" y="64008"/>
                </a:lnTo>
                <a:lnTo>
                  <a:pt x="8987790" y="16764"/>
                </a:lnTo>
                <a:lnTo>
                  <a:pt x="8927465" y="0"/>
                </a:lnTo>
                <a:close/>
              </a:path>
            </a:pathLst>
          </a:custGeom>
          <a:solidFill>
            <a:srgbClr val="16A9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58898" y="7811516"/>
            <a:ext cx="7481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*ngSwitchCase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*ngSwitchDefault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creating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ctr" marR="595630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33855" y="7734300"/>
            <a:ext cx="1007744" cy="1038225"/>
            <a:chOff x="1133855" y="7734300"/>
            <a:chExt cx="1007744" cy="103822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855" y="7734300"/>
              <a:ext cx="1007363" cy="1037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14627" y="7760207"/>
              <a:ext cx="905510" cy="935990"/>
            </a:xfrm>
            <a:custGeom>
              <a:avLst/>
              <a:gdLst/>
              <a:ahLst/>
              <a:cxnLst/>
              <a:rect l="l" t="t" r="r" b="b"/>
              <a:pathLst>
                <a:path w="905510" h="935990">
                  <a:moveTo>
                    <a:pt x="520319" y="0"/>
                  </a:moveTo>
                  <a:lnTo>
                    <a:pt x="0" y="0"/>
                  </a:lnTo>
                  <a:lnTo>
                    <a:pt x="0" y="935482"/>
                  </a:lnTo>
                  <a:lnTo>
                    <a:pt x="520319" y="935482"/>
                  </a:lnTo>
                  <a:lnTo>
                    <a:pt x="561974" y="932688"/>
                  </a:lnTo>
                  <a:lnTo>
                    <a:pt x="602488" y="924687"/>
                  </a:lnTo>
                  <a:lnTo>
                    <a:pt x="641477" y="911606"/>
                  </a:lnTo>
                  <a:lnTo>
                    <a:pt x="678688" y="893699"/>
                  </a:lnTo>
                  <a:lnTo>
                    <a:pt x="713994" y="871347"/>
                  </a:lnTo>
                  <a:lnTo>
                    <a:pt x="747014" y="844931"/>
                  </a:lnTo>
                  <a:lnTo>
                    <a:pt x="777621" y="814578"/>
                  </a:lnTo>
                  <a:lnTo>
                    <a:pt x="805434" y="780542"/>
                  </a:lnTo>
                  <a:lnTo>
                    <a:pt x="830453" y="743331"/>
                  </a:lnTo>
                  <a:lnTo>
                    <a:pt x="852170" y="703072"/>
                  </a:lnTo>
                  <a:lnTo>
                    <a:pt x="870585" y="660019"/>
                  </a:lnTo>
                  <a:lnTo>
                    <a:pt x="885316" y="614553"/>
                  </a:lnTo>
                  <a:lnTo>
                    <a:pt x="896111" y="566928"/>
                  </a:lnTo>
                  <a:lnTo>
                    <a:pt x="902716" y="517398"/>
                  </a:lnTo>
                  <a:lnTo>
                    <a:pt x="905002" y="466344"/>
                  </a:lnTo>
                  <a:lnTo>
                    <a:pt x="902716" y="415798"/>
                  </a:lnTo>
                  <a:lnTo>
                    <a:pt x="896111" y="366776"/>
                  </a:lnTo>
                  <a:lnTo>
                    <a:pt x="885316" y="319532"/>
                  </a:lnTo>
                  <a:lnTo>
                    <a:pt x="870585" y="274320"/>
                  </a:lnTo>
                  <a:lnTo>
                    <a:pt x="852170" y="231648"/>
                  </a:lnTo>
                  <a:lnTo>
                    <a:pt x="830453" y="191516"/>
                  </a:lnTo>
                  <a:lnTo>
                    <a:pt x="805434" y="154432"/>
                  </a:lnTo>
                  <a:lnTo>
                    <a:pt x="777621" y="120650"/>
                  </a:lnTo>
                  <a:lnTo>
                    <a:pt x="747014" y="90424"/>
                  </a:lnTo>
                  <a:lnTo>
                    <a:pt x="713994" y="64008"/>
                  </a:lnTo>
                  <a:lnTo>
                    <a:pt x="678688" y="41783"/>
                  </a:lnTo>
                  <a:lnTo>
                    <a:pt x="641477" y="23876"/>
                  </a:lnTo>
                  <a:lnTo>
                    <a:pt x="602488" y="10795"/>
                  </a:lnTo>
                  <a:lnTo>
                    <a:pt x="561974" y="2794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95222" y="7909941"/>
            <a:ext cx="4038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16A994"/>
                </a:solidFill>
                <a:latin typeface="Leelawadee UI"/>
                <a:cs typeface="Leelawadee UI"/>
              </a:rPr>
              <a:t>04</a:t>
            </a:r>
            <a:endParaRPr sz="2600">
              <a:latin typeface="Leelawadee UI"/>
              <a:cs typeface="Leelawadee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776204" y="5442203"/>
            <a:ext cx="6692265" cy="1656714"/>
            <a:chOff x="10776204" y="5442203"/>
            <a:chExt cx="6692265" cy="1656714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204" y="5442203"/>
              <a:ext cx="6691884" cy="16565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7456" y="5504687"/>
              <a:ext cx="6464808" cy="152704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233041" y="6616065"/>
            <a:ext cx="63576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matches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rendered.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there are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matches,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*ngSwitchDefault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rendered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0658" y="6494145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3231" y="242328"/>
            <a:ext cx="17282160" cy="10048875"/>
            <a:chOff x="713231" y="242328"/>
            <a:chExt cx="17282160" cy="10048875"/>
          </a:xfrm>
        </p:grpSpPr>
        <p:sp>
          <p:nvSpPr>
            <p:cNvPr id="9" name="object 9"/>
            <p:cNvSpPr/>
            <p:nvPr/>
          </p:nvSpPr>
          <p:spPr>
            <a:xfrm>
              <a:off x="1089659" y="3590544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w="0" h="2254250">
                  <a:moveTo>
                    <a:pt x="0" y="0"/>
                  </a:moveTo>
                  <a:lnTo>
                    <a:pt x="0" y="541527"/>
                  </a:lnTo>
                </a:path>
                <a:path w="0" h="2254250">
                  <a:moveTo>
                    <a:pt x="0" y="1115440"/>
                  </a:moveTo>
                  <a:lnTo>
                    <a:pt x="0" y="1656968"/>
                  </a:lnTo>
                </a:path>
                <a:path w="0" h="2254250">
                  <a:moveTo>
                    <a:pt x="0" y="2229357"/>
                  </a:moveTo>
                  <a:lnTo>
                    <a:pt x="0" y="225374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9327" y="6007608"/>
              <a:ext cx="864235" cy="1200785"/>
            </a:xfrm>
            <a:custGeom>
              <a:avLst/>
              <a:gdLst/>
              <a:ahLst/>
              <a:cxnLst/>
              <a:rect l="l" t="t" r="r" b="b"/>
              <a:pathLst>
                <a:path w="864235" h="1200784">
                  <a:moveTo>
                    <a:pt x="863981" y="0"/>
                  </a:moveTo>
                  <a:lnTo>
                    <a:pt x="0" y="0"/>
                  </a:lnTo>
                  <a:lnTo>
                    <a:pt x="0" y="1200403"/>
                  </a:lnTo>
                  <a:lnTo>
                    <a:pt x="863981" y="1200403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327" y="6007608"/>
              <a:ext cx="864235" cy="1200785"/>
            </a:xfrm>
            <a:custGeom>
              <a:avLst/>
              <a:gdLst/>
              <a:ahLst/>
              <a:cxnLst/>
              <a:rect l="l" t="t" r="r" b="b"/>
              <a:pathLst>
                <a:path w="864235" h="1200784">
                  <a:moveTo>
                    <a:pt x="0" y="1200403"/>
                  </a:moveTo>
                  <a:lnTo>
                    <a:pt x="863981" y="1200403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200403"/>
                  </a:lnTo>
                  <a:close/>
                </a:path>
              </a:pathLst>
            </a:custGeom>
            <a:ln w="12191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5844539"/>
              <a:ext cx="716280" cy="179705"/>
            </a:xfrm>
            <a:custGeom>
              <a:avLst/>
              <a:gdLst/>
              <a:ahLst/>
              <a:cxnLst/>
              <a:rect l="l" t="t" r="r" b="b"/>
              <a:pathLst>
                <a:path w="716280" h="179704">
                  <a:moveTo>
                    <a:pt x="716279" y="0"/>
                  </a:moveTo>
                  <a:lnTo>
                    <a:pt x="0" y="0"/>
                  </a:lnTo>
                  <a:lnTo>
                    <a:pt x="0" y="179324"/>
                  </a:lnTo>
                  <a:lnTo>
                    <a:pt x="716279" y="179324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327" y="5844539"/>
              <a:ext cx="716280" cy="179705"/>
            </a:xfrm>
            <a:custGeom>
              <a:avLst/>
              <a:gdLst/>
              <a:ahLst/>
              <a:cxnLst/>
              <a:rect l="l" t="t" r="r" b="b"/>
              <a:pathLst>
                <a:path w="716280" h="179704">
                  <a:moveTo>
                    <a:pt x="0" y="179324"/>
                  </a:moveTo>
                  <a:lnTo>
                    <a:pt x="716279" y="179324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17932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1475" y="2834640"/>
              <a:ext cx="4943855" cy="56784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5963" y="2936747"/>
              <a:ext cx="4759451" cy="54696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7458" y="930605"/>
            <a:ext cx="2396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[ngswitch]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86106" y="9745167"/>
            <a:ext cx="51269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©,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dirty="0" sz="1650" spc="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2931921"/>
            <a:ext cx="1995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3937761"/>
            <a:ext cx="2540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its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ngswitch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1176908"/>
            <a:ext cx="10817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‘courses’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908175"/>
            <a:ext cx="7856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print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names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course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according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7653" y="5326126"/>
            <a:ext cx="1439545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0353" y="6493509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231" y="3590544"/>
            <a:ext cx="16534130" cy="6669405"/>
            <a:chOff x="713231" y="3590544"/>
            <a:chExt cx="16534130" cy="6669405"/>
          </a:xfrm>
        </p:grpSpPr>
        <p:sp>
          <p:nvSpPr>
            <p:cNvPr id="13" name="object 13"/>
            <p:cNvSpPr/>
            <p:nvPr/>
          </p:nvSpPr>
          <p:spPr>
            <a:xfrm>
              <a:off x="1089659" y="3590544"/>
              <a:ext cx="0" cy="2266315"/>
            </a:xfrm>
            <a:custGeom>
              <a:avLst/>
              <a:gdLst/>
              <a:ahLst/>
              <a:cxnLst/>
              <a:rect l="l" t="t" r="r" b="b"/>
              <a:pathLst>
                <a:path w="0" h="2266315">
                  <a:moveTo>
                    <a:pt x="0" y="0"/>
                  </a:moveTo>
                  <a:lnTo>
                    <a:pt x="0" y="541527"/>
                  </a:lnTo>
                </a:path>
                <a:path w="0" h="2266315">
                  <a:moveTo>
                    <a:pt x="0" y="1115440"/>
                  </a:moveTo>
                  <a:lnTo>
                    <a:pt x="0" y="1656968"/>
                  </a:lnTo>
                </a:path>
                <a:path w="0" h="2266315">
                  <a:moveTo>
                    <a:pt x="0" y="2229484"/>
                  </a:moveTo>
                  <a:lnTo>
                    <a:pt x="0" y="226606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155" y="3918204"/>
              <a:ext cx="5155692" cy="49011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4311" y="4012692"/>
              <a:ext cx="4949951" cy="47076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97412" y="4370831"/>
              <a:ext cx="5949696" cy="39959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1712" y="4465319"/>
              <a:ext cx="5725667" cy="38023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07139" y="4460747"/>
              <a:ext cx="5734685" cy="3811904"/>
            </a:xfrm>
            <a:custGeom>
              <a:avLst/>
              <a:gdLst/>
              <a:ahLst/>
              <a:cxnLst/>
              <a:rect l="l" t="t" r="r" b="b"/>
              <a:pathLst>
                <a:path w="5734684" h="3811904">
                  <a:moveTo>
                    <a:pt x="0" y="3811524"/>
                  </a:moveTo>
                  <a:lnTo>
                    <a:pt x="5734684" y="3811524"/>
                  </a:lnTo>
                  <a:lnTo>
                    <a:pt x="5734684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7458" y="930605"/>
            <a:ext cx="2396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[ngswitch]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86106" y="9745167"/>
            <a:ext cx="51269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©,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dirty="0" sz="1650" spc="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4347" y="2931921"/>
            <a:ext cx="1995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176908"/>
            <a:ext cx="912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*ngFor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iterates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1908175"/>
            <a:ext cx="1206119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ngSwitch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ngSwitchCase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render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[ngSwitch]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expression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4347" y="3937761"/>
            <a:ext cx="2540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its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ngswitch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7348" y="5326126"/>
            <a:ext cx="143891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0353" y="6493509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231" y="3590544"/>
            <a:ext cx="16165194" cy="6669405"/>
            <a:chOff x="713231" y="3590544"/>
            <a:chExt cx="16165194" cy="6669405"/>
          </a:xfrm>
        </p:grpSpPr>
        <p:sp>
          <p:nvSpPr>
            <p:cNvPr id="13" name="object 13"/>
            <p:cNvSpPr/>
            <p:nvPr/>
          </p:nvSpPr>
          <p:spPr>
            <a:xfrm>
              <a:off x="1089659" y="3590544"/>
              <a:ext cx="0" cy="1656714"/>
            </a:xfrm>
            <a:custGeom>
              <a:avLst/>
              <a:gdLst/>
              <a:ahLst/>
              <a:cxnLst/>
              <a:rect l="l" t="t" r="r" b="b"/>
              <a:pathLst>
                <a:path w="0" h="1656714">
                  <a:moveTo>
                    <a:pt x="0" y="0"/>
                  </a:moveTo>
                  <a:lnTo>
                    <a:pt x="0" y="541401"/>
                  </a:lnTo>
                </a:path>
                <a:path w="0" h="1656714">
                  <a:moveTo>
                    <a:pt x="0" y="1115314"/>
                  </a:moveTo>
                  <a:lnTo>
                    <a:pt x="0" y="1656714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9659" y="581964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-4571" y="7620"/>
                  </a:moveTo>
                  <a:lnTo>
                    <a:pt x="4571" y="7620"/>
                  </a:lnTo>
                </a:path>
              </a:pathLst>
            </a:custGeom>
            <a:ln w="15239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716279" y="0"/>
                  </a:moveTo>
                  <a:lnTo>
                    <a:pt x="0" y="0"/>
                  </a:lnTo>
                  <a:lnTo>
                    <a:pt x="0" y="150622"/>
                  </a:lnTo>
                  <a:lnTo>
                    <a:pt x="716279" y="150622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0" y="150622"/>
                  </a:moveTo>
                  <a:lnTo>
                    <a:pt x="716279" y="150622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150622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155" y="5550408"/>
              <a:ext cx="5152644" cy="3468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5835" y="5640323"/>
              <a:ext cx="4943856" cy="32842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41264" y="5635751"/>
              <a:ext cx="4953000" cy="3293745"/>
            </a:xfrm>
            <a:custGeom>
              <a:avLst/>
              <a:gdLst/>
              <a:ahLst/>
              <a:cxnLst/>
              <a:rect l="l" t="t" r="r" b="b"/>
              <a:pathLst>
                <a:path w="4953000" h="3293745">
                  <a:moveTo>
                    <a:pt x="0" y="3293364"/>
                  </a:moveTo>
                  <a:lnTo>
                    <a:pt x="4952745" y="3293364"/>
                  </a:lnTo>
                  <a:lnTo>
                    <a:pt x="4952745" y="0"/>
                  </a:lnTo>
                  <a:lnTo>
                    <a:pt x="0" y="0"/>
                  </a:lnTo>
                  <a:lnTo>
                    <a:pt x="0" y="329336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2900" y="5550408"/>
              <a:ext cx="5105400" cy="35036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9579" y="5640323"/>
              <a:ext cx="4896612" cy="33192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875008" y="5635751"/>
              <a:ext cx="4905375" cy="3328035"/>
            </a:xfrm>
            <a:custGeom>
              <a:avLst/>
              <a:gdLst/>
              <a:ahLst/>
              <a:cxnLst/>
              <a:rect l="l" t="t" r="r" b="b"/>
              <a:pathLst>
                <a:path w="4905375" h="3328034">
                  <a:moveTo>
                    <a:pt x="0" y="3327908"/>
                  </a:moveTo>
                  <a:lnTo>
                    <a:pt x="4905248" y="3327908"/>
                  </a:lnTo>
                  <a:lnTo>
                    <a:pt x="4905248" y="0"/>
                  </a:lnTo>
                  <a:lnTo>
                    <a:pt x="0" y="0"/>
                  </a:lnTo>
                  <a:lnTo>
                    <a:pt x="0" y="332790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83567" y="3973068"/>
              <a:ext cx="5068824" cy="13776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79579" y="4032504"/>
              <a:ext cx="4881372" cy="12542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974716" y="1176908"/>
            <a:ext cx="12602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ngSwitchCase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 renders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according to categories.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category,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86106" y="9745167"/>
            <a:ext cx="51269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©,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6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dirty="0" sz="1650" spc="1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74716" y="2274569"/>
            <a:ext cx="111855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second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output,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React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‘Front-end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Development’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‘Front-end’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falls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under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default category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7458" y="930605"/>
            <a:ext cx="2396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[ngswitch]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2931921"/>
            <a:ext cx="1995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4347" y="3937761"/>
            <a:ext cx="2540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its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ngswitch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7348" y="5326126"/>
            <a:ext cx="143891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8197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Attribute</a:t>
            </a:r>
            <a:r>
              <a:rPr dirty="0" sz="5600" spc="-175"/>
              <a:t> </a:t>
            </a:r>
            <a:r>
              <a:rPr dirty="0" sz="5600" spc="-5"/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93063" y="1971293"/>
            <a:ext cx="154152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9805" marR="5080" indent="-223774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appearance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behavior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directives look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regular HTML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attributes.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ngModel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two-way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6185" y="8433054"/>
            <a:ext cx="10337165" cy="862330"/>
          </a:xfrm>
          <a:custGeom>
            <a:avLst/>
            <a:gdLst/>
            <a:ahLst/>
            <a:cxnLst/>
            <a:rect l="l" t="t" r="r" b="b"/>
            <a:pathLst>
              <a:path w="10337165" h="862329">
                <a:moveTo>
                  <a:pt x="0" y="143637"/>
                </a:moveTo>
                <a:lnTo>
                  <a:pt x="7365" y="98298"/>
                </a:lnTo>
                <a:lnTo>
                  <a:pt x="27686" y="58801"/>
                </a:lnTo>
                <a:lnTo>
                  <a:pt x="58927" y="27686"/>
                </a:lnTo>
                <a:lnTo>
                  <a:pt x="98298" y="7366"/>
                </a:lnTo>
                <a:lnTo>
                  <a:pt x="143763" y="0"/>
                </a:lnTo>
                <a:lnTo>
                  <a:pt x="10193400" y="0"/>
                </a:lnTo>
                <a:lnTo>
                  <a:pt x="10238867" y="7366"/>
                </a:lnTo>
                <a:lnTo>
                  <a:pt x="10278237" y="27686"/>
                </a:lnTo>
                <a:lnTo>
                  <a:pt x="10309479" y="58801"/>
                </a:lnTo>
                <a:lnTo>
                  <a:pt x="10329798" y="98298"/>
                </a:lnTo>
                <a:lnTo>
                  <a:pt x="10337165" y="143637"/>
                </a:lnTo>
                <a:lnTo>
                  <a:pt x="10337165" y="718502"/>
                </a:lnTo>
                <a:lnTo>
                  <a:pt x="10329798" y="763917"/>
                </a:lnTo>
                <a:lnTo>
                  <a:pt x="10309479" y="803363"/>
                </a:lnTo>
                <a:lnTo>
                  <a:pt x="10278237" y="834478"/>
                </a:lnTo>
                <a:lnTo>
                  <a:pt x="10238867" y="854875"/>
                </a:lnTo>
                <a:lnTo>
                  <a:pt x="10193400" y="862203"/>
                </a:lnTo>
                <a:lnTo>
                  <a:pt x="143763" y="862203"/>
                </a:lnTo>
                <a:lnTo>
                  <a:pt x="98298" y="854875"/>
                </a:lnTo>
                <a:lnTo>
                  <a:pt x="58927" y="834478"/>
                </a:lnTo>
                <a:lnTo>
                  <a:pt x="27686" y="803363"/>
                </a:lnTo>
                <a:lnTo>
                  <a:pt x="7365" y="763917"/>
                </a:lnTo>
                <a:lnTo>
                  <a:pt x="0" y="718502"/>
                </a:lnTo>
                <a:lnTo>
                  <a:pt x="0" y="143637"/>
                </a:lnTo>
                <a:close/>
              </a:path>
            </a:pathLst>
          </a:custGeom>
          <a:ln w="28956">
            <a:solidFill>
              <a:srgbClr val="16A99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85435" y="8447023"/>
            <a:ext cx="9634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2289" marR="5080" indent="-180022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Unlike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structural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directives,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directives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don’t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remove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elements,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placed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9291" y="8599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8" y="178308"/>
                </a:lnTo>
                <a:lnTo>
                  <a:pt x="0" y="178308"/>
                </a:lnTo>
                <a:lnTo>
                  <a:pt x="0" y="451446"/>
                </a:lnTo>
                <a:lnTo>
                  <a:pt x="47117" y="451446"/>
                </a:lnTo>
                <a:lnTo>
                  <a:pt x="81280" y="459282"/>
                </a:lnTo>
                <a:lnTo>
                  <a:pt x="140081" y="500265"/>
                </a:lnTo>
                <a:lnTo>
                  <a:pt x="182499" y="518960"/>
                </a:lnTo>
                <a:lnTo>
                  <a:pt x="245110" y="526783"/>
                </a:lnTo>
                <a:lnTo>
                  <a:pt x="414782" y="526783"/>
                </a:lnTo>
                <a:lnTo>
                  <a:pt x="436753" y="522325"/>
                </a:lnTo>
                <a:lnTo>
                  <a:pt x="454787" y="510197"/>
                </a:lnTo>
                <a:lnTo>
                  <a:pt x="466852" y="492226"/>
                </a:lnTo>
                <a:lnTo>
                  <a:pt x="471424" y="470281"/>
                </a:lnTo>
                <a:lnTo>
                  <a:pt x="470281" y="459371"/>
                </a:lnTo>
                <a:lnTo>
                  <a:pt x="467360" y="449338"/>
                </a:lnTo>
                <a:lnTo>
                  <a:pt x="462661" y="440359"/>
                </a:lnTo>
                <a:lnTo>
                  <a:pt x="456311" y="432612"/>
                </a:lnTo>
                <a:lnTo>
                  <a:pt x="461899" y="432612"/>
                </a:lnTo>
                <a:lnTo>
                  <a:pt x="483870" y="428155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5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9094" y="4786121"/>
            <a:ext cx="399415" cy="866775"/>
          </a:xfrm>
          <a:custGeom>
            <a:avLst/>
            <a:gdLst/>
            <a:ahLst/>
            <a:cxnLst/>
            <a:rect l="l" t="t" r="r" b="b"/>
            <a:pathLst>
              <a:path w="399414" h="866775">
                <a:moveTo>
                  <a:pt x="399160" y="866648"/>
                </a:moveTo>
                <a:lnTo>
                  <a:pt x="321436" y="863980"/>
                </a:lnTo>
                <a:lnTo>
                  <a:pt x="258063" y="856868"/>
                </a:lnTo>
                <a:lnTo>
                  <a:pt x="215264" y="846327"/>
                </a:lnTo>
                <a:lnTo>
                  <a:pt x="199516" y="833374"/>
                </a:lnTo>
                <a:lnTo>
                  <a:pt x="199516" y="466598"/>
                </a:lnTo>
                <a:lnTo>
                  <a:pt x="183895" y="453643"/>
                </a:lnTo>
                <a:lnTo>
                  <a:pt x="141096" y="443102"/>
                </a:lnTo>
                <a:lnTo>
                  <a:pt x="77723" y="435990"/>
                </a:lnTo>
                <a:lnTo>
                  <a:pt x="0" y="433324"/>
                </a:lnTo>
                <a:lnTo>
                  <a:pt x="77723" y="430656"/>
                </a:lnTo>
                <a:lnTo>
                  <a:pt x="141096" y="423544"/>
                </a:lnTo>
                <a:lnTo>
                  <a:pt x="183895" y="413003"/>
                </a:lnTo>
                <a:lnTo>
                  <a:pt x="199516" y="400050"/>
                </a:lnTo>
                <a:lnTo>
                  <a:pt x="199516" y="33274"/>
                </a:lnTo>
                <a:lnTo>
                  <a:pt x="215264" y="20319"/>
                </a:lnTo>
                <a:lnTo>
                  <a:pt x="258063" y="9778"/>
                </a:lnTo>
                <a:lnTo>
                  <a:pt x="321436" y="2666"/>
                </a:lnTo>
                <a:lnTo>
                  <a:pt x="39916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6877811" y="3681984"/>
            <a:ext cx="3792854" cy="4197350"/>
            <a:chOff x="6877811" y="3681984"/>
            <a:chExt cx="3792854" cy="41973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7051" y="7344155"/>
              <a:ext cx="656844" cy="534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1935" y="7688580"/>
              <a:ext cx="227075" cy="190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92667" y="7065264"/>
              <a:ext cx="705485" cy="417830"/>
            </a:xfrm>
            <a:custGeom>
              <a:avLst/>
              <a:gdLst/>
              <a:ahLst/>
              <a:cxnLst/>
              <a:rect l="l" t="t" r="r" b="b"/>
              <a:pathLst>
                <a:path w="705484" h="417829">
                  <a:moveTo>
                    <a:pt x="352551" y="0"/>
                  </a:moveTo>
                  <a:lnTo>
                    <a:pt x="295401" y="2667"/>
                  </a:lnTo>
                  <a:lnTo>
                    <a:pt x="241173" y="10668"/>
                  </a:lnTo>
                  <a:lnTo>
                    <a:pt x="190500" y="23241"/>
                  </a:lnTo>
                  <a:lnTo>
                    <a:pt x="144399" y="40259"/>
                  </a:lnTo>
                  <a:lnTo>
                    <a:pt x="103250" y="61087"/>
                  </a:lnTo>
                  <a:lnTo>
                    <a:pt x="68072" y="85471"/>
                  </a:lnTo>
                  <a:lnTo>
                    <a:pt x="39370" y="112776"/>
                  </a:lnTo>
                  <a:lnTo>
                    <a:pt x="4572" y="174752"/>
                  </a:lnTo>
                  <a:lnTo>
                    <a:pt x="0" y="208661"/>
                  </a:lnTo>
                  <a:lnTo>
                    <a:pt x="4572" y="242570"/>
                  </a:lnTo>
                  <a:lnTo>
                    <a:pt x="39370" y="304546"/>
                  </a:lnTo>
                  <a:lnTo>
                    <a:pt x="68072" y="331851"/>
                  </a:lnTo>
                  <a:lnTo>
                    <a:pt x="103250" y="356235"/>
                  </a:lnTo>
                  <a:lnTo>
                    <a:pt x="144399" y="377063"/>
                  </a:lnTo>
                  <a:lnTo>
                    <a:pt x="190500" y="394081"/>
                  </a:lnTo>
                  <a:lnTo>
                    <a:pt x="241173" y="406654"/>
                  </a:lnTo>
                  <a:lnTo>
                    <a:pt x="295401" y="414528"/>
                  </a:lnTo>
                  <a:lnTo>
                    <a:pt x="352551" y="417322"/>
                  </a:lnTo>
                  <a:lnTo>
                    <a:pt x="409701" y="414528"/>
                  </a:lnTo>
                  <a:lnTo>
                    <a:pt x="463930" y="406654"/>
                  </a:lnTo>
                  <a:lnTo>
                    <a:pt x="514603" y="394081"/>
                  </a:lnTo>
                  <a:lnTo>
                    <a:pt x="560704" y="377063"/>
                  </a:lnTo>
                  <a:lnTo>
                    <a:pt x="601852" y="356235"/>
                  </a:lnTo>
                  <a:lnTo>
                    <a:pt x="637031" y="331851"/>
                  </a:lnTo>
                  <a:lnTo>
                    <a:pt x="665733" y="304546"/>
                  </a:lnTo>
                  <a:lnTo>
                    <a:pt x="700531" y="242570"/>
                  </a:lnTo>
                  <a:lnTo>
                    <a:pt x="705103" y="208661"/>
                  </a:lnTo>
                  <a:lnTo>
                    <a:pt x="700531" y="174752"/>
                  </a:lnTo>
                  <a:lnTo>
                    <a:pt x="665733" y="112776"/>
                  </a:lnTo>
                  <a:lnTo>
                    <a:pt x="637031" y="85471"/>
                  </a:lnTo>
                  <a:lnTo>
                    <a:pt x="601852" y="61087"/>
                  </a:lnTo>
                  <a:lnTo>
                    <a:pt x="560704" y="40259"/>
                  </a:lnTo>
                  <a:lnTo>
                    <a:pt x="514603" y="23241"/>
                  </a:lnTo>
                  <a:lnTo>
                    <a:pt x="463930" y="10668"/>
                  </a:lnTo>
                  <a:lnTo>
                    <a:pt x="409701" y="2667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9744" y="7199376"/>
              <a:ext cx="257810" cy="151130"/>
            </a:xfrm>
            <a:custGeom>
              <a:avLst/>
              <a:gdLst/>
              <a:ahLst/>
              <a:cxnLst/>
              <a:rect l="l" t="t" r="r" b="b"/>
              <a:pathLst>
                <a:path w="257809" h="151129">
                  <a:moveTo>
                    <a:pt x="128650" y="0"/>
                  </a:moveTo>
                  <a:lnTo>
                    <a:pt x="78612" y="5968"/>
                  </a:lnTo>
                  <a:lnTo>
                    <a:pt x="37719" y="22098"/>
                  </a:lnTo>
                  <a:lnTo>
                    <a:pt x="10159" y="45974"/>
                  </a:lnTo>
                  <a:lnTo>
                    <a:pt x="0" y="75311"/>
                  </a:lnTo>
                  <a:lnTo>
                    <a:pt x="10159" y="104648"/>
                  </a:lnTo>
                  <a:lnTo>
                    <a:pt x="37719" y="128524"/>
                  </a:lnTo>
                  <a:lnTo>
                    <a:pt x="78612" y="144653"/>
                  </a:lnTo>
                  <a:lnTo>
                    <a:pt x="128650" y="150622"/>
                  </a:lnTo>
                  <a:lnTo>
                    <a:pt x="178688" y="144653"/>
                  </a:lnTo>
                  <a:lnTo>
                    <a:pt x="219582" y="128524"/>
                  </a:lnTo>
                  <a:lnTo>
                    <a:pt x="247141" y="104648"/>
                  </a:lnTo>
                  <a:lnTo>
                    <a:pt x="257301" y="75311"/>
                  </a:lnTo>
                  <a:lnTo>
                    <a:pt x="247141" y="45974"/>
                  </a:lnTo>
                  <a:lnTo>
                    <a:pt x="219582" y="22098"/>
                  </a:lnTo>
                  <a:lnTo>
                    <a:pt x="178688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98763" y="5844540"/>
              <a:ext cx="2272030" cy="1052830"/>
            </a:xfrm>
            <a:custGeom>
              <a:avLst/>
              <a:gdLst/>
              <a:ahLst/>
              <a:cxnLst/>
              <a:rect l="l" t="t" r="r" b="b"/>
              <a:pathLst>
                <a:path w="2272029" h="1052829">
                  <a:moveTo>
                    <a:pt x="2271903" y="0"/>
                  </a:moveTo>
                  <a:lnTo>
                    <a:pt x="401954" y="0"/>
                  </a:lnTo>
                  <a:lnTo>
                    <a:pt x="329564" y="3175"/>
                  </a:lnTo>
                  <a:lnTo>
                    <a:pt x="264794" y="12192"/>
                  </a:lnTo>
                  <a:lnTo>
                    <a:pt x="207517" y="26543"/>
                  </a:lnTo>
                  <a:lnTo>
                    <a:pt x="157606" y="45212"/>
                  </a:lnTo>
                  <a:lnTo>
                    <a:pt x="114807" y="67945"/>
                  </a:lnTo>
                  <a:lnTo>
                    <a:pt x="79120" y="93725"/>
                  </a:lnTo>
                  <a:lnTo>
                    <a:pt x="50164" y="122047"/>
                  </a:lnTo>
                  <a:lnTo>
                    <a:pt x="12318" y="183387"/>
                  </a:lnTo>
                  <a:lnTo>
                    <a:pt x="0" y="246634"/>
                  </a:lnTo>
                  <a:lnTo>
                    <a:pt x="0" y="1052702"/>
                  </a:lnTo>
                  <a:lnTo>
                    <a:pt x="3047" y="1021207"/>
                  </a:lnTo>
                  <a:lnTo>
                    <a:pt x="12318" y="989457"/>
                  </a:lnTo>
                  <a:lnTo>
                    <a:pt x="50164" y="928115"/>
                  </a:lnTo>
                  <a:lnTo>
                    <a:pt x="79120" y="899795"/>
                  </a:lnTo>
                  <a:lnTo>
                    <a:pt x="114807" y="874013"/>
                  </a:lnTo>
                  <a:lnTo>
                    <a:pt x="157606" y="851281"/>
                  </a:lnTo>
                  <a:lnTo>
                    <a:pt x="207517" y="832485"/>
                  </a:lnTo>
                  <a:lnTo>
                    <a:pt x="264794" y="818261"/>
                  </a:lnTo>
                  <a:lnTo>
                    <a:pt x="329564" y="809244"/>
                  </a:lnTo>
                  <a:lnTo>
                    <a:pt x="401954" y="806069"/>
                  </a:lnTo>
                  <a:lnTo>
                    <a:pt x="2207767" y="806069"/>
                  </a:lnTo>
                  <a:lnTo>
                    <a:pt x="2271903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91727" y="5929884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10" y="0"/>
                  </a:moveTo>
                  <a:lnTo>
                    <a:pt x="246379" y="3301"/>
                  </a:lnTo>
                  <a:lnTo>
                    <a:pt x="188468" y="12953"/>
                  </a:lnTo>
                  <a:lnTo>
                    <a:pt x="136017" y="28193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4" y="257682"/>
                  </a:lnTo>
                  <a:lnTo>
                    <a:pt x="90424" y="282193"/>
                  </a:lnTo>
                  <a:lnTo>
                    <a:pt x="136017" y="302387"/>
                  </a:lnTo>
                  <a:lnTo>
                    <a:pt x="188468" y="317626"/>
                  </a:lnTo>
                  <a:lnTo>
                    <a:pt x="246379" y="327278"/>
                  </a:lnTo>
                  <a:lnTo>
                    <a:pt x="308610" y="330580"/>
                  </a:lnTo>
                  <a:lnTo>
                    <a:pt x="370840" y="327278"/>
                  </a:lnTo>
                  <a:lnTo>
                    <a:pt x="428751" y="317626"/>
                  </a:lnTo>
                  <a:lnTo>
                    <a:pt x="481202" y="302387"/>
                  </a:lnTo>
                  <a:lnTo>
                    <a:pt x="526796" y="282193"/>
                  </a:lnTo>
                  <a:lnTo>
                    <a:pt x="564515" y="257682"/>
                  </a:lnTo>
                  <a:lnTo>
                    <a:pt x="592963" y="229615"/>
                  </a:lnTo>
                  <a:lnTo>
                    <a:pt x="617220" y="165226"/>
                  </a:lnTo>
                  <a:lnTo>
                    <a:pt x="610997" y="131952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40" y="330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50579" y="6091428"/>
              <a:ext cx="699770" cy="1016635"/>
            </a:xfrm>
            <a:custGeom>
              <a:avLst/>
              <a:gdLst/>
              <a:ahLst/>
              <a:cxnLst/>
              <a:rect l="l" t="t" r="r" b="b"/>
              <a:pathLst>
                <a:path w="699770" h="1016634">
                  <a:moveTo>
                    <a:pt x="699262" y="0"/>
                  </a:moveTo>
                  <a:lnTo>
                    <a:pt x="681354" y="65786"/>
                  </a:lnTo>
                  <a:lnTo>
                    <a:pt x="631571" y="123444"/>
                  </a:lnTo>
                  <a:lnTo>
                    <a:pt x="596519" y="148082"/>
                  </a:lnTo>
                  <a:lnTo>
                    <a:pt x="555751" y="169291"/>
                  </a:lnTo>
                  <a:lnTo>
                    <a:pt x="510031" y="186689"/>
                  </a:lnTo>
                  <a:lnTo>
                    <a:pt x="459867" y="199644"/>
                  </a:lnTo>
                  <a:lnTo>
                    <a:pt x="406146" y="207772"/>
                  </a:lnTo>
                  <a:lnTo>
                    <a:pt x="349630" y="210566"/>
                  </a:lnTo>
                  <a:lnTo>
                    <a:pt x="293116" y="207772"/>
                  </a:lnTo>
                  <a:lnTo>
                    <a:pt x="239395" y="199644"/>
                  </a:lnTo>
                  <a:lnTo>
                    <a:pt x="189229" y="186689"/>
                  </a:lnTo>
                  <a:lnTo>
                    <a:pt x="143510" y="169291"/>
                  </a:lnTo>
                  <a:lnTo>
                    <a:pt x="102743" y="148082"/>
                  </a:lnTo>
                  <a:lnTo>
                    <a:pt x="67691" y="123444"/>
                  </a:lnTo>
                  <a:lnTo>
                    <a:pt x="39116" y="95885"/>
                  </a:lnTo>
                  <a:lnTo>
                    <a:pt x="4572" y="33655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7691" y="929259"/>
                  </a:lnTo>
                  <a:lnTo>
                    <a:pt x="102743" y="954024"/>
                  </a:lnTo>
                  <a:lnTo>
                    <a:pt x="143510" y="975233"/>
                  </a:lnTo>
                  <a:lnTo>
                    <a:pt x="189229" y="992505"/>
                  </a:lnTo>
                  <a:lnTo>
                    <a:pt x="239395" y="1005459"/>
                  </a:lnTo>
                  <a:lnTo>
                    <a:pt x="293116" y="1013587"/>
                  </a:lnTo>
                  <a:lnTo>
                    <a:pt x="349630" y="1016381"/>
                  </a:lnTo>
                  <a:lnTo>
                    <a:pt x="406146" y="1013587"/>
                  </a:lnTo>
                  <a:lnTo>
                    <a:pt x="459867" y="1005459"/>
                  </a:lnTo>
                  <a:lnTo>
                    <a:pt x="510031" y="992505"/>
                  </a:lnTo>
                  <a:lnTo>
                    <a:pt x="555751" y="975233"/>
                  </a:lnTo>
                  <a:lnTo>
                    <a:pt x="596519" y="954024"/>
                  </a:lnTo>
                  <a:lnTo>
                    <a:pt x="631571" y="929259"/>
                  </a:lnTo>
                  <a:lnTo>
                    <a:pt x="660146" y="901700"/>
                  </a:lnTo>
                  <a:lnTo>
                    <a:pt x="694690" y="839470"/>
                  </a:lnTo>
                  <a:lnTo>
                    <a:pt x="699262" y="805814"/>
                  </a:lnTo>
                  <a:lnTo>
                    <a:pt x="699262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73083" y="6018276"/>
              <a:ext cx="255904" cy="156845"/>
            </a:xfrm>
            <a:custGeom>
              <a:avLst/>
              <a:gdLst/>
              <a:ahLst/>
              <a:cxnLst/>
              <a:rect l="l" t="t" r="r" b="b"/>
              <a:pathLst>
                <a:path w="255904" h="156845">
                  <a:moveTo>
                    <a:pt x="127762" y="0"/>
                  </a:moveTo>
                  <a:lnTo>
                    <a:pt x="77977" y="6096"/>
                  </a:lnTo>
                  <a:lnTo>
                    <a:pt x="37465" y="22987"/>
                  </a:lnTo>
                  <a:lnTo>
                    <a:pt x="10033" y="47751"/>
                  </a:lnTo>
                  <a:lnTo>
                    <a:pt x="0" y="78232"/>
                  </a:lnTo>
                  <a:lnTo>
                    <a:pt x="10033" y="108712"/>
                  </a:lnTo>
                  <a:lnTo>
                    <a:pt x="37465" y="133476"/>
                  </a:lnTo>
                  <a:lnTo>
                    <a:pt x="77977" y="150368"/>
                  </a:lnTo>
                  <a:lnTo>
                    <a:pt x="127762" y="156463"/>
                  </a:lnTo>
                  <a:lnTo>
                    <a:pt x="177546" y="150368"/>
                  </a:lnTo>
                  <a:lnTo>
                    <a:pt x="218059" y="133476"/>
                  </a:lnTo>
                  <a:lnTo>
                    <a:pt x="245491" y="108712"/>
                  </a:lnTo>
                  <a:lnTo>
                    <a:pt x="255524" y="78232"/>
                  </a:lnTo>
                  <a:lnTo>
                    <a:pt x="245491" y="47751"/>
                  </a:lnTo>
                  <a:lnTo>
                    <a:pt x="218059" y="22987"/>
                  </a:lnTo>
                  <a:lnTo>
                    <a:pt x="177546" y="6096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8763" y="6091428"/>
              <a:ext cx="751331" cy="10424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77811" y="4712208"/>
              <a:ext cx="2266315" cy="1052830"/>
            </a:xfrm>
            <a:custGeom>
              <a:avLst/>
              <a:gdLst/>
              <a:ahLst/>
              <a:cxnLst/>
              <a:rect l="l" t="t" r="r" b="b"/>
              <a:pathLst>
                <a:path w="2266315" h="1052829">
                  <a:moveTo>
                    <a:pt x="1869948" y="0"/>
                  </a:moveTo>
                  <a:lnTo>
                    <a:pt x="0" y="0"/>
                  </a:lnTo>
                  <a:lnTo>
                    <a:pt x="58293" y="806068"/>
                  </a:lnTo>
                  <a:lnTo>
                    <a:pt x="1869948" y="806068"/>
                  </a:lnTo>
                  <a:lnTo>
                    <a:pt x="1942211" y="809243"/>
                  </a:lnTo>
                  <a:lnTo>
                    <a:pt x="2006600" y="818261"/>
                  </a:lnTo>
                  <a:lnTo>
                    <a:pt x="2063242" y="832484"/>
                  </a:lnTo>
                  <a:lnTo>
                    <a:pt x="2112518" y="851280"/>
                  </a:lnTo>
                  <a:lnTo>
                    <a:pt x="2154555" y="874013"/>
                  </a:lnTo>
                  <a:lnTo>
                    <a:pt x="2189480" y="899794"/>
                  </a:lnTo>
                  <a:lnTo>
                    <a:pt x="2217674" y="928115"/>
                  </a:lnTo>
                  <a:lnTo>
                    <a:pt x="2254250" y="989456"/>
                  </a:lnTo>
                  <a:lnTo>
                    <a:pt x="2266061" y="1052702"/>
                  </a:lnTo>
                  <a:lnTo>
                    <a:pt x="2266061" y="246633"/>
                  </a:lnTo>
                  <a:lnTo>
                    <a:pt x="2254250" y="183387"/>
                  </a:lnTo>
                  <a:lnTo>
                    <a:pt x="2217674" y="122046"/>
                  </a:lnTo>
                  <a:lnTo>
                    <a:pt x="2189480" y="93725"/>
                  </a:lnTo>
                  <a:lnTo>
                    <a:pt x="2154555" y="67944"/>
                  </a:lnTo>
                  <a:lnTo>
                    <a:pt x="2112518" y="45212"/>
                  </a:lnTo>
                  <a:lnTo>
                    <a:pt x="2063242" y="26415"/>
                  </a:lnTo>
                  <a:lnTo>
                    <a:pt x="2006600" y="12191"/>
                  </a:lnTo>
                  <a:lnTo>
                    <a:pt x="1942211" y="3175"/>
                  </a:lnTo>
                  <a:lnTo>
                    <a:pt x="1869948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92667" y="4751832"/>
              <a:ext cx="705485" cy="414655"/>
            </a:xfrm>
            <a:custGeom>
              <a:avLst/>
              <a:gdLst/>
              <a:ahLst/>
              <a:cxnLst/>
              <a:rect l="l" t="t" r="r" b="b"/>
              <a:pathLst>
                <a:path w="705484" h="414654">
                  <a:moveTo>
                    <a:pt x="352551" y="0"/>
                  </a:moveTo>
                  <a:lnTo>
                    <a:pt x="295401" y="2666"/>
                  </a:lnTo>
                  <a:lnTo>
                    <a:pt x="241173" y="10540"/>
                  </a:lnTo>
                  <a:lnTo>
                    <a:pt x="190500" y="23113"/>
                  </a:lnTo>
                  <a:lnTo>
                    <a:pt x="144399" y="40004"/>
                  </a:lnTo>
                  <a:lnTo>
                    <a:pt x="103250" y="60705"/>
                  </a:lnTo>
                  <a:lnTo>
                    <a:pt x="68072" y="84835"/>
                  </a:lnTo>
                  <a:lnTo>
                    <a:pt x="39370" y="112013"/>
                  </a:lnTo>
                  <a:lnTo>
                    <a:pt x="4572" y="173608"/>
                  </a:lnTo>
                  <a:lnTo>
                    <a:pt x="0" y="207137"/>
                  </a:lnTo>
                  <a:lnTo>
                    <a:pt x="4572" y="240791"/>
                  </a:lnTo>
                  <a:lnTo>
                    <a:pt x="39370" y="302387"/>
                  </a:lnTo>
                  <a:lnTo>
                    <a:pt x="68072" y="329564"/>
                  </a:lnTo>
                  <a:lnTo>
                    <a:pt x="103250" y="353694"/>
                  </a:lnTo>
                  <a:lnTo>
                    <a:pt x="144399" y="374395"/>
                  </a:lnTo>
                  <a:lnTo>
                    <a:pt x="190500" y="391287"/>
                  </a:lnTo>
                  <a:lnTo>
                    <a:pt x="241173" y="403859"/>
                  </a:lnTo>
                  <a:lnTo>
                    <a:pt x="295401" y="411733"/>
                  </a:lnTo>
                  <a:lnTo>
                    <a:pt x="352551" y="414400"/>
                  </a:lnTo>
                  <a:lnTo>
                    <a:pt x="409701" y="411733"/>
                  </a:lnTo>
                  <a:lnTo>
                    <a:pt x="463930" y="403859"/>
                  </a:lnTo>
                  <a:lnTo>
                    <a:pt x="514603" y="391287"/>
                  </a:lnTo>
                  <a:lnTo>
                    <a:pt x="560704" y="374395"/>
                  </a:lnTo>
                  <a:lnTo>
                    <a:pt x="601852" y="353694"/>
                  </a:lnTo>
                  <a:lnTo>
                    <a:pt x="637031" y="329564"/>
                  </a:lnTo>
                  <a:lnTo>
                    <a:pt x="665733" y="302387"/>
                  </a:lnTo>
                  <a:lnTo>
                    <a:pt x="700531" y="240791"/>
                  </a:lnTo>
                  <a:lnTo>
                    <a:pt x="705103" y="207137"/>
                  </a:lnTo>
                  <a:lnTo>
                    <a:pt x="700531" y="173608"/>
                  </a:lnTo>
                  <a:lnTo>
                    <a:pt x="665733" y="112013"/>
                  </a:lnTo>
                  <a:lnTo>
                    <a:pt x="637031" y="84835"/>
                  </a:lnTo>
                  <a:lnTo>
                    <a:pt x="601852" y="60705"/>
                  </a:lnTo>
                  <a:lnTo>
                    <a:pt x="560704" y="40004"/>
                  </a:lnTo>
                  <a:lnTo>
                    <a:pt x="514603" y="23113"/>
                  </a:lnTo>
                  <a:lnTo>
                    <a:pt x="463930" y="10540"/>
                  </a:lnTo>
                  <a:lnTo>
                    <a:pt x="409701" y="2666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38387" y="4800600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7" y="12700"/>
                  </a:lnTo>
                  <a:lnTo>
                    <a:pt x="136016" y="27686"/>
                  </a:lnTo>
                  <a:lnTo>
                    <a:pt x="90423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2" y="194690"/>
                  </a:lnTo>
                  <a:lnTo>
                    <a:pt x="52704" y="252602"/>
                  </a:lnTo>
                  <a:lnTo>
                    <a:pt x="90423" y="276605"/>
                  </a:lnTo>
                  <a:lnTo>
                    <a:pt x="136016" y="296417"/>
                  </a:lnTo>
                  <a:lnTo>
                    <a:pt x="188467" y="311403"/>
                  </a:lnTo>
                  <a:lnTo>
                    <a:pt x="246379" y="320801"/>
                  </a:lnTo>
                  <a:lnTo>
                    <a:pt x="308609" y="324103"/>
                  </a:lnTo>
                  <a:lnTo>
                    <a:pt x="370839" y="320801"/>
                  </a:lnTo>
                  <a:lnTo>
                    <a:pt x="428751" y="311403"/>
                  </a:lnTo>
                  <a:lnTo>
                    <a:pt x="481202" y="296417"/>
                  </a:lnTo>
                  <a:lnTo>
                    <a:pt x="526795" y="276605"/>
                  </a:lnTo>
                  <a:lnTo>
                    <a:pt x="564514" y="252602"/>
                  </a:lnTo>
                  <a:lnTo>
                    <a:pt x="592962" y="225171"/>
                  </a:lnTo>
                  <a:lnTo>
                    <a:pt x="617219" y="162051"/>
                  </a:lnTo>
                  <a:lnTo>
                    <a:pt x="610996" y="129412"/>
                  </a:lnTo>
                  <a:lnTo>
                    <a:pt x="564514" y="71374"/>
                  </a:lnTo>
                  <a:lnTo>
                    <a:pt x="526795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392667" y="4959096"/>
              <a:ext cx="705485" cy="1016635"/>
            </a:xfrm>
            <a:custGeom>
              <a:avLst/>
              <a:gdLst/>
              <a:ahLst/>
              <a:cxnLst/>
              <a:rect l="l" t="t" r="r" b="b"/>
              <a:pathLst>
                <a:path w="705484" h="1016635">
                  <a:moveTo>
                    <a:pt x="705103" y="0"/>
                  </a:moveTo>
                  <a:lnTo>
                    <a:pt x="687197" y="65150"/>
                  </a:lnTo>
                  <a:lnTo>
                    <a:pt x="637412" y="121284"/>
                  </a:lnTo>
                  <a:lnTo>
                    <a:pt x="602360" y="145033"/>
                  </a:lnTo>
                  <a:lnTo>
                    <a:pt x="561593" y="165353"/>
                  </a:lnTo>
                  <a:lnTo>
                    <a:pt x="515747" y="181863"/>
                  </a:lnTo>
                  <a:lnTo>
                    <a:pt x="465708" y="194182"/>
                  </a:lnTo>
                  <a:lnTo>
                    <a:pt x="411987" y="201802"/>
                  </a:lnTo>
                  <a:lnTo>
                    <a:pt x="355473" y="204469"/>
                  </a:lnTo>
                  <a:lnTo>
                    <a:pt x="297433" y="201802"/>
                  </a:lnTo>
                  <a:lnTo>
                    <a:pt x="242442" y="194182"/>
                  </a:lnTo>
                  <a:lnTo>
                    <a:pt x="191261" y="181863"/>
                  </a:lnTo>
                  <a:lnTo>
                    <a:pt x="144779" y="165353"/>
                  </a:lnTo>
                  <a:lnTo>
                    <a:pt x="103504" y="145033"/>
                  </a:lnTo>
                  <a:lnTo>
                    <a:pt x="68072" y="121284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8072" y="929258"/>
                  </a:lnTo>
                  <a:lnTo>
                    <a:pt x="103504" y="954024"/>
                  </a:lnTo>
                  <a:lnTo>
                    <a:pt x="144779" y="975232"/>
                  </a:lnTo>
                  <a:lnTo>
                    <a:pt x="191261" y="992504"/>
                  </a:lnTo>
                  <a:lnTo>
                    <a:pt x="242442" y="1005458"/>
                  </a:lnTo>
                  <a:lnTo>
                    <a:pt x="297433" y="1013587"/>
                  </a:lnTo>
                  <a:lnTo>
                    <a:pt x="355473" y="1016380"/>
                  </a:lnTo>
                  <a:lnTo>
                    <a:pt x="411987" y="1013587"/>
                  </a:lnTo>
                  <a:lnTo>
                    <a:pt x="465708" y="1005458"/>
                  </a:lnTo>
                  <a:lnTo>
                    <a:pt x="515747" y="992504"/>
                  </a:lnTo>
                  <a:lnTo>
                    <a:pt x="561593" y="975232"/>
                  </a:lnTo>
                  <a:lnTo>
                    <a:pt x="602360" y="954024"/>
                  </a:lnTo>
                  <a:lnTo>
                    <a:pt x="637412" y="929258"/>
                  </a:lnTo>
                  <a:lnTo>
                    <a:pt x="665860" y="901700"/>
                  </a:lnTo>
                  <a:lnTo>
                    <a:pt x="700531" y="839469"/>
                  </a:lnTo>
                  <a:lnTo>
                    <a:pt x="705103" y="805814"/>
                  </a:lnTo>
                  <a:lnTo>
                    <a:pt x="705103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19744" y="4885944"/>
              <a:ext cx="257810" cy="151130"/>
            </a:xfrm>
            <a:custGeom>
              <a:avLst/>
              <a:gdLst/>
              <a:ahLst/>
              <a:cxnLst/>
              <a:rect l="l" t="t" r="r" b="b"/>
              <a:pathLst>
                <a:path w="257809" h="151129">
                  <a:moveTo>
                    <a:pt x="128650" y="0"/>
                  </a:moveTo>
                  <a:lnTo>
                    <a:pt x="78612" y="5968"/>
                  </a:lnTo>
                  <a:lnTo>
                    <a:pt x="37719" y="22097"/>
                  </a:lnTo>
                  <a:lnTo>
                    <a:pt x="10159" y="45973"/>
                  </a:lnTo>
                  <a:lnTo>
                    <a:pt x="0" y="75310"/>
                  </a:lnTo>
                  <a:lnTo>
                    <a:pt x="10159" y="104647"/>
                  </a:lnTo>
                  <a:lnTo>
                    <a:pt x="37719" y="128523"/>
                  </a:lnTo>
                  <a:lnTo>
                    <a:pt x="78612" y="144652"/>
                  </a:lnTo>
                  <a:lnTo>
                    <a:pt x="128650" y="150621"/>
                  </a:lnTo>
                  <a:lnTo>
                    <a:pt x="178688" y="144652"/>
                  </a:lnTo>
                  <a:lnTo>
                    <a:pt x="219582" y="128523"/>
                  </a:lnTo>
                  <a:lnTo>
                    <a:pt x="247141" y="104647"/>
                  </a:lnTo>
                  <a:lnTo>
                    <a:pt x="257301" y="75310"/>
                  </a:lnTo>
                  <a:lnTo>
                    <a:pt x="247141" y="45973"/>
                  </a:lnTo>
                  <a:lnTo>
                    <a:pt x="219582" y="22097"/>
                  </a:lnTo>
                  <a:lnTo>
                    <a:pt x="178688" y="596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2667" y="4959096"/>
              <a:ext cx="751331" cy="10424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3147" y="3681984"/>
              <a:ext cx="704088" cy="11932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423148" y="4216907"/>
              <a:ext cx="704215" cy="259079"/>
            </a:xfrm>
            <a:custGeom>
              <a:avLst/>
              <a:gdLst/>
              <a:ahLst/>
              <a:cxnLst/>
              <a:rect l="l" t="t" r="r" b="b"/>
              <a:pathLst>
                <a:path w="704215" h="259079">
                  <a:moveTo>
                    <a:pt x="703961" y="48260"/>
                  </a:moveTo>
                  <a:lnTo>
                    <a:pt x="702945" y="34798"/>
                  </a:lnTo>
                  <a:lnTo>
                    <a:pt x="700278" y="21844"/>
                  </a:lnTo>
                  <a:lnTo>
                    <a:pt x="696595" y="10033"/>
                  </a:lnTo>
                  <a:lnTo>
                    <a:pt x="692277" y="0"/>
                  </a:lnTo>
                  <a:lnTo>
                    <a:pt x="692277" y="48260"/>
                  </a:lnTo>
                  <a:lnTo>
                    <a:pt x="686435" y="81661"/>
                  </a:lnTo>
                  <a:lnTo>
                    <a:pt x="643636" y="142113"/>
                  </a:lnTo>
                  <a:lnTo>
                    <a:pt x="608965" y="168275"/>
                  </a:lnTo>
                  <a:lnTo>
                    <a:pt x="567436" y="190754"/>
                  </a:lnTo>
                  <a:lnTo>
                    <a:pt x="519938" y="209296"/>
                  </a:lnTo>
                  <a:lnTo>
                    <a:pt x="467868" y="223139"/>
                  </a:lnTo>
                  <a:lnTo>
                    <a:pt x="412369" y="231902"/>
                  </a:lnTo>
                  <a:lnTo>
                    <a:pt x="354838" y="234950"/>
                  </a:lnTo>
                  <a:lnTo>
                    <a:pt x="295656" y="231902"/>
                  </a:lnTo>
                  <a:lnTo>
                    <a:pt x="238887" y="223139"/>
                  </a:lnTo>
                  <a:lnTo>
                    <a:pt x="185801" y="209296"/>
                  </a:lnTo>
                  <a:lnTo>
                    <a:pt x="137541" y="190754"/>
                  </a:lnTo>
                  <a:lnTo>
                    <a:pt x="95504" y="168275"/>
                  </a:lnTo>
                  <a:lnTo>
                    <a:pt x="60579" y="142113"/>
                  </a:lnTo>
                  <a:lnTo>
                    <a:pt x="34163" y="113157"/>
                  </a:lnTo>
                  <a:lnTo>
                    <a:pt x="11684" y="48260"/>
                  </a:lnTo>
                  <a:lnTo>
                    <a:pt x="11684" y="0"/>
                  </a:lnTo>
                  <a:lnTo>
                    <a:pt x="7366" y="10033"/>
                  </a:lnTo>
                  <a:lnTo>
                    <a:pt x="3683" y="21844"/>
                  </a:lnTo>
                  <a:lnTo>
                    <a:pt x="1016" y="34798"/>
                  </a:lnTo>
                  <a:lnTo>
                    <a:pt x="0" y="48260"/>
                  </a:lnTo>
                  <a:lnTo>
                    <a:pt x="4572" y="81915"/>
                  </a:lnTo>
                  <a:lnTo>
                    <a:pt x="39243" y="144272"/>
                  </a:lnTo>
                  <a:lnTo>
                    <a:pt x="67945" y="171958"/>
                  </a:lnTo>
                  <a:lnTo>
                    <a:pt x="103251" y="196596"/>
                  </a:lnTo>
                  <a:lnTo>
                    <a:pt x="144526" y="217805"/>
                  </a:lnTo>
                  <a:lnTo>
                    <a:pt x="191008" y="235204"/>
                  </a:lnTo>
                  <a:lnTo>
                    <a:pt x="242062" y="248158"/>
                  </a:lnTo>
                  <a:lnTo>
                    <a:pt x="296926" y="256286"/>
                  </a:lnTo>
                  <a:lnTo>
                    <a:pt x="354838" y="259080"/>
                  </a:lnTo>
                  <a:lnTo>
                    <a:pt x="411353" y="256286"/>
                  </a:lnTo>
                  <a:lnTo>
                    <a:pt x="464947" y="248158"/>
                  </a:lnTo>
                  <a:lnTo>
                    <a:pt x="515493" y="234950"/>
                  </a:lnTo>
                  <a:lnTo>
                    <a:pt x="560705" y="217805"/>
                  </a:lnTo>
                  <a:lnTo>
                    <a:pt x="601472" y="196596"/>
                  </a:lnTo>
                  <a:lnTo>
                    <a:pt x="636397" y="171958"/>
                  </a:lnTo>
                  <a:lnTo>
                    <a:pt x="664845" y="144272"/>
                  </a:lnTo>
                  <a:lnTo>
                    <a:pt x="699389" y="81915"/>
                  </a:lnTo>
                  <a:lnTo>
                    <a:pt x="703961" y="4826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375652" y="4723002"/>
            <a:ext cx="51625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797" y="5892241"/>
            <a:ext cx="51625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8035" y="4782371"/>
            <a:ext cx="2162810" cy="782320"/>
            <a:chOff x="4098035" y="4782371"/>
            <a:chExt cx="2162810" cy="78232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035" y="4782371"/>
              <a:ext cx="2162556" cy="78175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78807" y="4843272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60" h="647700">
                  <a:moveTo>
                    <a:pt x="1896109" y="0"/>
                  </a:moveTo>
                  <a:lnTo>
                    <a:pt x="107950" y="0"/>
                  </a:lnTo>
                  <a:lnTo>
                    <a:pt x="65912" y="8508"/>
                  </a:lnTo>
                  <a:lnTo>
                    <a:pt x="31622" y="31623"/>
                  </a:lnTo>
                  <a:lnTo>
                    <a:pt x="8508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2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1896109" y="647700"/>
                  </a:lnTo>
                  <a:lnTo>
                    <a:pt x="1938146" y="639190"/>
                  </a:lnTo>
                  <a:lnTo>
                    <a:pt x="1972437" y="616076"/>
                  </a:lnTo>
                  <a:lnTo>
                    <a:pt x="1995551" y="581787"/>
                  </a:lnTo>
                  <a:lnTo>
                    <a:pt x="2004059" y="539750"/>
                  </a:lnTo>
                  <a:lnTo>
                    <a:pt x="2004059" y="107950"/>
                  </a:lnTo>
                  <a:lnTo>
                    <a:pt x="1995551" y="65912"/>
                  </a:lnTo>
                  <a:lnTo>
                    <a:pt x="1972437" y="31623"/>
                  </a:lnTo>
                  <a:lnTo>
                    <a:pt x="1938146" y="8508"/>
                  </a:lnTo>
                  <a:lnTo>
                    <a:pt x="1896109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79569" y="4844034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60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2" y="31623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896109" y="0"/>
                  </a:lnTo>
                  <a:lnTo>
                    <a:pt x="1938146" y="8508"/>
                  </a:lnTo>
                  <a:lnTo>
                    <a:pt x="1972437" y="31623"/>
                  </a:lnTo>
                  <a:lnTo>
                    <a:pt x="1995551" y="65912"/>
                  </a:lnTo>
                  <a:lnTo>
                    <a:pt x="2004059" y="107950"/>
                  </a:lnTo>
                  <a:lnTo>
                    <a:pt x="2004059" y="539750"/>
                  </a:lnTo>
                  <a:lnTo>
                    <a:pt x="1995551" y="581787"/>
                  </a:lnTo>
                  <a:lnTo>
                    <a:pt x="1972437" y="616076"/>
                  </a:lnTo>
                  <a:lnTo>
                    <a:pt x="1938146" y="639190"/>
                  </a:lnTo>
                  <a:lnTo>
                    <a:pt x="1896109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2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590034" y="4932934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[ngClass]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108435" y="5910131"/>
            <a:ext cx="2162810" cy="782320"/>
            <a:chOff x="11108435" y="5910131"/>
            <a:chExt cx="2162810" cy="782320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08435" y="5910131"/>
              <a:ext cx="2162556" cy="78175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189207" y="5972555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1896109" y="0"/>
                  </a:moveTo>
                  <a:lnTo>
                    <a:pt x="107950" y="0"/>
                  </a:lnTo>
                  <a:lnTo>
                    <a:pt x="65913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7"/>
                  </a:lnTo>
                  <a:lnTo>
                    <a:pt x="65913" y="639191"/>
                  </a:lnTo>
                  <a:lnTo>
                    <a:pt x="107950" y="647700"/>
                  </a:lnTo>
                  <a:lnTo>
                    <a:pt x="1896109" y="647700"/>
                  </a:lnTo>
                  <a:lnTo>
                    <a:pt x="1938147" y="639191"/>
                  </a:lnTo>
                  <a:lnTo>
                    <a:pt x="1972436" y="616077"/>
                  </a:lnTo>
                  <a:lnTo>
                    <a:pt x="1995551" y="581787"/>
                  </a:lnTo>
                  <a:lnTo>
                    <a:pt x="2004059" y="539750"/>
                  </a:lnTo>
                  <a:lnTo>
                    <a:pt x="2004059" y="107950"/>
                  </a:lnTo>
                  <a:lnTo>
                    <a:pt x="1995551" y="65913"/>
                  </a:lnTo>
                  <a:lnTo>
                    <a:pt x="1972436" y="31623"/>
                  </a:lnTo>
                  <a:lnTo>
                    <a:pt x="1938147" y="8509"/>
                  </a:lnTo>
                  <a:lnTo>
                    <a:pt x="1896109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189969" y="5973317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3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1896110" y="0"/>
                  </a:lnTo>
                  <a:lnTo>
                    <a:pt x="1938147" y="8509"/>
                  </a:lnTo>
                  <a:lnTo>
                    <a:pt x="1972437" y="31623"/>
                  </a:lnTo>
                  <a:lnTo>
                    <a:pt x="1995551" y="65912"/>
                  </a:lnTo>
                  <a:lnTo>
                    <a:pt x="2004060" y="107950"/>
                  </a:lnTo>
                  <a:lnTo>
                    <a:pt x="2004060" y="539750"/>
                  </a:lnTo>
                  <a:lnTo>
                    <a:pt x="1995551" y="581787"/>
                  </a:lnTo>
                  <a:lnTo>
                    <a:pt x="1972437" y="616077"/>
                  </a:lnTo>
                  <a:lnTo>
                    <a:pt x="1938147" y="639191"/>
                  </a:lnTo>
                  <a:lnTo>
                    <a:pt x="1896110" y="647700"/>
                  </a:lnTo>
                  <a:lnTo>
                    <a:pt x="107950" y="647700"/>
                  </a:lnTo>
                  <a:lnTo>
                    <a:pt x="65912" y="639191"/>
                  </a:lnTo>
                  <a:lnTo>
                    <a:pt x="31623" y="616077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1612371" y="6060694"/>
            <a:ext cx="1156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[ngStyle]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712189" y="5811773"/>
            <a:ext cx="399415" cy="1047115"/>
          </a:xfrm>
          <a:custGeom>
            <a:avLst/>
            <a:gdLst/>
            <a:ahLst/>
            <a:cxnLst/>
            <a:rect l="l" t="t" r="r" b="b"/>
            <a:pathLst>
              <a:path w="399415" h="1047115">
                <a:moveTo>
                  <a:pt x="0" y="1046606"/>
                </a:moveTo>
                <a:lnTo>
                  <a:pt x="77596" y="1043939"/>
                </a:lnTo>
                <a:lnTo>
                  <a:pt x="141096" y="1036827"/>
                </a:lnTo>
                <a:lnTo>
                  <a:pt x="183769" y="1026287"/>
                </a:lnTo>
                <a:lnTo>
                  <a:pt x="199390" y="1013460"/>
                </a:lnTo>
                <a:lnTo>
                  <a:pt x="199390" y="556513"/>
                </a:lnTo>
                <a:lnTo>
                  <a:pt x="215138" y="543560"/>
                </a:lnTo>
                <a:lnTo>
                  <a:pt x="257809" y="533018"/>
                </a:lnTo>
                <a:lnTo>
                  <a:pt x="321309" y="525906"/>
                </a:lnTo>
                <a:lnTo>
                  <a:pt x="398906" y="523239"/>
                </a:lnTo>
                <a:lnTo>
                  <a:pt x="321309" y="520700"/>
                </a:lnTo>
                <a:lnTo>
                  <a:pt x="257809" y="513588"/>
                </a:lnTo>
                <a:lnTo>
                  <a:pt x="215138" y="503047"/>
                </a:lnTo>
                <a:lnTo>
                  <a:pt x="199390" y="490092"/>
                </a:lnTo>
                <a:lnTo>
                  <a:pt x="199390" y="33147"/>
                </a:lnTo>
                <a:lnTo>
                  <a:pt x="183769" y="20320"/>
                </a:lnTo>
                <a:lnTo>
                  <a:pt x="141096" y="9778"/>
                </a:lnTo>
                <a:lnTo>
                  <a:pt x="77596" y="2666"/>
                </a:ln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4436597" y="5802248"/>
            <a:ext cx="16205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1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0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style </a:t>
            </a:r>
            <a:r>
              <a:rPr dirty="0" sz="2400" spc="-5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54225" y="4543501"/>
            <a:ext cx="15932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Adds and 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ve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CSS 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8265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Attribute</a:t>
            </a:r>
            <a:r>
              <a:rPr dirty="0" sz="5600" spc="-95"/>
              <a:t> </a:t>
            </a:r>
            <a:r>
              <a:rPr dirty="0" sz="5600" spc="-5"/>
              <a:t>Directives:</a:t>
            </a:r>
            <a:r>
              <a:rPr dirty="0" sz="5600" spc="-100"/>
              <a:t> </a:t>
            </a:r>
            <a:r>
              <a:rPr dirty="0" sz="5600"/>
              <a:t>[ngClass]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641092" y="3198876"/>
            <a:ext cx="3515995" cy="6161405"/>
            <a:chOff x="2641092" y="3198876"/>
            <a:chExt cx="3515995" cy="6161405"/>
          </a:xfrm>
        </p:grpSpPr>
        <p:sp>
          <p:nvSpPr>
            <p:cNvPr id="4" name="object 4"/>
            <p:cNvSpPr/>
            <p:nvPr/>
          </p:nvSpPr>
          <p:spPr>
            <a:xfrm>
              <a:off x="4506468" y="4189475"/>
              <a:ext cx="1595755" cy="4164965"/>
            </a:xfrm>
            <a:custGeom>
              <a:avLst/>
              <a:gdLst/>
              <a:ahLst/>
              <a:cxnLst/>
              <a:rect l="l" t="t" r="r" b="b"/>
              <a:pathLst>
                <a:path w="1595754" h="4164965">
                  <a:moveTo>
                    <a:pt x="1595488" y="0"/>
                  </a:moveTo>
                  <a:lnTo>
                    <a:pt x="1560449" y="0"/>
                  </a:lnTo>
                  <a:lnTo>
                    <a:pt x="1560449" y="18300"/>
                  </a:lnTo>
                  <a:lnTo>
                    <a:pt x="0" y="18300"/>
                  </a:lnTo>
                  <a:lnTo>
                    <a:pt x="0" y="56388"/>
                  </a:lnTo>
                  <a:lnTo>
                    <a:pt x="1560449" y="56388"/>
                  </a:lnTo>
                  <a:lnTo>
                    <a:pt x="1560449" y="2072398"/>
                  </a:lnTo>
                  <a:lnTo>
                    <a:pt x="0" y="2072398"/>
                  </a:lnTo>
                  <a:lnTo>
                    <a:pt x="0" y="2108962"/>
                  </a:lnTo>
                  <a:lnTo>
                    <a:pt x="1560449" y="2108962"/>
                  </a:lnTo>
                  <a:lnTo>
                    <a:pt x="1560449" y="4128020"/>
                  </a:lnTo>
                  <a:lnTo>
                    <a:pt x="0" y="4128020"/>
                  </a:lnTo>
                  <a:lnTo>
                    <a:pt x="0" y="4164584"/>
                  </a:lnTo>
                  <a:lnTo>
                    <a:pt x="1560449" y="4164584"/>
                  </a:lnTo>
                  <a:lnTo>
                    <a:pt x="1560449" y="4144772"/>
                  </a:lnTo>
                  <a:lnTo>
                    <a:pt x="1595488" y="4144772"/>
                  </a:lnTo>
                  <a:lnTo>
                    <a:pt x="159548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41092" y="3198876"/>
              <a:ext cx="2057400" cy="2054225"/>
            </a:xfrm>
            <a:custGeom>
              <a:avLst/>
              <a:gdLst/>
              <a:ahLst/>
              <a:cxnLst/>
              <a:rect l="l" t="t" r="r" b="b"/>
              <a:pathLst>
                <a:path w="2057400" h="2054225">
                  <a:moveTo>
                    <a:pt x="1027048" y="0"/>
                  </a:moveTo>
                  <a:lnTo>
                    <a:pt x="0" y="1028573"/>
                  </a:lnTo>
                  <a:lnTo>
                    <a:pt x="1027048" y="2053844"/>
                  </a:lnTo>
                  <a:lnTo>
                    <a:pt x="2057399" y="1028573"/>
                  </a:lnTo>
                  <a:lnTo>
                    <a:pt x="1027048" y="0"/>
                  </a:lnTo>
                  <a:close/>
                </a:path>
              </a:pathLst>
            </a:custGeom>
            <a:solidFill>
              <a:srgbClr val="00D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41092" y="5253227"/>
              <a:ext cx="2057400" cy="2052955"/>
            </a:xfrm>
            <a:custGeom>
              <a:avLst/>
              <a:gdLst/>
              <a:ahLst/>
              <a:cxnLst/>
              <a:rect l="l" t="t" r="r" b="b"/>
              <a:pathLst>
                <a:path w="2057400" h="2052954">
                  <a:moveTo>
                    <a:pt x="1027048" y="0"/>
                  </a:moveTo>
                  <a:lnTo>
                    <a:pt x="0" y="1027176"/>
                  </a:lnTo>
                  <a:lnTo>
                    <a:pt x="1027048" y="2052701"/>
                  </a:lnTo>
                  <a:lnTo>
                    <a:pt x="2057399" y="1027176"/>
                  </a:lnTo>
                  <a:lnTo>
                    <a:pt x="1027048" y="0"/>
                  </a:lnTo>
                  <a:close/>
                </a:path>
              </a:pathLst>
            </a:custGeom>
            <a:solidFill>
              <a:srgbClr val="F793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41092" y="7306055"/>
              <a:ext cx="2057400" cy="2054225"/>
            </a:xfrm>
            <a:custGeom>
              <a:avLst/>
              <a:gdLst/>
              <a:ahLst/>
              <a:cxnLst/>
              <a:rect l="l" t="t" r="r" b="b"/>
              <a:pathLst>
                <a:path w="2057400" h="2054225">
                  <a:moveTo>
                    <a:pt x="1027048" y="0"/>
                  </a:moveTo>
                  <a:lnTo>
                    <a:pt x="0" y="1028446"/>
                  </a:lnTo>
                  <a:lnTo>
                    <a:pt x="1027048" y="2053844"/>
                  </a:lnTo>
                  <a:lnTo>
                    <a:pt x="2057399" y="1028446"/>
                  </a:lnTo>
                  <a:lnTo>
                    <a:pt x="1027048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47060" y="3704843"/>
              <a:ext cx="1045210" cy="5151120"/>
            </a:xfrm>
            <a:custGeom>
              <a:avLst/>
              <a:gdLst/>
              <a:ahLst/>
              <a:cxnLst/>
              <a:rect l="l" t="t" r="r" b="b"/>
              <a:pathLst>
                <a:path w="1045210" h="5151120">
                  <a:moveTo>
                    <a:pt x="1045083" y="4629150"/>
                  </a:moveTo>
                  <a:lnTo>
                    <a:pt x="1042924" y="4581652"/>
                  </a:lnTo>
                  <a:lnTo>
                    <a:pt x="1036701" y="4535297"/>
                  </a:lnTo>
                  <a:lnTo>
                    <a:pt x="1026414" y="4490339"/>
                  </a:lnTo>
                  <a:lnTo>
                    <a:pt x="1012317" y="4447032"/>
                  </a:lnTo>
                  <a:lnTo>
                    <a:pt x="994791" y="4405376"/>
                  </a:lnTo>
                  <a:lnTo>
                    <a:pt x="973709" y="4365752"/>
                  </a:lnTo>
                  <a:lnTo>
                    <a:pt x="949452" y="4328160"/>
                  </a:lnTo>
                  <a:lnTo>
                    <a:pt x="922147" y="4292854"/>
                  </a:lnTo>
                  <a:lnTo>
                    <a:pt x="892048" y="4260088"/>
                  </a:lnTo>
                  <a:lnTo>
                    <a:pt x="859155" y="4229989"/>
                  </a:lnTo>
                  <a:lnTo>
                    <a:pt x="823849" y="4202684"/>
                  </a:lnTo>
                  <a:lnTo>
                    <a:pt x="786257" y="4178427"/>
                  </a:lnTo>
                  <a:lnTo>
                    <a:pt x="746506" y="4157472"/>
                  </a:lnTo>
                  <a:lnTo>
                    <a:pt x="704850" y="4139819"/>
                  </a:lnTo>
                  <a:lnTo>
                    <a:pt x="661416" y="4125849"/>
                  </a:lnTo>
                  <a:lnTo>
                    <a:pt x="616458" y="4115562"/>
                  </a:lnTo>
                  <a:lnTo>
                    <a:pt x="570103" y="4109339"/>
                  </a:lnTo>
                  <a:lnTo>
                    <a:pt x="522478" y="4107180"/>
                  </a:lnTo>
                  <a:lnTo>
                    <a:pt x="474980" y="4109339"/>
                  </a:lnTo>
                  <a:lnTo>
                    <a:pt x="428625" y="4115562"/>
                  </a:lnTo>
                  <a:lnTo>
                    <a:pt x="383667" y="4125849"/>
                  </a:lnTo>
                  <a:lnTo>
                    <a:pt x="340233" y="4139819"/>
                  </a:lnTo>
                  <a:lnTo>
                    <a:pt x="298577" y="4157472"/>
                  </a:lnTo>
                  <a:lnTo>
                    <a:pt x="258826" y="4178427"/>
                  </a:lnTo>
                  <a:lnTo>
                    <a:pt x="221234" y="4202684"/>
                  </a:lnTo>
                  <a:lnTo>
                    <a:pt x="185928" y="4229989"/>
                  </a:lnTo>
                  <a:lnTo>
                    <a:pt x="153035" y="4260088"/>
                  </a:lnTo>
                  <a:lnTo>
                    <a:pt x="122936" y="4292854"/>
                  </a:lnTo>
                  <a:lnTo>
                    <a:pt x="95631" y="4328160"/>
                  </a:lnTo>
                  <a:lnTo>
                    <a:pt x="71374" y="4365752"/>
                  </a:lnTo>
                  <a:lnTo>
                    <a:pt x="50292" y="4405376"/>
                  </a:lnTo>
                  <a:lnTo>
                    <a:pt x="32639" y="4447032"/>
                  </a:lnTo>
                  <a:lnTo>
                    <a:pt x="18669" y="4490339"/>
                  </a:lnTo>
                  <a:lnTo>
                    <a:pt x="8382" y="4535297"/>
                  </a:lnTo>
                  <a:lnTo>
                    <a:pt x="2159" y="4581652"/>
                  </a:lnTo>
                  <a:lnTo>
                    <a:pt x="0" y="4629150"/>
                  </a:lnTo>
                  <a:lnTo>
                    <a:pt x="2159" y="4676648"/>
                  </a:lnTo>
                  <a:lnTo>
                    <a:pt x="8382" y="4723003"/>
                  </a:lnTo>
                  <a:lnTo>
                    <a:pt x="18669" y="4767961"/>
                  </a:lnTo>
                  <a:lnTo>
                    <a:pt x="32639" y="4811268"/>
                  </a:lnTo>
                  <a:lnTo>
                    <a:pt x="50292" y="4852924"/>
                  </a:lnTo>
                  <a:lnTo>
                    <a:pt x="71374" y="4892548"/>
                  </a:lnTo>
                  <a:lnTo>
                    <a:pt x="95631" y="4930140"/>
                  </a:lnTo>
                  <a:lnTo>
                    <a:pt x="122936" y="4965446"/>
                  </a:lnTo>
                  <a:lnTo>
                    <a:pt x="153035" y="4998212"/>
                  </a:lnTo>
                  <a:lnTo>
                    <a:pt x="185928" y="5028311"/>
                  </a:lnTo>
                  <a:lnTo>
                    <a:pt x="221234" y="5055616"/>
                  </a:lnTo>
                  <a:lnTo>
                    <a:pt x="258826" y="5079873"/>
                  </a:lnTo>
                  <a:lnTo>
                    <a:pt x="298577" y="5100828"/>
                  </a:lnTo>
                  <a:lnTo>
                    <a:pt x="340233" y="5118481"/>
                  </a:lnTo>
                  <a:lnTo>
                    <a:pt x="383667" y="5132451"/>
                  </a:lnTo>
                  <a:lnTo>
                    <a:pt x="428625" y="5142738"/>
                  </a:lnTo>
                  <a:lnTo>
                    <a:pt x="474980" y="5148961"/>
                  </a:lnTo>
                  <a:lnTo>
                    <a:pt x="522478" y="5151120"/>
                  </a:lnTo>
                  <a:lnTo>
                    <a:pt x="570103" y="5148961"/>
                  </a:lnTo>
                  <a:lnTo>
                    <a:pt x="616458" y="5142738"/>
                  </a:lnTo>
                  <a:lnTo>
                    <a:pt x="661416" y="5132451"/>
                  </a:lnTo>
                  <a:lnTo>
                    <a:pt x="704850" y="5118481"/>
                  </a:lnTo>
                  <a:lnTo>
                    <a:pt x="746506" y="5100828"/>
                  </a:lnTo>
                  <a:lnTo>
                    <a:pt x="786257" y="5079873"/>
                  </a:lnTo>
                  <a:lnTo>
                    <a:pt x="823849" y="5055616"/>
                  </a:lnTo>
                  <a:lnTo>
                    <a:pt x="859155" y="5028311"/>
                  </a:lnTo>
                  <a:lnTo>
                    <a:pt x="892048" y="4998212"/>
                  </a:lnTo>
                  <a:lnTo>
                    <a:pt x="922147" y="4965446"/>
                  </a:lnTo>
                  <a:lnTo>
                    <a:pt x="949452" y="4930140"/>
                  </a:lnTo>
                  <a:lnTo>
                    <a:pt x="973709" y="4892548"/>
                  </a:lnTo>
                  <a:lnTo>
                    <a:pt x="994791" y="4852924"/>
                  </a:lnTo>
                  <a:lnTo>
                    <a:pt x="1012317" y="4811268"/>
                  </a:lnTo>
                  <a:lnTo>
                    <a:pt x="1026414" y="4767961"/>
                  </a:lnTo>
                  <a:lnTo>
                    <a:pt x="1036701" y="4723003"/>
                  </a:lnTo>
                  <a:lnTo>
                    <a:pt x="1042924" y="4676648"/>
                  </a:lnTo>
                  <a:lnTo>
                    <a:pt x="1045083" y="4629150"/>
                  </a:lnTo>
                  <a:close/>
                </a:path>
                <a:path w="1045210" h="5151120">
                  <a:moveTo>
                    <a:pt x="1045083" y="2574798"/>
                  </a:moveTo>
                  <a:lnTo>
                    <a:pt x="1042924" y="2527300"/>
                  </a:lnTo>
                  <a:lnTo>
                    <a:pt x="1036701" y="2480945"/>
                  </a:lnTo>
                  <a:lnTo>
                    <a:pt x="1026414" y="2435987"/>
                  </a:lnTo>
                  <a:lnTo>
                    <a:pt x="1012317" y="2392680"/>
                  </a:lnTo>
                  <a:lnTo>
                    <a:pt x="994791" y="2351024"/>
                  </a:lnTo>
                  <a:lnTo>
                    <a:pt x="973709" y="2311400"/>
                  </a:lnTo>
                  <a:lnTo>
                    <a:pt x="949452" y="2273808"/>
                  </a:lnTo>
                  <a:lnTo>
                    <a:pt x="922147" y="2238502"/>
                  </a:lnTo>
                  <a:lnTo>
                    <a:pt x="892048" y="2205736"/>
                  </a:lnTo>
                  <a:lnTo>
                    <a:pt x="859155" y="2175637"/>
                  </a:lnTo>
                  <a:lnTo>
                    <a:pt x="823849" y="2148332"/>
                  </a:lnTo>
                  <a:lnTo>
                    <a:pt x="786257" y="2124075"/>
                  </a:lnTo>
                  <a:lnTo>
                    <a:pt x="746506" y="2103120"/>
                  </a:lnTo>
                  <a:lnTo>
                    <a:pt x="704850" y="2085467"/>
                  </a:lnTo>
                  <a:lnTo>
                    <a:pt x="661416" y="2071497"/>
                  </a:lnTo>
                  <a:lnTo>
                    <a:pt x="616458" y="2061210"/>
                  </a:lnTo>
                  <a:lnTo>
                    <a:pt x="570103" y="2054987"/>
                  </a:lnTo>
                  <a:lnTo>
                    <a:pt x="522478" y="2052828"/>
                  </a:lnTo>
                  <a:lnTo>
                    <a:pt x="474980" y="2054987"/>
                  </a:lnTo>
                  <a:lnTo>
                    <a:pt x="428625" y="2061210"/>
                  </a:lnTo>
                  <a:lnTo>
                    <a:pt x="383667" y="2071497"/>
                  </a:lnTo>
                  <a:lnTo>
                    <a:pt x="340233" y="2085467"/>
                  </a:lnTo>
                  <a:lnTo>
                    <a:pt x="298577" y="2103120"/>
                  </a:lnTo>
                  <a:lnTo>
                    <a:pt x="258826" y="2124075"/>
                  </a:lnTo>
                  <a:lnTo>
                    <a:pt x="221234" y="2148332"/>
                  </a:lnTo>
                  <a:lnTo>
                    <a:pt x="185928" y="2175637"/>
                  </a:lnTo>
                  <a:lnTo>
                    <a:pt x="153035" y="2205736"/>
                  </a:lnTo>
                  <a:lnTo>
                    <a:pt x="122936" y="2238502"/>
                  </a:lnTo>
                  <a:lnTo>
                    <a:pt x="95631" y="2273808"/>
                  </a:lnTo>
                  <a:lnTo>
                    <a:pt x="71374" y="2311400"/>
                  </a:lnTo>
                  <a:lnTo>
                    <a:pt x="50292" y="2351024"/>
                  </a:lnTo>
                  <a:lnTo>
                    <a:pt x="32639" y="2392680"/>
                  </a:lnTo>
                  <a:lnTo>
                    <a:pt x="18669" y="2435987"/>
                  </a:lnTo>
                  <a:lnTo>
                    <a:pt x="8382" y="2480945"/>
                  </a:lnTo>
                  <a:lnTo>
                    <a:pt x="2159" y="2527300"/>
                  </a:lnTo>
                  <a:lnTo>
                    <a:pt x="0" y="2574798"/>
                  </a:lnTo>
                  <a:lnTo>
                    <a:pt x="2159" y="2622296"/>
                  </a:lnTo>
                  <a:lnTo>
                    <a:pt x="8382" y="2668651"/>
                  </a:lnTo>
                  <a:lnTo>
                    <a:pt x="18669" y="2713609"/>
                  </a:lnTo>
                  <a:lnTo>
                    <a:pt x="32639" y="2756916"/>
                  </a:lnTo>
                  <a:lnTo>
                    <a:pt x="50292" y="2798572"/>
                  </a:lnTo>
                  <a:lnTo>
                    <a:pt x="71374" y="2838196"/>
                  </a:lnTo>
                  <a:lnTo>
                    <a:pt x="95631" y="2875788"/>
                  </a:lnTo>
                  <a:lnTo>
                    <a:pt x="122936" y="2911094"/>
                  </a:lnTo>
                  <a:lnTo>
                    <a:pt x="153035" y="2943860"/>
                  </a:lnTo>
                  <a:lnTo>
                    <a:pt x="185928" y="2973959"/>
                  </a:lnTo>
                  <a:lnTo>
                    <a:pt x="221234" y="3001264"/>
                  </a:lnTo>
                  <a:lnTo>
                    <a:pt x="258826" y="3025521"/>
                  </a:lnTo>
                  <a:lnTo>
                    <a:pt x="298577" y="3046476"/>
                  </a:lnTo>
                  <a:lnTo>
                    <a:pt x="340233" y="3064129"/>
                  </a:lnTo>
                  <a:lnTo>
                    <a:pt x="383667" y="3078099"/>
                  </a:lnTo>
                  <a:lnTo>
                    <a:pt x="428625" y="3088386"/>
                  </a:lnTo>
                  <a:lnTo>
                    <a:pt x="474980" y="3094609"/>
                  </a:lnTo>
                  <a:lnTo>
                    <a:pt x="522478" y="3096768"/>
                  </a:lnTo>
                  <a:lnTo>
                    <a:pt x="570103" y="3094609"/>
                  </a:lnTo>
                  <a:lnTo>
                    <a:pt x="616458" y="3088386"/>
                  </a:lnTo>
                  <a:lnTo>
                    <a:pt x="661416" y="3078099"/>
                  </a:lnTo>
                  <a:lnTo>
                    <a:pt x="704850" y="3064129"/>
                  </a:lnTo>
                  <a:lnTo>
                    <a:pt x="746506" y="3046476"/>
                  </a:lnTo>
                  <a:lnTo>
                    <a:pt x="786257" y="3025521"/>
                  </a:lnTo>
                  <a:lnTo>
                    <a:pt x="823849" y="3001264"/>
                  </a:lnTo>
                  <a:lnTo>
                    <a:pt x="859155" y="2973959"/>
                  </a:lnTo>
                  <a:lnTo>
                    <a:pt x="892048" y="2943860"/>
                  </a:lnTo>
                  <a:lnTo>
                    <a:pt x="922147" y="2911094"/>
                  </a:lnTo>
                  <a:lnTo>
                    <a:pt x="949452" y="2875788"/>
                  </a:lnTo>
                  <a:lnTo>
                    <a:pt x="973709" y="2838196"/>
                  </a:lnTo>
                  <a:lnTo>
                    <a:pt x="994791" y="2798572"/>
                  </a:lnTo>
                  <a:lnTo>
                    <a:pt x="1012317" y="2756916"/>
                  </a:lnTo>
                  <a:lnTo>
                    <a:pt x="1026414" y="2713609"/>
                  </a:lnTo>
                  <a:lnTo>
                    <a:pt x="1036701" y="2668651"/>
                  </a:lnTo>
                  <a:lnTo>
                    <a:pt x="1042924" y="2622296"/>
                  </a:lnTo>
                  <a:lnTo>
                    <a:pt x="1045083" y="2574798"/>
                  </a:lnTo>
                  <a:close/>
                </a:path>
                <a:path w="1045210" h="5151120">
                  <a:moveTo>
                    <a:pt x="1045083" y="521208"/>
                  </a:moveTo>
                  <a:lnTo>
                    <a:pt x="1042924" y="473710"/>
                  </a:lnTo>
                  <a:lnTo>
                    <a:pt x="1036701" y="427482"/>
                  </a:lnTo>
                  <a:lnTo>
                    <a:pt x="1026414" y="382651"/>
                  </a:lnTo>
                  <a:lnTo>
                    <a:pt x="1012317" y="339344"/>
                  </a:lnTo>
                  <a:lnTo>
                    <a:pt x="994791" y="297815"/>
                  </a:lnTo>
                  <a:lnTo>
                    <a:pt x="973709" y="258064"/>
                  </a:lnTo>
                  <a:lnTo>
                    <a:pt x="949452" y="220599"/>
                  </a:lnTo>
                  <a:lnTo>
                    <a:pt x="922147" y="185420"/>
                  </a:lnTo>
                  <a:lnTo>
                    <a:pt x="892048" y="152654"/>
                  </a:lnTo>
                  <a:lnTo>
                    <a:pt x="859155" y="122555"/>
                  </a:lnTo>
                  <a:lnTo>
                    <a:pt x="823849" y="95377"/>
                  </a:lnTo>
                  <a:lnTo>
                    <a:pt x="786257" y="71132"/>
                  </a:lnTo>
                  <a:lnTo>
                    <a:pt x="746506" y="50165"/>
                  </a:lnTo>
                  <a:lnTo>
                    <a:pt x="704850" y="32639"/>
                  </a:lnTo>
                  <a:lnTo>
                    <a:pt x="661416" y="18681"/>
                  </a:lnTo>
                  <a:lnTo>
                    <a:pt x="616458" y="8382"/>
                  </a:lnTo>
                  <a:lnTo>
                    <a:pt x="570103" y="2159"/>
                  </a:lnTo>
                  <a:lnTo>
                    <a:pt x="522478" y="0"/>
                  </a:lnTo>
                  <a:lnTo>
                    <a:pt x="474980" y="2159"/>
                  </a:lnTo>
                  <a:lnTo>
                    <a:pt x="428625" y="8382"/>
                  </a:lnTo>
                  <a:lnTo>
                    <a:pt x="383667" y="18681"/>
                  </a:lnTo>
                  <a:lnTo>
                    <a:pt x="340233" y="32639"/>
                  </a:lnTo>
                  <a:lnTo>
                    <a:pt x="298577" y="50165"/>
                  </a:lnTo>
                  <a:lnTo>
                    <a:pt x="258826" y="71132"/>
                  </a:lnTo>
                  <a:lnTo>
                    <a:pt x="221234" y="95377"/>
                  </a:lnTo>
                  <a:lnTo>
                    <a:pt x="185928" y="122555"/>
                  </a:lnTo>
                  <a:lnTo>
                    <a:pt x="153035" y="152654"/>
                  </a:lnTo>
                  <a:lnTo>
                    <a:pt x="122936" y="185420"/>
                  </a:lnTo>
                  <a:lnTo>
                    <a:pt x="95631" y="220599"/>
                  </a:lnTo>
                  <a:lnTo>
                    <a:pt x="71374" y="258064"/>
                  </a:lnTo>
                  <a:lnTo>
                    <a:pt x="50292" y="297815"/>
                  </a:lnTo>
                  <a:lnTo>
                    <a:pt x="32639" y="339344"/>
                  </a:lnTo>
                  <a:lnTo>
                    <a:pt x="18669" y="382651"/>
                  </a:lnTo>
                  <a:lnTo>
                    <a:pt x="8382" y="427482"/>
                  </a:lnTo>
                  <a:lnTo>
                    <a:pt x="2159" y="473710"/>
                  </a:lnTo>
                  <a:lnTo>
                    <a:pt x="0" y="521208"/>
                  </a:lnTo>
                  <a:lnTo>
                    <a:pt x="2159" y="568706"/>
                  </a:lnTo>
                  <a:lnTo>
                    <a:pt x="8382" y="614934"/>
                  </a:lnTo>
                  <a:lnTo>
                    <a:pt x="18669" y="659765"/>
                  </a:lnTo>
                  <a:lnTo>
                    <a:pt x="32639" y="703072"/>
                  </a:lnTo>
                  <a:lnTo>
                    <a:pt x="50292" y="744601"/>
                  </a:lnTo>
                  <a:lnTo>
                    <a:pt x="71374" y="784352"/>
                  </a:lnTo>
                  <a:lnTo>
                    <a:pt x="95631" y="821817"/>
                  </a:lnTo>
                  <a:lnTo>
                    <a:pt x="122936" y="856996"/>
                  </a:lnTo>
                  <a:lnTo>
                    <a:pt x="153035" y="889762"/>
                  </a:lnTo>
                  <a:lnTo>
                    <a:pt x="185928" y="919861"/>
                  </a:lnTo>
                  <a:lnTo>
                    <a:pt x="221234" y="947039"/>
                  </a:lnTo>
                  <a:lnTo>
                    <a:pt x="258826" y="971296"/>
                  </a:lnTo>
                  <a:lnTo>
                    <a:pt x="298577" y="992251"/>
                  </a:lnTo>
                  <a:lnTo>
                    <a:pt x="340233" y="1009777"/>
                  </a:lnTo>
                  <a:lnTo>
                    <a:pt x="383667" y="1023747"/>
                  </a:lnTo>
                  <a:lnTo>
                    <a:pt x="428625" y="1034034"/>
                  </a:lnTo>
                  <a:lnTo>
                    <a:pt x="474980" y="1040257"/>
                  </a:lnTo>
                  <a:lnTo>
                    <a:pt x="522478" y="1042416"/>
                  </a:lnTo>
                  <a:lnTo>
                    <a:pt x="570103" y="1040257"/>
                  </a:lnTo>
                  <a:lnTo>
                    <a:pt x="616458" y="1034034"/>
                  </a:lnTo>
                  <a:lnTo>
                    <a:pt x="661416" y="1023747"/>
                  </a:lnTo>
                  <a:lnTo>
                    <a:pt x="704850" y="1009777"/>
                  </a:lnTo>
                  <a:lnTo>
                    <a:pt x="746506" y="992251"/>
                  </a:lnTo>
                  <a:lnTo>
                    <a:pt x="786257" y="971296"/>
                  </a:lnTo>
                  <a:lnTo>
                    <a:pt x="823849" y="947039"/>
                  </a:lnTo>
                  <a:lnTo>
                    <a:pt x="859155" y="919861"/>
                  </a:lnTo>
                  <a:lnTo>
                    <a:pt x="892048" y="889762"/>
                  </a:lnTo>
                  <a:lnTo>
                    <a:pt x="922147" y="856996"/>
                  </a:lnTo>
                  <a:lnTo>
                    <a:pt x="949452" y="821817"/>
                  </a:lnTo>
                  <a:lnTo>
                    <a:pt x="973709" y="784352"/>
                  </a:lnTo>
                  <a:lnTo>
                    <a:pt x="994791" y="744601"/>
                  </a:lnTo>
                  <a:lnTo>
                    <a:pt x="1012317" y="703072"/>
                  </a:lnTo>
                  <a:lnTo>
                    <a:pt x="1026414" y="659765"/>
                  </a:lnTo>
                  <a:lnTo>
                    <a:pt x="1036701" y="614934"/>
                  </a:lnTo>
                  <a:lnTo>
                    <a:pt x="1042924" y="568706"/>
                  </a:lnTo>
                  <a:lnTo>
                    <a:pt x="1045083" y="521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5604" y="4137660"/>
              <a:ext cx="181355" cy="176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604" y="6192011"/>
              <a:ext cx="181355" cy="1752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5604" y="8244840"/>
              <a:ext cx="181355" cy="1783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0588" y="3759708"/>
              <a:ext cx="847343" cy="847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2028" y="3813048"/>
              <a:ext cx="745236" cy="745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3740" y="6035040"/>
              <a:ext cx="865632" cy="519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6036" y="8023860"/>
              <a:ext cx="647700" cy="64769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21780" y="3435237"/>
            <a:ext cx="9104630" cy="1472565"/>
            <a:chOff x="6621780" y="3435237"/>
            <a:chExt cx="9104630" cy="147256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1780" y="3435237"/>
              <a:ext cx="9104376" cy="147204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44640" y="3451860"/>
              <a:ext cx="9000490" cy="1374775"/>
            </a:xfrm>
            <a:custGeom>
              <a:avLst/>
              <a:gdLst/>
              <a:ahLst/>
              <a:cxnLst/>
              <a:rect l="l" t="t" r="r" b="b"/>
              <a:pathLst>
                <a:path w="9000490" h="1374775">
                  <a:moveTo>
                    <a:pt x="8771254" y="0"/>
                  </a:moveTo>
                  <a:lnTo>
                    <a:pt x="229107" y="0"/>
                  </a:lnTo>
                  <a:lnTo>
                    <a:pt x="182879" y="4699"/>
                  </a:lnTo>
                  <a:lnTo>
                    <a:pt x="139953" y="18034"/>
                  </a:lnTo>
                  <a:lnTo>
                    <a:pt x="100964" y="39116"/>
                  </a:lnTo>
                  <a:lnTo>
                    <a:pt x="67055" y="67056"/>
                  </a:lnTo>
                  <a:lnTo>
                    <a:pt x="39115" y="100965"/>
                  </a:lnTo>
                  <a:lnTo>
                    <a:pt x="18033" y="139954"/>
                  </a:lnTo>
                  <a:lnTo>
                    <a:pt x="4699" y="182880"/>
                  </a:lnTo>
                  <a:lnTo>
                    <a:pt x="0" y="229108"/>
                  </a:lnTo>
                  <a:lnTo>
                    <a:pt x="0" y="1145413"/>
                  </a:lnTo>
                  <a:lnTo>
                    <a:pt x="4699" y="1191641"/>
                  </a:lnTo>
                  <a:lnTo>
                    <a:pt x="18033" y="1234567"/>
                  </a:lnTo>
                  <a:lnTo>
                    <a:pt x="39115" y="1273556"/>
                  </a:lnTo>
                  <a:lnTo>
                    <a:pt x="67055" y="1307465"/>
                  </a:lnTo>
                  <a:lnTo>
                    <a:pt x="100964" y="1335405"/>
                  </a:lnTo>
                  <a:lnTo>
                    <a:pt x="139953" y="1356487"/>
                  </a:lnTo>
                  <a:lnTo>
                    <a:pt x="182879" y="1369822"/>
                  </a:lnTo>
                  <a:lnTo>
                    <a:pt x="229107" y="1374521"/>
                  </a:lnTo>
                  <a:lnTo>
                    <a:pt x="8771254" y="1374521"/>
                  </a:lnTo>
                  <a:lnTo>
                    <a:pt x="8817483" y="1369822"/>
                  </a:lnTo>
                  <a:lnTo>
                    <a:pt x="8860408" y="1356487"/>
                  </a:lnTo>
                  <a:lnTo>
                    <a:pt x="8899398" y="1335405"/>
                  </a:lnTo>
                  <a:lnTo>
                    <a:pt x="8933306" y="1307465"/>
                  </a:lnTo>
                  <a:lnTo>
                    <a:pt x="8961246" y="1273556"/>
                  </a:lnTo>
                  <a:lnTo>
                    <a:pt x="8982329" y="1234567"/>
                  </a:lnTo>
                  <a:lnTo>
                    <a:pt x="8995664" y="1191641"/>
                  </a:lnTo>
                  <a:lnTo>
                    <a:pt x="9000363" y="1145413"/>
                  </a:lnTo>
                  <a:lnTo>
                    <a:pt x="9000363" y="229108"/>
                  </a:lnTo>
                  <a:lnTo>
                    <a:pt x="8995664" y="182880"/>
                  </a:lnTo>
                  <a:lnTo>
                    <a:pt x="8982329" y="139954"/>
                  </a:lnTo>
                  <a:lnTo>
                    <a:pt x="8961246" y="100965"/>
                  </a:lnTo>
                  <a:lnTo>
                    <a:pt x="8933306" y="67056"/>
                  </a:lnTo>
                  <a:lnTo>
                    <a:pt x="8899398" y="39116"/>
                  </a:lnTo>
                  <a:lnTo>
                    <a:pt x="8860408" y="18034"/>
                  </a:lnTo>
                  <a:lnTo>
                    <a:pt x="8817483" y="4699"/>
                  </a:lnTo>
                  <a:lnTo>
                    <a:pt x="8771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45402" y="3452622"/>
              <a:ext cx="9000490" cy="1374775"/>
            </a:xfrm>
            <a:custGeom>
              <a:avLst/>
              <a:gdLst/>
              <a:ahLst/>
              <a:cxnLst/>
              <a:rect l="l" t="t" r="r" b="b"/>
              <a:pathLst>
                <a:path w="9000490" h="1374775">
                  <a:moveTo>
                    <a:pt x="0" y="229107"/>
                  </a:moveTo>
                  <a:lnTo>
                    <a:pt x="4699" y="182879"/>
                  </a:lnTo>
                  <a:lnTo>
                    <a:pt x="18033" y="139953"/>
                  </a:lnTo>
                  <a:lnTo>
                    <a:pt x="39116" y="100964"/>
                  </a:lnTo>
                  <a:lnTo>
                    <a:pt x="67055" y="67055"/>
                  </a:lnTo>
                  <a:lnTo>
                    <a:pt x="100965" y="39116"/>
                  </a:lnTo>
                  <a:lnTo>
                    <a:pt x="139953" y="18033"/>
                  </a:lnTo>
                  <a:lnTo>
                    <a:pt x="182879" y="4699"/>
                  </a:lnTo>
                  <a:lnTo>
                    <a:pt x="229107" y="0"/>
                  </a:lnTo>
                  <a:lnTo>
                    <a:pt x="8771255" y="0"/>
                  </a:lnTo>
                  <a:lnTo>
                    <a:pt x="8817483" y="4699"/>
                  </a:lnTo>
                  <a:lnTo>
                    <a:pt x="8860409" y="18033"/>
                  </a:lnTo>
                  <a:lnTo>
                    <a:pt x="8899398" y="39116"/>
                  </a:lnTo>
                  <a:lnTo>
                    <a:pt x="8933307" y="67055"/>
                  </a:lnTo>
                  <a:lnTo>
                    <a:pt x="8961246" y="100964"/>
                  </a:lnTo>
                  <a:lnTo>
                    <a:pt x="8982329" y="139953"/>
                  </a:lnTo>
                  <a:lnTo>
                    <a:pt x="8995664" y="182879"/>
                  </a:lnTo>
                  <a:lnTo>
                    <a:pt x="9000363" y="229107"/>
                  </a:lnTo>
                  <a:lnTo>
                    <a:pt x="9000363" y="1145413"/>
                  </a:lnTo>
                  <a:lnTo>
                    <a:pt x="8995664" y="1191640"/>
                  </a:lnTo>
                  <a:lnTo>
                    <a:pt x="8982329" y="1234566"/>
                  </a:lnTo>
                  <a:lnTo>
                    <a:pt x="8961246" y="1273555"/>
                  </a:lnTo>
                  <a:lnTo>
                    <a:pt x="8933307" y="1307464"/>
                  </a:lnTo>
                  <a:lnTo>
                    <a:pt x="8899398" y="1335404"/>
                  </a:lnTo>
                  <a:lnTo>
                    <a:pt x="8860409" y="1356487"/>
                  </a:lnTo>
                  <a:lnTo>
                    <a:pt x="8817483" y="1369822"/>
                  </a:lnTo>
                  <a:lnTo>
                    <a:pt x="8771255" y="1374520"/>
                  </a:lnTo>
                  <a:lnTo>
                    <a:pt x="229107" y="1374520"/>
                  </a:lnTo>
                  <a:lnTo>
                    <a:pt x="182879" y="1369822"/>
                  </a:lnTo>
                  <a:lnTo>
                    <a:pt x="139953" y="1356487"/>
                  </a:lnTo>
                  <a:lnTo>
                    <a:pt x="100965" y="1335404"/>
                  </a:lnTo>
                  <a:lnTo>
                    <a:pt x="67055" y="1307464"/>
                  </a:lnTo>
                  <a:lnTo>
                    <a:pt x="39116" y="1273555"/>
                  </a:lnTo>
                  <a:lnTo>
                    <a:pt x="18033" y="1234566"/>
                  </a:lnTo>
                  <a:lnTo>
                    <a:pt x="4699" y="1191640"/>
                  </a:lnTo>
                  <a:lnTo>
                    <a:pt x="0" y="1145413"/>
                  </a:lnTo>
                  <a:lnTo>
                    <a:pt x="0" y="229107"/>
                  </a:lnTo>
                  <a:close/>
                </a:path>
              </a:pathLst>
            </a:custGeom>
            <a:ln w="28955">
              <a:solidFill>
                <a:srgbClr val="00D6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99275" y="3720465"/>
            <a:ext cx="84982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8375" marR="5080" indent="-349631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String: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it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contain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more,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space-separated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21780" y="5532267"/>
            <a:ext cx="9104630" cy="1473835"/>
            <a:chOff x="6621780" y="5532267"/>
            <a:chExt cx="9104630" cy="147383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1780" y="5532267"/>
              <a:ext cx="9104376" cy="14735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44640" y="5547359"/>
              <a:ext cx="9000490" cy="1377315"/>
            </a:xfrm>
            <a:custGeom>
              <a:avLst/>
              <a:gdLst/>
              <a:ahLst/>
              <a:cxnLst/>
              <a:rect l="l" t="t" r="r" b="b"/>
              <a:pathLst>
                <a:path w="9000490" h="1377315">
                  <a:moveTo>
                    <a:pt x="8771000" y="0"/>
                  </a:moveTo>
                  <a:lnTo>
                    <a:pt x="229361" y="0"/>
                  </a:lnTo>
                  <a:lnTo>
                    <a:pt x="183133" y="4699"/>
                  </a:lnTo>
                  <a:lnTo>
                    <a:pt x="140080" y="18034"/>
                  </a:lnTo>
                  <a:lnTo>
                    <a:pt x="101091" y="39242"/>
                  </a:lnTo>
                  <a:lnTo>
                    <a:pt x="67182" y="67310"/>
                  </a:lnTo>
                  <a:lnTo>
                    <a:pt x="39242" y="101218"/>
                  </a:lnTo>
                  <a:lnTo>
                    <a:pt x="18033" y="140207"/>
                  </a:lnTo>
                  <a:lnTo>
                    <a:pt x="4699" y="183261"/>
                  </a:lnTo>
                  <a:lnTo>
                    <a:pt x="0" y="229488"/>
                  </a:lnTo>
                  <a:lnTo>
                    <a:pt x="0" y="1147699"/>
                  </a:lnTo>
                  <a:lnTo>
                    <a:pt x="4699" y="1193927"/>
                  </a:lnTo>
                  <a:lnTo>
                    <a:pt x="18033" y="1236979"/>
                  </a:lnTo>
                  <a:lnTo>
                    <a:pt x="39242" y="1275968"/>
                  </a:lnTo>
                  <a:lnTo>
                    <a:pt x="67182" y="1309877"/>
                  </a:lnTo>
                  <a:lnTo>
                    <a:pt x="101091" y="1337944"/>
                  </a:lnTo>
                  <a:lnTo>
                    <a:pt x="140080" y="1359153"/>
                  </a:lnTo>
                  <a:lnTo>
                    <a:pt x="183133" y="1372489"/>
                  </a:lnTo>
                  <a:lnTo>
                    <a:pt x="229361" y="1377188"/>
                  </a:lnTo>
                  <a:lnTo>
                    <a:pt x="8771000" y="1377188"/>
                  </a:lnTo>
                  <a:lnTo>
                    <a:pt x="8817229" y="1372489"/>
                  </a:lnTo>
                  <a:lnTo>
                    <a:pt x="8860281" y="1359153"/>
                  </a:lnTo>
                  <a:lnTo>
                    <a:pt x="8899271" y="1337944"/>
                  </a:lnTo>
                  <a:lnTo>
                    <a:pt x="8933179" y="1309877"/>
                  </a:lnTo>
                  <a:lnTo>
                    <a:pt x="8961119" y="1275968"/>
                  </a:lnTo>
                  <a:lnTo>
                    <a:pt x="8982329" y="1236979"/>
                  </a:lnTo>
                  <a:lnTo>
                    <a:pt x="8995664" y="1193927"/>
                  </a:lnTo>
                  <a:lnTo>
                    <a:pt x="9000363" y="1147699"/>
                  </a:lnTo>
                  <a:lnTo>
                    <a:pt x="9000363" y="229488"/>
                  </a:lnTo>
                  <a:lnTo>
                    <a:pt x="8995664" y="183261"/>
                  </a:lnTo>
                  <a:lnTo>
                    <a:pt x="8982329" y="140207"/>
                  </a:lnTo>
                  <a:lnTo>
                    <a:pt x="8961119" y="101218"/>
                  </a:lnTo>
                  <a:lnTo>
                    <a:pt x="8933179" y="67310"/>
                  </a:lnTo>
                  <a:lnTo>
                    <a:pt x="8899271" y="39242"/>
                  </a:lnTo>
                  <a:lnTo>
                    <a:pt x="8860281" y="18034"/>
                  </a:lnTo>
                  <a:lnTo>
                    <a:pt x="8817229" y="4699"/>
                  </a:lnTo>
                  <a:lnTo>
                    <a:pt x="877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45402" y="5548121"/>
              <a:ext cx="9000490" cy="1377315"/>
            </a:xfrm>
            <a:custGeom>
              <a:avLst/>
              <a:gdLst/>
              <a:ahLst/>
              <a:cxnLst/>
              <a:rect l="l" t="t" r="r" b="b"/>
              <a:pathLst>
                <a:path w="9000490" h="1377315">
                  <a:moveTo>
                    <a:pt x="0" y="229488"/>
                  </a:moveTo>
                  <a:lnTo>
                    <a:pt x="4699" y="183261"/>
                  </a:lnTo>
                  <a:lnTo>
                    <a:pt x="18033" y="140207"/>
                  </a:lnTo>
                  <a:lnTo>
                    <a:pt x="39243" y="101218"/>
                  </a:lnTo>
                  <a:lnTo>
                    <a:pt x="67182" y="67310"/>
                  </a:lnTo>
                  <a:lnTo>
                    <a:pt x="101092" y="39242"/>
                  </a:lnTo>
                  <a:lnTo>
                    <a:pt x="140080" y="18033"/>
                  </a:lnTo>
                  <a:lnTo>
                    <a:pt x="183133" y="4699"/>
                  </a:lnTo>
                  <a:lnTo>
                    <a:pt x="229362" y="0"/>
                  </a:lnTo>
                  <a:lnTo>
                    <a:pt x="8771001" y="0"/>
                  </a:lnTo>
                  <a:lnTo>
                    <a:pt x="8817229" y="4699"/>
                  </a:lnTo>
                  <a:lnTo>
                    <a:pt x="8860282" y="18033"/>
                  </a:lnTo>
                  <a:lnTo>
                    <a:pt x="8899271" y="39242"/>
                  </a:lnTo>
                  <a:lnTo>
                    <a:pt x="8933180" y="67310"/>
                  </a:lnTo>
                  <a:lnTo>
                    <a:pt x="8961119" y="101218"/>
                  </a:lnTo>
                  <a:lnTo>
                    <a:pt x="8982329" y="140207"/>
                  </a:lnTo>
                  <a:lnTo>
                    <a:pt x="8995664" y="183261"/>
                  </a:lnTo>
                  <a:lnTo>
                    <a:pt x="9000363" y="229488"/>
                  </a:lnTo>
                  <a:lnTo>
                    <a:pt x="9000363" y="1147699"/>
                  </a:lnTo>
                  <a:lnTo>
                    <a:pt x="8995664" y="1193927"/>
                  </a:lnTo>
                  <a:lnTo>
                    <a:pt x="8982329" y="1236979"/>
                  </a:lnTo>
                  <a:lnTo>
                    <a:pt x="8961119" y="1275968"/>
                  </a:lnTo>
                  <a:lnTo>
                    <a:pt x="8933180" y="1309877"/>
                  </a:lnTo>
                  <a:lnTo>
                    <a:pt x="8899271" y="1337944"/>
                  </a:lnTo>
                  <a:lnTo>
                    <a:pt x="8860282" y="1359153"/>
                  </a:lnTo>
                  <a:lnTo>
                    <a:pt x="8817229" y="1372489"/>
                  </a:lnTo>
                  <a:lnTo>
                    <a:pt x="8771001" y="1377188"/>
                  </a:lnTo>
                  <a:lnTo>
                    <a:pt x="229362" y="1377188"/>
                  </a:lnTo>
                  <a:lnTo>
                    <a:pt x="183133" y="1372489"/>
                  </a:lnTo>
                  <a:lnTo>
                    <a:pt x="140080" y="1359153"/>
                  </a:lnTo>
                  <a:lnTo>
                    <a:pt x="101092" y="1337944"/>
                  </a:lnTo>
                  <a:lnTo>
                    <a:pt x="67182" y="1309877"/>
                  </a:lnTo>
                  <a:lnTo>
                    <a:pt x="39243" y="1275968"/>
                  </a:lnTo>
                  <a:lnTo>
                    <a:pt x="18033" y="1236979"/>
                  </a:lnTo>
                  <a:lnTo>
                    <a:pt x="4699" y="1193927"/>
                  </a:lnTo>
                  <a:lnTo>
                    <a:pt x="0" y="1147699"/>
                  </a:lnTo>
                  <a:lnTo>
                    <a:pt x="0" y="2294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925436" y="5636133"/>
            <a:ext cx="84493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Object: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object,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should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key-value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pairs,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key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 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class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add, and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boolean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 if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21780" y="7630809"/>
            <a:ext cx="9104630" cy="1472565"/>
            <a:chOff x="6621780" y="7630809"/>
            <a:chExt cx="9104630" cy="147256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1780" y="7630809"/>
              <a:ext cx="9104376" cy="14720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44640" y="7647431"/>
              <a:ext cx="9000490" cy="1374775"/>
            </a:xfrm>
            <a:custGeom>
              <a:avLst/>
              <a:gdLst/>
              <a:ahLst/>
              <a:cxnLst/>
              <a:rect l="l" t="t" r="r" b="b"/>
              <a:pathLst>
                <a:path w="9000490" h="1374775">
                  <a:moveTo>
                    <a:pt x="8771254" y="0"/>
                  </a:moveTo>
                  <a:lnTo>
                    <a:pt x="229107" y="0"/>
                  </a:lnTo>
                  <a:lnTo>
                    <a:pt x="182879" y="4699"/>
                  </a:lnTo>
                  <a:lnTo>
                    <a:pt x="139953" y="18034"/>
                  </a:lnTo>
                  <a:lnTo>
                    <a:pt x="100964" y="39116"/>
                  </a:lnTo>
                  <a:lnTo>
                    <a:pt x="67055" y="67056"/>
                  </a:lnTo>
                  <a:lnTo>
                    <a:pt x="39115" y="100965"/>
                  </a:lnTo>
                  <a:lnTo>
                    <a:pt x="18033" y="139954"/>
                  </a:lnTo>
                  <a:lnTo>
                    <a:pt x="4699" y="182880"/>
                  </a:lnTo>
                  <a:lnTo>
                    <a:pt x="0" y="229108"/>
                  </a:lnTo>
                  <a:lnTo>
                    <a:pt x="0" y="1145413"/>
                  </a:lnTo>
                  <a:lnTo>
                    <a:pt x="4699" y="1191641"/>
                  </a:lnTo>
                  <a:lnTo>
                    <a:pt x="18033" y="1234567"/>
                  </a:lnTo>
                  <a:lnTo>
                    <a:pt x="39115" y="1273556"/>
                  </a:lnTo>
                  <a:lnTo>
                    <a:pt x="67055" y="1307465"/>
                  </a:lnTo>
                  <a:lnTo>
                    <a:pt x="100964" y="1335405"/>
                  </a:lnTo>
                  <a:lnTo>
                    <a:pt x="139953" y="1356487"/>
                  </a:lnTo>
                  <a:lnTo>
                    <a:pt x="182879" y="1369860"/>
                  </a:lnTo>
                  <a:lnTo>
                    <a:pt x="229107" y="1374521"/>
                  </a:lnTo>
                  <a:lnTo>
                    <a:pt x="8771254" y="1374521"/>
                  </a:lnTo>
                  <a:lnTo>
                    <a:pt x="8817483" y="1369860"/>
                  </a:lnTo>
                  <a:lnTo>
                    <a:pt x="8860408" y="1356487"/>
                  </a:lnTo>
                  <a:lnTo>
                    <a:pt x="8899398" y="1335405"/>
                  </a:lnTo>
                  <a:lnTo>
                    <a:pt x="8933306" y="1307465"/>
                  </a:lnTo>
                  <a:lnTo>
                    <a:pt x="8961246" y="1273556"/>
                  </a:lnTo>
                  <a:lnTo>
                    <a:pt x="8982329" y="1234567"/>
                  </a:lnTo>
                  <a:lnTo>
                    <a:pt x="8995664" y="1191641"/>
                  </a:lnTo>
                  <a:lnTo>
                    <a:pt x="9000363" y="1145413"/>
                  </a:lnTo>
                  <a:lnTo>
                    <a:pt x="9000363" y="229108"/>
                  </a:lnTo>
                  <a:lnTo>
                    <a:pt x="8995664" y="182880"/>
                  </a:lnTo>
                  <a:lnTo>
                    <a:pt x="8982329" y="139954"/>
                  </a:lnTo>
                  <a:lnTo>
                    <a:pt x="8961246" y="100965"/>
                  </a:lnTo>
                  <a:lnTo>
                    <a:pt x="8933306" y="67056"/>
                  </a:lnTo>
                  <a:lnTo>
                    <a:pt x="8899398" y="39116"/>
                  </a:lnTo>
                  <a:lnTo>
                    <a:pt x="8860408" y="18034"/>
                  </a:lnTo>
                  <a:lnTo>
                    <a:pt x="8817483" y="4699"/>
                  </a:lnTo>
                  <a:lnTo>
                    <a:pt x="8771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45402" y="7648193"/>
              <a:ext cx="9000490" cy="1374775"/>
            </a:xfrm>
            <a:custGeom>
              <a:avLst/>
              <a:gdLst/>
              <a:ahLst/>
              <a:cxnLst/>
              <a:rect l="l" t="t" r="r" b="b"/>
              <a:pathLst>
                <a:path w="9000490" h="1374775">
                  <a:moveTo>
                    <a:pt x="0" y="229107"/>
                  </a:moveTo>
                  <a:lnTo>
                    <a:pt x="4699" y="182879"/>
                  </a:lnTo>
                  <a:lnTo>
                    <a:pt x="18033" y="139953"/>
                  </a:lnTo>
                  <a:lnTo>
                    <a:pt x="39116" y="100964"/>
                  </a:lnTo>
                  <a:lnTo>
                    <a:pt x="67055" y="67055"/>
                  </a:lnTo>
                  <a:lnTo>
                    <a:pt x="100965" y="39115"/>
                  </a:lnTo>
                  <a:lnTo>
                    <a:pt x="139953" y="18033"/>
                  </a:lnTo>
                  <a:lnTo>
                    <a:pt x="182879" y="4698"/>
                  </a:lnTo>
                  <a:lnTo>
                    <a:pt x="229107" y="0"/>
                  </a:lnTo>
                  <a:lnTo>
                    <a:pt x="8771255" y="0"/>
                  </a:lnTo>
                  <a:lnTo>
                    <a:pt x="8817483" y="4698"/>
                  </a:lnTo>
                  <a:lnTo>
                    <a:pt x="8860409" y="18033"/>
                  </a:lnTo>
                  <a:lnTo>
                    <a:pt x="8899398" y="39115"/>
                  </a:lnTo>
                  <a:lnTo>
                    <a:pt x="8933307" y="67055"/>
                  </a:lnTo>
                  <a:lnTo>
                    <a:pt x="8961246" y="100964"/>
                  </a:lnTo>
                  <a:lnTo>
                    <a:pt x="8982329" y="139953"/>
                  </a:lnTo>
                  <a:lnTo>
                    <a:pt x="8995664" y="182879"/>
                  </a:lnTo>
                  <a:lnTo>
                    <a:pt x="9000363" y="229107"/>
                  </a:lnTo>
                  <a:lnTo>
                    <a:pt x="9000363" y="1145412"/>
                  </a:lnTo>
                  <a:lnTo>
                    <a:pt x="8995664" y="1191640"/>
                  </a:lnTo>
                  <a:lnTo>
                    <a:pt x="8982329" y="1234566"/>
                  </a:lnTo>
                  <a:lnTo>
                    <a:pt x="8961246" y="1273555"/>
                  </a:lnTo>
                  <a:lnTo>
                    <a:pt x="8933307" y="1307464"/>
                  </a:lnTo>
                  <a:lnTo>
                    <a:pt x="8899398" y="1335404"/>
                  </a:lnTo>
                  <a:lnTo>
                    <a:pt x="8860409" y="1356486"/>
                  </a:lnTo>
                  <a:lnTo>
                    <a:pt x="8817483" y="1369860"/>
                  </a:lnTo>
                  <a:lnTo>
                    <a:pt x="8771255" y="1374520"/>
                  </a:lnTo>
                  <a:lnTo>
                    <a:pt x="229107" y="1374520"/>
                  </a:lnTo>
                  <a:lnTo>
                    <a:pt x="182879" y="1369860"/>
                  </a:lnTo>
                  <a:lnTo>
                    <a:pt x="139953" y="1356486"/>
                  </a:lnTo>
                  <a:lnTo>
                    <a:pt x="100965" y="1335404"/>
                  </a:lnTo>
                  <a:lnTo>
                    <a:pt x="67055" y="1307464"/>
                  </a:lnTo>
                  <a:lnTo>
                    <a:pt x="39116" y="1273555"/>
                  </a:lnTo>
                  <a:lnTo>
                    <a:pt x="18033" y="1234566"/>
                  </a:lnTo>
                  <a:lnTo>
                    <a:pt x="4699" y="1191640"/>
                  </a:lnTo>
                  <a:lnTo>
                    <a:pt x="0" y="1145412"/>
                  </a:lnTo>
                  <a:lnTo>
                    <a:pt x="0" y="229107"/>
                  </a:lnTo>
                  <a:close/>
                </a:path>
              </a:pathLst>
            </a:custGeom>
            <a:ln w="28956">
              <a:solidFill>
                <a:srgbClr val="048E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02448" y="8100441"/>
            <a:ext cx="74301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Array: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either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2F85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383919" y="1971293"/>
            <a:ext cx="154520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0695" marR="5080" indent="-427863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[ngClass] directive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controls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appearance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elements by adding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removing CSS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dynamically.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[ngClass]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string,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object,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3846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Passing</a:t>
            </a:r>
            <a:r>
              <a:rPr dirty="0" sz="5600" spc="-100"/>
              <a:t> </a:t>
            </a:r>
            <a:r>
              <a:rPr dirty="0" sz="5600" spc="-5"/>
              <a:t>CSS</a:t>
            </a:r>
            <a:r>
              <a:rPr dirty="0" sz="5600" spc="-55"/>
              <a:t> </a:t>
            </a:r>
            <a:r>
              <a:rPr dirty="0" sz="5600" spc="-5"/>
              <a:t>Classes</a:t>
            </a:r>
            <a:r>
              <a:rPr dirty="0" sz="5600" spc="-50"/>
              <a:t> </a:t>
            </a:r>
            <a:r>
              <a:rPr dirty="0" sz="5600" spc="-5"/>
              <a:t>To</a:t>
            </a:r>
            <a:r>
              <a:rPr dirty="0" sz="5600" spc="-30"/>
              <a:t> </a:t>
            </a:r>
            <a:r>
              <a:rPr dirty="0" sz="5600"/>
              <a:t>[ngClass]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934211" y="1901951"/>
            <a:ext cx="4594860" cy="1273810"/>
          </a:xfrm>
          <a:custGeom>
            <a:avLst/>
            <a:gdLst/>
            <a:ahLst/>
            <a:cxnLst/>
            <a:rect l="l" t="t" r="r" b="b"/>
            <a:pathLst>
              <a:path w="4594860" h="1273810">
                <a:moveTo>
                  <a:pt x="3842004" y="0"/>
                </a:moveTo>
                <a:lnTo>
                  <a:pt x="3842004" y="254380"/>
                </a:lnTo>
                <a:lnTo>
                  <a:pt x="0" y="254380"/>
                </a:lnTo>
                <a:lnTo>
                  <a:pt x="0" y="1017777"/>
                </a:lnTo>
                <a:lnTo>
                  <a:pt x="3842004" y="1017777"/>
                </a:lnTo>
                <a:lnTo>
                  <a:pt x="3842004" y="1273682"/>
                </a:lnTo>
                <a:lnTo>
                  <a:pt x="4594860" y="634238"/>
                </a:lnTo>
                <a:lnTo>
                  <a:pt x="3842004" y="0"/>
                </a:lnTo>
                <a:close/>
              </a:path>
            </a:pathLst>
          </a:custGeom>
          <a:solidFill>
            <a:srgbClr val="16A9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2500" y="4997196"/>
            <a:ext cx="4596130" cy="1273810"/>
          </a:xfrm>
          <a:custGeom>
            <a:avLst/>
            <a:gdLst/>
            <a:ahLst/>
            <a:cxnLst/>
            <a:rect l="l" t="t" r="r" b="b"/>
            <a:pathLst>
              <a:path w="4596130" h="1273810">
                <a:moveTo>
                  <a:pt x="3837051" y="0"/>
                </a:moveTo>
                <a:lnTo>
                  <a:pt x="3837051" y="233044"/>
                </a:lnTo>
                <a:lnTo>
                  <a:pt x="0" y="233044"/>
                </a:lnTo>
                <a:lnTo>
                  <a:pt x="0" y="994917"/>
                </a:lnTo>
                <a:lnTo>
                  <a:pt x="3837051" y="994917"/>
                </a:lnTo>
                <a:lnTo>
                  <a:pt x="3837051" y="1273682"/>
                </a:lnTo>
                <a:lnTo>
                  <a:pt x="4596003" y="634238"/>
                </a:lnTo>
                <a:lnTo>
                  <a:pt x="3837051" y="0"/>
                </a:lnTo>
                <a:close/>
              </a:path>
            </a:pathLst>
          </a:custGeom>
          <a:solidFill>
            <a:srgbClr val="9C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211" y="7830311"/>
            <a:ext cx="4594860" cy="1273810"/>
          </a:xfrm>
          <a:custGeom>
            <a:avLst/>
            <a:gdLst/>
            <a:ahLst/>
            <a:cxnLst/>
            <a:rect l="l" t="t" r="r" b="b"/>
            <a:pathLst>
              <a:path w="4594860" h="1273809">
                <a:moveTo>
                  <a:pt x="3837432" y="0"/>
                </a:moveTo>
                <a:lnTo>
                  <a:pt x="3837432" y="262001"/>
                </a:lnTo>
                <a:lnTo>
                  <a:pt x="0" y="262001"/>
                </a:lnTo>
                <a:lnTo>
                  <a:pt x="0" y="1022350"/>
                </a:lnTo>
                <a:lnTo>
                  <a:pt x="3837432" y="1022350"/>
                </a:lnTo>
                <a:lnTo>
                  <a:pt x="3837432" y="1273683"/>
                </a:lnTo>
                <a:lnTo>
                  <a:pt x="4594860" y="639445"/>
                </a:lnTo>
                <a:lnTo>
                  <a:pt x="3837432" y="0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5448" y="2302002"/>
            <a:ext cx="37547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459" y="5375909"/>
            <a:ext cx="3663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3561" y="8232140"/>
            <a:ext cx="3665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1011" y="2014858"/>
            <a:ext cx="5431790" cy="1370330"/>
            <a:chOff x="5811011" y="2014858"/>
            <a:chExt cx="5431790" cy="13703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2014858"/>
              <a:ext cx="5431536" cy="13699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32347" y="2029967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39">
                  <a:moveTo>
                    <a:pt x="5116957" y="0"/>
                  </a:moveTo>
                  <a:lnTo>
                    <a:pt x="212089" y="0"/>
                  </a:lnTo>
                  <a:lnTo>
                    <a:pt x="163449" y="5587"/>
                  </a:lnTo>
                  <a:lnTo>
                    <a:pt x="118872" y="21589"/>
                  </a:lnTo>
                  <a:lnTo>
                    <a:pt x="79501" y="46608"/>
                  </a:lnTo>
                  <a:lnTo>
                    <a:pt x="46609" y="79501"/>
                  </a:lnTo>
                  <a:lnTo>
                    <a:pt x="21589" y="118872"/>
                  </a:lnTo>
                  <a:lnTo>
                    <a:pt x="5587" y="163449"/>
                  </a:lnTo>
                  <a:lnTo>
                    <a:pt x="0" y="212089"/>
                  </a:lnTo>
                  <a:lnTo>
                    <a:pt x="0" y="1060450"/>
                  </a:lnTo>
                  <a:lnTo>
                    <a:pt x="5587" y="1109090"/>
                  </a:lnTo>
                  <a:lnTo>
                    <a:pt x="21589" y="1153667"/>
                  </a:lnTo>
                  <a:lnTo>
                    <a:pt x="46609" y="1193037"/>
                  </a:lnTo>
                  <a:lnTo>
                    <a:pt x="79501" y="1225930"/>
                  </a:lnTo>
                  <a:lnTo>
                    <a:pt x="118872" y="1250950"/>
                  </a:lnTo>
                  <a:lnTo>
                    <a:pt x="163449" y="1266952"/>
                  </a:lnTo>
                  <a:lnTo>
                    <a:pt x="212089" y="1272539"/>
                  </a:lnTo>
                  <a:lnTo>
                    <a:pt x="5116957" y="1272539"/>
                  </a:lnTo>
                  <a:lnTo>
                    <a:pt x="5165598" y="1266952"/>
                  </a:lnTo>
                  <a:lnTo>
                    <a:pt x="5210175" y="1250950"/>
                  </a:lnTo>
                  <a:lnTo>
                    <a:pt x="5249545" y="1225930"/>
                  </a:lnTo>
                  <a:lnTo>
                    <a:pt x="5282437" y="1193037"/>
                  </a:lnTo>
                  <a:lnTo>
                    <a:pt x="5307457" y="1153667"/>
                  </a:lnTo>
                  <a:lnTo>
                    <a:pt x="5323458" y="1109090"/>
                  </a:lnTo>
                  <a:lnTo>
                    <a:pt x="5329047" y="1060450"/>
                  </a:lnTo>
                  <a:lnTo>
                    <a:pt x="5329047" y="212089"/>
                  </a:lnTo>
                  <a:lnTo>
                    <a:pt x="5323458" y="163449"/>
                  </a:lnTo>
                  <a:lnTo>
                    <a:pt x="5307457" y="118872"/>
                  </a:lnTo>
                  <a:lnTo>
                    <a:pt x="5282437" y="79501"/>
                  </a:lnTo>
                  <a:lnTo>
                    <a:pt x="5249545" y="46608"/>
                  </a:lnTo>
                  <a:lnTo>
                    <a:pt x="5210175" y="21589"/>
                  </a:lnTo>
                  <a:lnTo>
                    <a:pt x="5165598" y="5587"/>
                  </a:lnTo>
                  <a:lnTo>
                    <a:pt x="5116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33109" y="2030729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39">
                  <a:moveTo>
                    <a:pt x="0" y="212090"/>
                  </a:moveTo>
                  <a:lnTo>
                    <a:pt x="5587" y="163449"/>
                  </a:lnTo>
                  <a:lnTo>
                    <a:pt x="21589" y="118872"/>
                  </a:lnTo>
                  <a:lnTo>
                    <a:pt x="46609" y="79501"/>
                  </a:lnTo>
                  <a:lnTo>
                    <a:pt x="79501" y="46609"/>
                  </a:lnTo>
                  <a:lnTo>
                    <a:pt x="118872" y="21590"/>
                  </a:lnTo>
                  <a:lnTo>
                    <a:pt x="163449" y="5588"/>
                  </a:lnTo>
                  <a:lnTo>
                    <a:pt x="212089" y="0"/>
                  </a:lnTo>
                  <a:lnTo>
                    <a:pt x="5116957" y="0"/>
                  </a:lnTo>
                  <a:lnTo>
                    <a:pt x="5165597" y="5588"/>
                  </a:lnTo>
                  <a:lnTo>
                    <a:pt x="5210174" y="21590"/>
                  </a:lnTo>
                  <a:lnTo>
                    <a:pt x="5249545" y="46609"/>
                  </a:lnTo>
                  <a:lnTo>
                    <a:pt x="5282438" y="79501"/>
                  </a:lnTo>
                  <a:lnTo>
                    <a:pt x="5307457" y="118872"/>
                  </a:lnTo>
                  <a:lnTo>
                    <a:pt x="5323459" y="163449"/>
                  </a:lnTo>
                  <a:lnTo>
                    <a:pt x="5329046" y="212090"/>
                  </a:lnTo>
                  <a:lnTo>
                    <a:pt x="5329046" y="1060450"/>
                  </a:lnTo>
                  <a:lnTo>
                    <a:pt x="5323459" y="1109091"/>
                  </a:lnTo>
                  <a:lnTo>
                    <a:pt x="5307457" y="1153668"/>
                  </a:lnTo>
                  <a:lnTo>
                    <a:pt x="5282438" y="1193038"/>
                  </a:lnTo>
                  <a:lnTo>
                    <a:pt x="5249545" y="1225930"/>
                  </a:lnTo>
                  <a:lnTo>
                    <a:pt x="5210174" y="1250950"/>
                  </a:lnTo>
                  <a:lnTo>
                    <a:pt x="5165597" y="1266952"/>
                  </a:lnTo>
                  <a:lnTo>
                    <a:pt x="5116957" y="1272540"/>
                  </a:lnTo>
                  <a:lnTo>
                    <a:pt x="212089" y="1272540"/>
                  </a:lnTo>
                  <a:lnTo>
                    <a:pt x="163449" y="1266952"/>
                  </a:lnTo>
                  <a:lnTo>
                    <a:pt x="118872" y="1250950"/>
                  </a:lnTo>
                  <a:lnTo>
                    <a:pt x="79501" y="1225930"/>
                  </a:lnTo>
                  <a:lnTo>
                    <a:pt x="46609" y="1193038"/>
                  </a:lnTo>
                  <a:lnTo>
                    <a:pt x="21589" y="1153668"/>
                  </a:lnTo>
                  <a:lnTo>
                    <a:pt x="5587" y="1109091"/>
                  </a:lnTo>
                  <a:lnTo>
                    <a:pt x="0" y="1060450"/>
                  </a:lnTo>
                  <a:lnTo>
                    <a:pt x="0" y="21209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188455" y="2085593"/>
            <a:ext cx="46266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will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take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[ngClass]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11011" y="4979039"/>
            <a:ext cx="5431790" cy="1370330"/>
            <a:chOff x="5811011" y="4979039"/>
            <a:chExt cx="5431790" cy="13703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4979039"/>
              <a:ext cx="5431536" cy="13699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32347" y="4994148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39">
                  <a:moveTo>
                    <a:pt x="5116957" y="0"/>
                  </a:moveTo>
                  <a:lnTo>
                    <a:pt x="212089" y="0"/>
                  </a:lnTo>
                  <a:lnTo>
                    <a:pt x="163449" y="5587"/>
                  </a:lnTo>
                  <a:lnTo>
                    <a:pt x="118872" y="21589"/>
                  </a:lnTo>
                  <a:lnTo>
                    <a:pt x="79501" y="46609"/>
                  </a:lnTo>
                  <a:lnTo>
                    <a:pt x="46609" y="79501"/>
                  </a:lnTo>
                  <a:lnTo>
                    <a:pt x="21589" y="118872"/>
                  </a:lnTo>
                  <a:lnTo>
                    <a:pt x="5587" y="163449"/>
                  </a:lnTo>
                  <a:lnTo>
                    <a:pt x="0" y="212089"/>
                  </a:lnTo>
                  <a:lnTo>
                    <a:pt x="0" y="1060450"/>
                  </a:lnTo>
                  <a:lnTo>
                    <a:pt x="5587" y="1109090"/>
                  </a:lnTo>
                  <a:lnTo>
                    <a:pt x="21589" y="1153667"/>
                  </a:lnTo>
                  <a:lnTo>
                    <a:pt x="46609" y="1193038"/>
                  </a:lnTo>
                  <a:lnTo>
                    <a:pt x="79501" y="1225930"/>
                  </a:lnTo>
                  <a:lnTo>
                    <a:pt x="118872" y="1250950"/>
                  </a:lnTo>
                  <a:lnTo>
                    <a:pt x="163449" y="1266952"/>
                  </a:lnTo>
                  <a:lnTo>
                    <a:pt x="212089" y="1272539"/>
                  </a:lnTo>
                  <a:lnTo>
                    <a:pt x="5116957" y="1272539"/>
                  </a:lnTo>
                  <a:lnTo>
                    <a:pt x="5165598" y="1266952"/>
                  </a:lnTo>
                  <a:lnTo>
                    <a:pt x="5210175" y="1250950"/>
                  </a:lnTo>
                  <a:lnTo>
                    <a:pt x="5249545" y="1225930"/>
                  </a:lnTo>
                  <a:lnTo>
                    <a:pt x="5282437" y="1193038"/>
                  </a:lnTo>
                  <a:lnTo>
                    <a:pt x="5307457" y="1153667"/>
                  </a:lnTo>
                  <a:lnTo>
                    <a:pt x="5323458" y="1109090"/>
                  </a:lnTo>
                  <a:lnTo>
                    <a:pt x="5329047" y="1060450"/>
                  </a:lnTo>
                  <a:lnTo>
                    <a:pt x="5329047" y="212089"/>
                  </a:lnTo>
                  <a:lnTo>
                    <a:pt x="5323458" y="163449"/>
                  </a:lnTo>
                  <a:lnTo>
                    <a:pt x="5307457" y="118872"/>
                  </a:lnTo>
                  <a:lnTo>
                    <a:pt x="5282437" y="79501"/>
                  </a:lnTo>
                  <a:lnTo>
                    <a:pt x="5249545" y="46609"/>
                  </a:lnTo>
                  <a:lnTo>
                    <a:pt x="5210175" y="21589"/>
                  </a:lnTo>
                  <a:lnTo>
                    <a:pt x="5165598" y="5587"/>
                  </a:lnTo>
                  <a:lnTo>
                    <a:pt x="5116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33109" y="4994910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39">
                  <a:moveTo>
                    <a:pt x="0" y="212089"/>
                  </a:moveTo>
                  <a:lnTo>
                    <a:pt x="5587" y="163449"/>
                  </a:lnTo>
                  <a:lnTo>
                    <a:pt x="21589" y="118872"/>
                  </a:lnTo>
                  <a:lnTo>
                    <a:pt x="46609" y="79501"/>
                  </a:lnTo>
                  <a:lnTo>
                    <a:pt x="79501" y="46609"/>
                  </a:lnTo>
                  <a:lnTo>
                    <a:pt x="118872" y="21589"/>
                  </a:lnTo>
                  <a:lnTo>
                    <a:pt x="163449" y="5587"/>
                  </a:lnTo>
                  <a:lnTo>
                    <a:pt x="212089" y="0"/>
                  </a:lnTo>
                  <a:lnTo>
                    <a:pt x="5116957" y="0"/>
                  </a:lnTo>
                  <a:lnTo>
                    <a:pt x="5165597" y="5587"/>
                  </a:lnTo>
                  <a:lnTo>
                    <a:pt x="5210174" y="21589"/>
                  </a:lnTo>
                  <a:lnTo>
                    <a:pt x="5249545" y="46609"/>
                  </a:lnTo>
                  <a:lnTo>
                    <a:pt x="5282438" y="79501"/>
                  </a:lnTo>
                  <a:lnTo>
                    <a:pt x="5307457" y="118872"/>
                  </a:lnTo>
                  <a:lnTo>
                    <a:pt x="5323459" y="163449"/>
                  </a:lnTo>
                  <a:lnTo>
                    <a:pt x="5329046" y="212089"/>
                  </a:lnTo>
                  <a:lnTo>
                    <a:pt x="5329046" y="1060450"/>
                  </a:lnTo>
                  <a:lnTo>
                    <a:pt x="5323459" y="1109090"/>
                  </a:lnTo>
                  <a:lnTo>
                    <a:pt x="5307457" y="1153667"/>
                  </a:lnTo>
                  <a:lnTo>
                    <a:pt x="5282438" y="1193038"/>
                  </a:lnTo>
                  <a:lnTo>
                    <a:pt x="5249545" y="1225930"/>
                  </a:lnTo>
                  <a:lnTo>
                    <a:pt x="5210174" y="1250950"/>
                  </a:lnTo>
                  <a:lnTo>
                    <a:pt x="5165597" y="1266952"/>
                  </a:lnTo>
                  <a:lnTo>
                    <a:pt x="5116957" y="1272539"/>
                  </a:lnTo>
                  <a:lnTo>
                    <a:pt x="212089" y="1272539"/>
                  </a:lnTo>
                  <a:lnTo>
                    <a:pt x="163449" y="1266952"/>
                  </a:lnTo>
                  <a:lnTo>
                    <a:pt x="118872" y="1250950"/>
                  </a:lnTo>
                  <a:lnTo>
                    <a:pt x="79501" y="1225930"/>
                  </a:lnTo>
                  <a:lnTo>
                    <a:pt x="46609" y="1193038"/>
                  </a:lnTo>
                  <a:lnTo>
                    <a:pt x="21589" y="1153667"/>
                  </a:lnTo>
                  <a:lnTo>
                    <a:pt x="5587" y="1109090"/>
                  </a:lnTo>
                  <a:lnTo>
                    <a:pt x="0" y="1060450"/>
                  </a:lnTo>
                  <a:lnTo>
                    <a:pt x="0" y="212089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999226" y="5031104"/>
            <a:ext cx="50038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[ngClass],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given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11011" y="7943219"/>
            <a:ext cx="5431790" cy="1370330"/>
            <a:chOff x="5811011" y="7943219"/>
            <a:chExt cx="5431790" cy="137033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7943219"/>
              <a:ext cx="5431536" cy="13699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32347" y="7958328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40">
                  <a:moveTo>
                    <a:pt x="5116957" y="0"/>
                  </a:moveTo>
                  <a:lnTo>
                    <a:pt x="212089" y="0"/>
                  </a:lnTo>
                  <a:lnTo>
                    <a:pt x="163449" y="5588"/>
                  </a:lnTo>
                  <a:lnTo>
                    <a:pt x="118872" y="21590"/>
                  </a:lnTo>
                  <a:lnTo>
                    <a:pt x="79501" y="46609"/>
                  </a:lnTo>
                  <a:lnTo>
                    <a:pt x="46609" y="79502"/>
                  </a:lnTo>
                  <a:lnTo>
                    <a:pt x="21589" y="118872"/>
                  </a:lnTo>
                  <a:lnTo>
                    <a:pt x="5587" y="163449"/>
                  </a:lnTo>
                  <a:lnTo>
                    <a:pt x="0" y="212090"/>
                  </a:lnTo>
                  <a:lnTo>
                    <a:pt x="0" y="1060437"/>
                  </a:lnTo>
                  <a:lnTo>
                    <a:pt x="5587" y="1109065"/>
                  </a:lnTo>
                  <a:lnTo>
                    <a:pt x="21589" y="1153718"/>
                  </a:lnTo>
                  <a:lnTo>
                    <a:pt x="46609" y="1193101"/>
                  </a:lnTo>
                  <a:lnTo>
                    <a:pt x="79501" y="1225943"/>
                  </a:lnTo>
                  <a:lnTo>
                    <a:pt x="118872" y="1250975"/>
                  </a:lnTo>
                  <a:lnTo>
                    <a:pt x="163449" y="1266939"/>
                  </a:lnTo>
                  <a:lnTo>
                    <a:pt x="212089" y="1272540"/>
                  </a:lnTo>
                  <a:lnTo>
                    <a:pt x="5116957" y="1272540"/>
                  </a:lnTo>
                  <a:lnTo>
                    <a:pt x="5165598" y="1266939"/>
                  </a:lnTo>
                  <a:lnTo>
                    <a:pt x="5210175" y="1250975"/>
                  </a:lnTo>
                  <a:lnTo>
                    <a:pt x="5249545" y="1225943"/>
                  </a:lnTo>
                  <a:lnTo>
                    <a:pt x="5282437" y="1193101"/>
                  </a:lnTo>
                  <a:lnTo>
                    <a:pt x="5307457" y="1153718"/>
                  </a:lnTo>
                  <a:lnTo>
                    <a:pt x="5323458" y="1109065"/>
                  </a:lnTo>
                  <a:lnTo>
                    <a:pt x="5329047" y="1060437"/>
                  </a:lnTo>
                  <a:lnTo>
                    <a:pt x="5329047" y="212090"/>
                  </a:lnTo>
                  <a:lnTo>
                    <a:pt x="5323458" y="163449"/>
                  </a:lnTo>
                  <a:lnTo>
                    <a:pt x="5307457" y="118872"/>
                  </a:lnTo>
                  <a:lnTo>
                    <a:pt x="5282437" y="79502"/>
                  </a:lnTo>
                  <a:lnTo>
                    <a:pt x="5249545" y="46609"/>
                  </a:lnTo>
                  <a:lnTo>
                    <a:pt x="5210175" y="21590"/>
                  </a:lnTo>
                  <a:lnTo>
                    <a:pt x="5165598" y="5588"/>
                  </a:lnTo>
                  <a:lnTo>
                    <a:pt x="5116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3109" y="7959090"/>
              <a:ext cx="5329555" cy="1272540"/>
            </a:xfrm>
            <a:custGeom>
              <a:avLst/>
              <a:gdLst/>
              <a:ahLst/>
              <a:cxnLst/>
              <a:rect l="l" t="t" r="r" b="b"/>
              <a:pathLst>
                <a:path w="5329555" h="1272540">
                  <a:moveTo>
                    <a:pt x="0" y="212089"/>
                  </a:moveTo>
                  <a:lnTo>
                    <a:pt x="5587" y="163448"/>
                  </a:lnTo>
                  <a:lnTo>
                    <a:pt x="21589" y="118871"/>
                  </a:lnTo>
                  <a:lnTo>
                    <a:pt x="46609" y="79501"/>
                  </a:lnTo>
                  <a:lnTo>
                    <a:pt x="79501" y="46608"/>
                  </a:lnTo>
                  <a:lnTo>
                    <a:pt x="118872" y="21589"/>
                  </a:lnTo>
                  <a:lnTo>
                    <a:pt x="163449" y="5587"/>
                  </a:lnTo>
                  <a:lnTo>
                    <a:pt x="212089" y="0"/>
                  </a:lnTo>
                  <a:lnTo>
                    <a:pt x="5116957" y="0"/>
                  </a:lnTo>
                  <a:lnTo>
                    <a:pt x="5165597" y="5587"/>
                  </a:lnTo>
                  <a:lnTo>
                    <a:pt x="5210174" y="21589"/>
                  </a:lnTo>
                  <a:lnTo>
                    <a:pt x="5249545" y="46608"/>
                  </a:lnTo>
                  <a:lnTo>
                    <a:pt x="5282438" y="79501"/>
                  </a:lnTo>
                  <a:lnTo>
                    <a:pt x="5307457" y="118871"/>
                  </a:lnTo>
                  <a:lnTo>
                    <a:pt x="5323459" y="163448"/>
                  </a:lnTo>
                  <a:lnTo>
                    <a:pt x="5329046" y="212089"/>
                  </a:lnTo>
                  <a:lnTo>
                    <a:pt x="5329046" y="1060437"/>
                  </a:lnTo>
                  <a:lnTo>
                    <a:pt x="5323459" y="1109065"/>
                  </a:lnTo>
                  <a:lnTo>
                    <a:pt x="5307457" y="1153718"/>
                  </a:lnTo>
                  <a:lnTo>
                    <a:pt x="5282438" y="1193101"/>
                  </a:lnTo>
                  <a:lnTo>
                    <a:pt x="5249545" y="1225943"/>
                  </a:lnTo>
                  <a:lnTo>
                    <a:pt x="5210174" y="1250975"/>
                  </a:lnTo>
                  <a:lnTo>
                    <a:pt x="5165597" y="1266939"/>
                  </a:lnTo>
                  <a:lnTo>
                    <a:pt x="5116957" y="1272539"/>
                  </a:lnTo>
                  <a:lnTo>
                    <a:pt x="212089" y="1272539"/>
                  </a:lnTo>
                  <a:lnTo>
                    <a:pt x="163449" y="1266939"/>
                  </a:lnTo>
                  <a:lnTo>
                    <a:pt x="118872" y="1250975"/>
                  </a:lnTo>
                  <a:lnTo>
                    <a:pt x="79501" y="1225943"/>
                  </a:lnTo>
                  <a:lnTo>
                    <a:pt x="46609" y="1193101"/>
                  </a:lnTo>
                  <a:lnTo>
                    <a:pt x="21589" y="1153718"/>
                  </a:lnTo>
                  <a:lnTo>
                    <a:pt x="5587" y="1109065"/>
                  </a:lnTo>
                  <a:lnTo>
                    <a:pt x="0" y="1060437"/>
                  </a:lnTo>
                  <a:lnTo>
                    <a:pt x="0" y="2120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41211" y="8015096"/>
            <a:ext cx="47218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[ngClass],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keys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names 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classes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728704" y="1901951"/>
            <a:ext cx="5724525" cy="1277620"/>
            <a:chOff x="11728704" y="1901951"/>
            <a:chExt cx="5724525" cy="127762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8704" y="1901951"/>
              <a:ext cx="5724144" cy="12771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30812" y="1961387"/>
              <a:ext cx="5524500" cy="11536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2243816" y="4600955"/>
            <a:ext cx="4692650" cy="2025650"/>
            <a:chOff x="12243816" y="4600955"/>
            <a:chExt cx="4692650" cy="202565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43816" y="4600955"/>
              <a:ext cx="4692395" cy="20253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6780" y="4666487"/>
              <a:ext cx="4511039" cy="1889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730228" y="8005571"/>
            <a:ext cx="5524500" cy="1173480"/>
            <a:chOff x="11730228" y="8005571"/>
            <a:chExt cx="5524500" cy="117348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0228" y="8005571"/>
              <a:ext cx="5524499" cy="11734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0812" y="8063483"/>
              <a:ext cx="5327904" cy="105308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348" y="5262753"/>
            <a:ext cx="205740" cy="155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6988" y="242328"/>
            <a:ext cx="16948785" cy="10048875"/>
            <a:chOff x="1046988" y="242328"/>
            <a:chExt cx="16948785" cy="10048875"/>
          </a:xfrm>
        </p:grpSpPr>
        <p:sp>
          <p:nvSpPr>
            <p:cNvPr id="8" name="object 8"/>
            <p:cNvSpPr/>
            <p:nvPr/>
          </p:nvSpPr>
          <p:spPr>
            <a:xfrm>
              <a:off x="1089660" y="3590544"/>
              <a:ext cx="0" cy="1139825"/>
            </a:xfrm>
            <a:custGeom>
              <a:avLst/>
              <a:gdLst/>
              <a:ahLst/>
              <a:cxnLst/>
              <a:rect l="l" t="t" r="r" b="b"/>
              <a:pathLst>
                <a:path w="0" h="1139825">
                  <a:moveTo>
                    <a:pt x="0" y="0"/>
                  </a:moveTo>
                  <a:lnTo>
                    <a:pt x="0" y="541273"/>
                  </a:lnTo>
                </a:path>
                <a:path w="0" h="1139825">
                  <a:moveTo>
                    <a:pt x="0" y="1115059"/>
                  </a:moveTo>
                  <a:lnTo>
                    <a:pt x="0" y="1139443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059" y="5236464"/>
              <a:ext cx="8904732" cy="36149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1172" y="5318759"/>
              <a:ext cx="8641080" cy="34457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7458" y="930605"/>
            <a:ext cx="22263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4347" y="2905201"/>
            <a:ext cx="22910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716" y="1176908"/>
            <a:ext cx="9882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Let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take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our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previous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[ngClass]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4716" y="1908175"/>
            <a:ext cx="1082357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*ngFor</a:t>
            </a: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iterates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through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want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[ngClass]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3372104"/>
            <a:ext cx="126663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classes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wrapped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single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quotes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evaluated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javaScript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treated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4469333"/>
            <a:ext cx="60496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3937761"/>
            <a:ext cx="2540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2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3231" y="4724400"/>
            <a:ext cx="728980" cy="2622550"/>
            <a:chOff x="713231" y="4724400"/>
            <a:chExt cx="728980" cy="2622550"/>
          </a:xfrm>
        </p:grpSpPr>
        <p:sp>
          <p:nvSpPr>
            <p:cNvPr id="24" name="object 24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716279" y="0"/>
                  </a:moveTo>
                  <a:lnTo>
                    <a:pt x="0" y="0"/>
                  </a:lnTo>
                  <a:lnTo>
                    <a:pt x="0" y="2610104"/>
                  </a:lnTo>
                  <a:lnTo>
                    <a:pt x="716279" y="2610104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0" y="2610104"/>
                  </a:moveTo>
                  <a:lnTo>
                    <a:pt x="716279" y="2610104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6101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5191" y="4412741"/>
            <a:ext cx="149612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Module-4: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Angular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Directives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-3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Pipes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348" y="5262753"/>
            <a:ext cx="205740" cy="155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3168395"/>
            <a:ext cx="16209644" cy="7091680"/>
            <a:chOff x="1046988" y="3168395"/>
            <a:chExt cx="16209644" cy="7091680"/>
          </a:xfrm>
        </p:grpSpPr>
        <p:sp>
          <p:nvSpPr>
            <p:cNvPr id="12" name="object 12"/>
            <p:cNvSpPr/>
            <p:nvPr/>
          </p:nvSpPr>
          <p:spPr>
            <a:xfrm>
              <a:off x="1089660" y="3590543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w="0" h="541020">
                  <a:moveTo>
                    <a:pt x="0" y="0"/>
                  </a:moveTo>
                  <a:lnTo>
                    <a:pt x="0" y="540892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5088" y="470915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6096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7411" y="3317747"/>
              <a:ext cx="5958840" cy="55290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1711" y="3427475"/>
              <a:ext cx="5734811" cy="53050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07140" y="3422903"/>
              <a:ext cx="5743575" cy="5314315"/>
            </a:xfrm>
            <a:custGeom>
              <a:avLst/>
              <a:gdLst/>
              <a:ahLst/>
              <a:cxnLst/>
              <a:rect l="l" t="t" r="r" b="b"/>
              <a:pathLst>
                <a:path w="5743575" h="5314315">
                  <a:moveTo>
                    <a:pt x="0" y="5313807"/>
                  </a:moveTo>
                  <a:lnTo>
                    <a:pt x="5743448" y="5313807"/>
                  </a:lnTo>
                  <a:lnTo>
                    <a:pt x="5743448" y="0"/>
                  </a:lnTo>
                  <a:lnTo>
                    <a:pt x="0" y="0"/>
                  </a:lnTo>
                  <a:lnTo>
                    <a:pt x="0" y="531380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5476" y="3168395"/>
              <a:ext cx="3057144" cy="58277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1676" y="3272027"/>
              <a:ext cx="2908300" cy="5613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7458" y="930605"/>
            <a:ext cx="22263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4716" y="1176908"/>
            <a:ext cx="9303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color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buttons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differently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just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4716" y="1908175"/>
            <a:ext cx="122955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btn1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btn-success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‘Cloud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Computing’.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Similarly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2905201"/>
            <a:ext cx="22910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4347" y="3937761"/>
            <a:ext cx="2540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2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3231" y="4706111"/>
            <a:ext cx="728980" cy="2522220"/>
            <a:chOff x="713231" y="4706111"/>
            <a:chExt cx="728980" cy="2522220"/>
          </a:xfrm>
        </p:grpSpPr>
        <p:sp>
          <p:nvSpPr>
            <p:cNvPr id="27" name="object 27"/>
            <p:cNvSpPr/>
            <p:nvPr/>
          </p:nvSpPr>
          <p:spPr>
            <a:xfrm>
              <a:off x="719327" y="4712207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716279" y="0"/>
                  </a:moveTo>
                  <a:lnTo>
                    <a:pt x="0" y="0"/>
                  </a:lnTo>
                  <a:lnTo>
                    <a:pt x="0" y="2509901"/>
                  </a:lnTo>
                  <a:lnTo>
                    <a:pt x="716279" y="2509901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9327" y="4712207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0" y="2509901"/>
                  </a:moveTo>
                  <a:lnTo>
                    <a:pt x="716279" y="2509901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50990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8087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Attribute</a:t>
            </a:r>
            <a:r>
              <a:rPr dirty="0" sz="5600" spc="-100"/>
              <a:t> </a:t>
            </a:r>
            <a:r>
              <a:rPr dirty="0" sz="5600" spc="-5"/>
              <a:t>Directives:</a:t>
            </a:r>
            <a:r>
              <a:rPr dirty="0" sz="5600" spc="-100"/>
              <a:t> </a:t>
            </a:r>
            <a:r>
              <a:rPr dirty="0" sz="5600"/>
              <a:t>[ngStyle]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1389" y="1971293"/>
            <a:ext cx="1587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3529" marR="5080" indent="-410146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[ngStyle]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element’s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style properties,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colon-separated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key-value</a:t>
            </a:r>
            <a:r>
              <a:rPr dirty="0" sz="2400" spc="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pairs.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6185" y="7919466"/>
            <a:ext cx="10337165" cy="862330"/>
          </a:xfrm>
          <a:custGeom>
            <a:avLst/>
            <a:gdLst/>
            <a:ahLst/>
            <a:cxnLst/>
            <a:rect l="l" t="t" r="r" b="b"/>
            <a:pathLst>
              <a:path w="10337165" h="862329">
                <a:moveTo>
                  <a:pt x="0" y="143636"/>
                </a:moveTo>
                <a:lnTo>
                  <a:pt x="7365" y="98297"/>
                </a:lnTo>
                <a:lnTo>
                  <a:pt x="27686" y="58800"/>
                </a:lnTo>
                <a:lnTo>
                  <a:pt x="58927" y="27685"/>
                </a:lnTo>
                <a:lnTo>
                  <a:pt x="98298" y="7365"/>
                </a:lnTo>
                <a:lnTo>
                  <a:pt x="143763" y="0"/>
                </a:lnTo>
                <a:lnTo>
                  <a:pt x="10193400" y="0"/>
                </a:lnTo>
                <a:lnTo>
                  <a:pt x="10238867" y="7365"/>
                </a:lnTo>
                <a:lnTo>
                  <a:pt x="10278237" y="27685"/>
                </a:lnTo>
                <a:lnTo>
                  <a:pt x="10309479" y="58800"/>
                </a:lnTo>
                <a:lnTo>
                  <a:pt x="10329798" y="98297"/>
                </a:lnTo>
                <a:lnTo>
                  <a:pt x="10337165" y="143636"/>
                </a:lnTo>
                <a:lnTo>
                  <a:pt x="10337165" y="718438"/>
                </a:lnTo>
                <a:lnTo>
                  <a:pt x="10329798" y="763904"/>
                </a:lnTo>
                <a:lnTo>
                  <a:pt x="10309479" y="803401"/>
                </a:lnTo>
                <a:lnTo>
                  <a:pt x="10278237" y="834516"/>
                </a:lnTo>
                <a:lnTo>
                  <a:pt x="10238867" y="854836"/>
                </a:lnTo>
                <a:lnTo>
                  <a:pt x="10193400" y="862202"/>
                </a:lnTo>
                <a:lnTo>
                  <a:pt x="143763" y="862202"/>
                </a:lnTo>
                <a:lnTo>
                  <a:pt x="98298" y="854836"/>
                </a:lnTo>
                <a:lnTo>
                  <a:pt x="58927" y="834516"/>
                </a:lnTo>
                <a:lnTo>
                  <a:pt x="27686" y="803401"/>
                </a:lnTo>
                <a:lnTo>
                  <a:pt x="7365" y="763904"/>
                </a:lnTo>
                <a:lnTo>
                  <a:pt x="0" y="718438"/>
                </a:lnTo>
                <a:lnTo>
                  <a:pt x="0" y="143636"/>
                </a:lnTo>
                <a:close/>
              </a:path>
            </a:pathLst>
          </a:custGeom>
          <a:ln w="28956">
            <a:solidFill>
              <a:srgbClr val="095A82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48603" y="8116316"/>
            <a:ext cx="7656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styles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involved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[ngClass]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best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suited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9291" y="8086343"/>
            <a:ext cx="525145" cy="505459"/>
          </a:xfrm>
          <a:custGeom>
            <a:avLst/>
            <a:gdLst/>
            <a:ahLst/>
            <a:cxnLst/>
            <a:rect l="l" t="t" r="r" b="b"/>
            <a:pathLst>
              <a:path w="525145" h="505459">
                <a:moveTo>
                  <a:pt x="450342" y="0"/>
                </a:moveTo>
                <a:lnTo>
                  <a:pt x="177165" y="56895"/>
                </a:lnTo>
                <a:lnTo>
                  <a:pt x="70612" y="178434"/>
                </a:lnTo>
                <a:lnTo>
                  <a:pt x="0" y="178434"/>
                </a:lnTo>
                <a:lnTo>
                  <a:pt x="0" y="451738"/>
                </a:lnTo>
                <a:lnTo>
                  <a:pt x="47117" y="451738"/>
                </a:lnTo>
                <a:lnTo>
                  <a:pt x="81280" y="459485"/>
                </a:lnTo>
                <a:lnTo>
                  <a:pt x="109347" y="478281"/>
                </a:lnTo>
                <a:lnTo>
                  <a:pt x="140081" y="500506"/>
                </a:lnTo>
                <a:lnTo>
                  <a:pt x="151003" y="505332"/>
                </a:lnTo>
                <a:lnTo>
                  <a:pt x="525145" y="131317"/>
                </a:lnTo>
                <a:lnTo>
                  <a:pt x="278003" y="131317"/>
                </a:lnTo>
                <a:lnTo>
                  <a:pt x="452374" y="92709"/>
                </a:lnTo>
                <a:lnTo>
                  <a:pt x="469519" y="85089"/>
                </a:lnTo>
                <a:lnTo>
                  <a:pt x="481965" y="71881"/>
                </a:lnTo>
                <a:lnTo>
                  <a:pt x="488569" y="54990"/>
                </a:lnTo>
                <a:lnTo>
                  <a:pt x="488188" y="36194"/>
                </a:lnTo>
                <a:lnTo>
                  <a:pt x="480441" y="19049"/>
                </a:lnTo>
                <a:lnTo>
                  <a:pt x="467233" y="6603"/>
                </a:lnTo>
                <a:lnTo>
                  <a:pt x="450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27988" y="4360241"/>
            <a:ext cx="6882765" cy="969644"/>
            <a:chOff x="1427988" y="4360241"/>
            <a:chExt cx="6882765" cy="96964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88" y="4360241"/>
              <a:ext cx="6882383" cy="9691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53896" y="4381500"/>
              <a:ext cx="6771005" cy="862330"/>
            </a:xfrm>
            <a:custGeom>
              <a:avLst/>
              <a:gdLst/>
              <a:ahLst/>
              <a:cxnLst/>
              <a:rect l="l" t="t" r="r" b="b"/>
              <a:pathLst>
                <a:path w="6771005" h="862329">
                  <a:moveTo>
                    <a:pt x="6627240" y="0"/>
                  </a:moveTo>
                  <a:lnTo>
                    <a:pt x="143763" y="0"/>
                  </a:lnTo>
                  <a:lnTo>
                    <a:pt x="98297" y="7365"/>
                  </a:lnTo>
                  <a:lnTo>
                    <a:pt x="58928" y="27686"/>
                  </a:lnTo>
                  <a:lnTo>
                    <a:pt x="27812" y="58800"/>
                  </a:lnTo>
                  <a:lnTo>
                    <a:pt x="7365" y="98298"/>
                  </a:lnTo>
                  <a:lnTo>
                    <a:pt x="0" y="143637"/>
                  </a:lnTo>
                  <a:lnTo>
                    <a:pt x="0" y="718565"/>
                  </a:lnTo>
                  <a:lnTo>
                    <a:pt x="7365" y="763904"/>
                  </a:lnTo>
                  <a:lnTo>
                    <a:pt x="27812" y="803401"/>
                  </a:lnTo>
                  <a:lnTo>
                    <a:pt x="58928" y="834516"/>
                  </a:lnTo>
                  <a:lnTo>
                    <a:pt x="98297" y="854837"/>
                  </a:lnTo>
                  <a:lnTo>
                    <a:pt x="143763" y="862202"/>
                  </a:lnTo>
                  <a:lnTo>
                    <a:pt x="6627240" y="862202"/>
                  </a:lnTo>
                  <a:lnTo>
                    <a:pt x="6672707" y="854837"/>
                  </a:lnTo>
                  <a:lnTo>
                    <a:pt x="6712077" y="834516"/>
                  </a:lnTo>
                  <a:lnTo>
                    <a:pt x="6743192" y="803401"/>
                  </a:lnTo>
                  <a:lnTo>
                    <a:pt x="6763638" y="763904"/>
                  </a:lnTo>
                  <a:lnTo>
                    <a:pt x="6771005" y="718565"/>
                  </a:lnTo>
                  <a:lnTo>
                    <a:pt x="6771005" y="143637"/>
                  </a:lnTo>
                  <a:lnTo>
                    <a:pt x="6763638" y="98298"/>
                  </a:lnTo>
                  <a:lnTo>
                    <a:pt x="6743192" y="58800"/>
                  </a:lnTo>
                  <a:lnTo>
                    <a:pt x="6712077" y="27686"/>
                  </a:lnTo>
                  <a:lnTo>
                    <a:pt x="6672707" y="7365"/>
                  </a:lnTo>
                  <a:lnTo>
                    <a:pt x="6627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4658" y="4382262"/>
              <a:ext cx="6771005" cy="862330"/>
            </a:xfrm>
            <a:custGeom>
              <a:avLst/>
              <a:gdLst/>
              <a:ahLst/>
              <a:cxnLst/>
              <a:rect l="l" t="t" r="r" b="b"/>
              <a:pathLst>
                <a:path w="6771005" h="862329">
                  <a:moveTo>
                    <a:pt x="0" y="143637"/>
                  </a:moveTo>
                  <a:lnTo>
                    <a:pt x="7365" y="98298"/>
                  </a:lnTo>
                  <a:lnTo>
                    <a:pt x="27812" y="58800"/>
                  </a:lnTo>
                  <a:lnTo>
                    <a:pt x="58928" y="27686"/>
                  </a:lnTo>
                  <a:lnTo>
                    <a:pt x="98297" y="7365"/>
                  </a:lnTo>
                  <a:lnTo>
                    <a:pt x="143763" y="0"/>
                  </a:lnTo>
                  <a:lnTo>
                    <a:pt x="6627241" y="0"/>
                  </a:lnTo>
                  <a:lnTo>
                    <a:pt x="6672707" y="7365"/>
                  </a:lnTo>
                  <a:lnTo>
                    <a:pt x="6712077" y="27686"/>
                  </a:lnTo>
                  <a:lnTo>
                    <a:pt x="6743192" y="58800"/>
                  </a:lnTo>
                  <a:lnTo>
                    <a:pt x="6763639" y="98298"/>
                  </a:lnTo>
                  <a:lnTo>
                    <a:pt x="6771005" y="143637"/>
                  </a:lnTo>
                  <a:lnTo>
                    <a:pt x="6771005" y="718565"/>
                  </a:lnTo>
                  <a:lnTo>
                    <a:pt x="6763639" y="763904"/>
                  </a:lnTo>
                  <a:lnTo>
                    <a:pt x="6743192" y="803401"/>
                  </a:lnTo>
                  <a:lnTo>
                    <a:pt x="6712077" y="834516"/>
                  </a:lnTo>
                  <a:lnTo>
                    <a:pt x="6672707" y="854837"/>
                  </a:lnTo>
                  <a:lnTo>
                    <a:pt x="6627241" y="862202"/>
                  </a:lnTo>
                  <a:lnTo>
                    <a:pt x="143763" y="862202"/>
                  </a:lnTo>
                  <a:lnTo>
                    <a:pt x="98297" y="854837"/>
                  </a:lnTo>
                  <a:lnTo>
                    <a:pt x="58928" y="834516"/>
                  </a:lnTo>
                  <a:lnTo>
                    <a:pt x="27812" y="803401"/>
                  </a:lnTo>
                  <a:lnTo>
                    <a:pt x="7365" y="763904"/>
                  </a:lnTo>
                  <a:lnTo>
                    <a:pt x="0" y="718565"/>
                  </a:lnTo>
                  <a:lnTo>
                    <a:pt x="0" y="14363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427988" y="5641925"/>
            <a:ext cx="6882765" cy="969644"/>
            <a:chOff x="1427988" y="5641925"/>
            <a:chExt cx="6882765" cy="969644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88" y="5641925"/>
              <a:ext cx="6882383" cy="9691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53896" y="5661659"/>
              <a:ext cx="6771005" cy="864235"/>
            </a:xfrm>
            <a:custGeom>
              <a:avLst/>
              <a:gdLst/>
              <a:ahLst/>
              <a:cxnLst/>
              <a:rect l="l" t="t" r="r" b="b"/>
              <a:pathLst>
                <a:path w="6771005" h="864234">
                  <a:moveTo>
                    <a:pt x="6627240" y="0"/>
                  </a:moveTo>
                  <a:lnTo>
                    <a:pt x="143763" y="0"/>
                  </a:lnTo>
                  <a:lnTo>
                    <a:pt x="98297" y="7365"/>
                  </a:lnTo>
                  <a:lnTo>
                    <a:pt x="58928" y="27812"/>
                  </a:lnTo>
                  <a:lnTo>
                    <a:pt x="27812" y="58927"/>
                  </a:lnTo>
                  <a:lnTo>
                    <a:pt x="7365" y="98425"/>
                  </a:lnTo>
                  <a:lnTo>
                    <a:pt x="0" y="143890"/>
                  </a:lnTo>
                  <a:lnTo>
                    <a:pt x="0" y="719709"/>
                  </a:lnTo>
                  <a:lnTo>
                    <a:pt x="7365" y="765301"/>
                  </a:lnTo>
                  <a:lnTo>
                    <a:pt x="27812" y="804799"/>
                  </a:lnTo>
                  <a:lnTo>
                    <a:pt x="58928" y="835913"/>
                  </a:lnTo>
                  <a:lnTo>
                    <a:pt x="98297" y="856361"/>
                  </a:lnTo>
                  <a:lnTo>
                    <a:pt x="143763" y="863726"/>
                  </a:lnTo>
                  <a:lnTo>
                    <a:pt x="6627240" y="863726"/>
                  </a:lnTo>
                  <a:lnTo>
                    <a:pt x="6672707" y="856361"/>
                  </a:lnTo>
                  <a:lnTo>
                    <a:pt x="6712077" y="835913"/>
                  </a:lnTo>
                  <a:lnTo>
                    <a:pt x="6743192" y="804799"/>
                  </a:lnTo>
                  <a:lnTo>
                    <a:pt x="6763638" y="765301"/>
                  </a:lnTo>
                  <a:lnTo>
                    <a:pt x="6771005" y="719709"/>
                  </a:lnTo>
                  <a:lnTo>
                    <a:pt x="6771005" y="143890"/>
                  </a:lnTo>
                  <a:lnTo>
                    <a:pt x="6763638" y="98425"/>
                  </a:lnTo>
                  <a:lnTo>
                    <a:pt x="6743192" y="58927"/>
                  </a:lnTo>
                  <a:lnTo>
                    <a:pt x="6712077" y="27812"/>
                  </a:lnTo>
                  <a:lnTo>
                    <a:pt x="6672707" y="7365"/>
                  </a:lnTo>
                  <a:lnTo>
                    <a:pt x="6627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4658" y="5662421"/>
              <a:ext cx="6771005" cy="864235"/>
            </a:xfrm>
            <a:custGeom>
              <a:avLst/>
              <a:gdLst/>
              <a:ahLst/>
              <a:cxnLst/>
              <a:rect l="l" t="t" r="r" b="b"/>
              <a:pathLst>
                <a:path w="6771005" h="864234">
                  <a:moveTo>
                    <a:pt x="0" y="143890"/>
                  </a:moveTo>
                  <a:lnTo>
                    <a:pt x="7365" y="98425"/>
                  </a:lnTo>
                  <a:lnTo>
                    <a:pt x="27812" y="58927"/>
                  </a:lnTo>
                  <a:lnTo>
                    <a:pt x="58928" y="27812"/>
                  </a:lnTo>
                  <a:lnTo>
                    <a:pt x="98297" y="7365"/>
                  </a:lnTo>
                  <a:lnTo>
                    <a:pt x="143763" y="0"/>
                  </a:lnTo>
                  <a:lnTo>
                    <a:pt x="6627241" y="0"/>
                  </a:lnTo>
                  <a:lnTo>
                    <a:pt x="6672707" y="7365"/>
                  </a:lnTo>
                  <a:lnTo>
                    <a:pt x="6712077" y="27812"/>
                  </a:lnTo>
                  <a:lnTo>
                    <a:pt x="6743192" y="58927"/>
                  </a:lnTo>
                  <a:lnTo>
                    <a:pt x="6763639" y="98425"/>
                  </a:lnTo>
                  <a:lnTo>
                    <a:pt x="6771005" y="143890"/>
                  </a:lnTo>
                  <a:lnTo>
                    <a:pt x="6771005" y="719708"/>
                  </a:lnTo>
                  <a:lnTo>
                    <a:pt x="6763639" y="765301"/>
                  </a:lnTo>
                  <a:lnTo>
                    <a:pt x="6743192" y="804799"/>
                  </a:lnTo>
                  <a:lnTo>
                    <a:pt x="6712077" y="835913"/>
                  </a:lnTo>
                  <a:lnTo>
                    <a:pt x="6672707" y="856361"/>
                  </a:lnTo>
                  <a:lnTo>
                    <a:pt x="6627241" y="863726"/>
                  </a:lnTo>
                  <a:lnTo>
                    <a:pt x="143763" y="863726"/>
                  </a:lnTo>
                  <a:lnTo>
                    <a:pt x="98297" y="856361"/>
                  </a:lnTo>
                  <a:lnTo>
                    <a:pt x="58928" y="835913"/>
                  </a:lnTo>
                  <a:lnTo>
                    <a:pt x="27812" y="804799"/>
                  </a:lnTo>
                  <a:lnTo>
                    <a:pt x="7365" y="765301"/>
                  </a:lnTo>
                  <a:lnTo>
                    <a:pt x="0" y="719708"/>
                  </a:lnTo>
                  <a:lnTo>
                    <a:pt x="0" y="143890"/>
                  </a:lnTo>
                  <a:close/>
                </a:path>
              </a:pathLst>
            </a:custGeom>
            <a:ln w="38100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705736" y="4393819"/>
            <a:ext cx="6267450" cy="2035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font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result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expression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(styleExp)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alibri"/>
              <a:cs typeface="Calibri"/>
            </a:endParaRPr>
          </a:p>
          <a:p>
            <a:pPr algn="ctr" marL="108585" marR="95250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width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pixel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returned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expression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(widthExp)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00516" y="4340352"/>
            <a:ext cx="8783320" cy="2257425"/>
            <a:chOff x="8700516" y="4340352"/>
            <a:chExt cx="8783320" cy="225742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0516" y="4340352"/>
              <a:ext cx="8782811" cy="22570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3104" y="4408932"/>
              <a:ext cx="8522208" cy="211531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8385" y="242328"/>
            <a:ext cx="17197070" cy="10049510"/>
            <a:chOff x="798385" y="242328"/>
            <a:chExt cx="17197070" cy="10049510"/>
          </a:xfrm>
        </p:grpSpPr>
        <p:sp>
          <p:nvSpPr>
            <p:cNvPr id="5" name="object 5"/>
            <p:cNvSpPr/>
            <p:nvPr/>
          </p:nvSpPr>
          <p:spPr>
            <a:xfrm>
              <a:off x="803148" y="3590544"/>
              <a:ext cx="572770" cy="1139825"/>
            </a:xfrm>
            <a:custGeom>
              <a:avLst/>
              <a:gdLst/>
              <a:ahLst/>
              <a:cxnLst/>
              <a:rect l="l" t="t" r="r" b="b"/>
              <a:pathLst>
                <a:path w="572769" h="1139825">
                  <a:moveTo>
                    <a:pt x="0" y="828675"/>
                  </a:moveTo>
                  <a:lnTo>
                    <a:pt x="3746" y="782192"/>
                  </a:lnTo>
                  <a:lnTo>
                    <a:pt x="14592" y="738123"/>
                  </a:lnTo>
                  <a:lnTo>
                    <a:pt x="31953" y="697102"/>
                  </a:lnTo>
                  <a:lnTo>
                    <a:pt x="55245" y="659510"/>
                  </a:lnTo>
                  <a:lnTo>
                    <a:pt x="83858" y="626236"/>
                  </a:lnTo>
                  <a:lnTo>
                    <a:pt x="117220" y="597534"/>
                  </a:lnTo>
                  <a:lnTo>
                    <a:pt x="154736" y="574293"/>
                  </a:lnTo>
                  <a:lnTo>
                    <a:pt x="195821" y="556894"/>
                  </a:lnTo>
                  <a:lnTo>
                    <a:pt x="239877" y="546100"/>
                  </a:lnTo>
                  <a:lnTo>
                    <a:pt x="286321" y="542289"/>
                  </a:lnTo>
                  <a:lnTo>
                    <a:pt x="332765" y="546100"/>
                  </a:lnTo>
                  <a:lnTo>
                    <a:pt x="376821" y="556894"/>
                  </a:lnTo>
                  <a:lnTo>
                    <a:pt x="417906" y="574293"/>
                  </a:lnTo>
                  <a:lnTo>
                    <a:pt x="455421" y="597534"/>
                  </a:lnTo>
                  <a:lnTo>
                    <a:pt x="488823" y="626236"/>
                  </a:lnTo>
                  <a:lnTo>
                    <a:pt x="517398" y="659510"/>
                  </a:lnTo>
                  <a:lnTo>
                    <a:pt x="540639" y="697102"/>
                  </a:lnTo>
                  <a:lnTo>
                    <a:pt x="558038" y="738123"/>
                  </a:lnTo>
                  <a:lnTo>
                    <a:pt x="568833" y="782192"/>
                  </a:lnTo>
                  <a:lnTo>
                    <a:pt x="572643" y="828675"/>
                  </a:lnTo>
                  <a:lnTo>
                    <a:pt x="568833" y="875156"/>
                  </a:lnTo>
                  <a:lnTo>
                    <a:pt x="558038" y="919226"/>
                  </a:lnTo>
                  <a:lnTo>
                    <a:pt x="540639" y="960246"/>
                  </a:lnTo>
                  <a:lnTo>
                    <a:pt x="517398" y="997838"/>
                  </a:lnTo>
                  <a:lnTo>
                    <a:pt x="488823" y="1031239"/>
                  </a:lnTo>
                  <a:lnTo>
                    <a:pt x="455421" y="1059814"/>
                  </a:lnTo>
                  <a:lnTo>
                    <a:pt x="417906" y="1083055"/>
                  </a:lnTo>
                  <a:lnTo>
                    <a:pt x="376821" y="1100454"/>
                  </a:lnTo>
                  <a:lnTo>
                    <a:pt x="332765" y="1111377"/>
                  </a:lnTo>
                  <a:lnTo>
                    <a:pt x="286321" y="1115059"/>
                  </a:lnTo>
                  <a:lnTo>
                    <a:pt x="239877" y="1111377"/>
                  </a:lnTo>
                  <a:lnTo>
                    <a:pt x="195821" y="1100454"/>
                  </a:lnTo>
                  <a:lnTo>
                    <a:pt x="154736" y="1083055"/>
                  </a:lnTo>
                  <a:lnTo>
                    <a:pt x="117220" y="1059814"/>
                  </a:lnTo>
                  <a:lnTo>
                    <a:pt x="83858" y="1031239"/>
                  </a:lnTo>
                  <a:lnTo>
                    <a:pt x="55245" y="997838"/>
                  </a:lnTo>
                  <a:lnTo>
                    <a:pt x="31953" y="960246"/>
                  </a:lnTo>
                  <a:lnTo>
                    <a:pt x="14592" y="919226"/>
                  </a:lnTo>
                  <a:lnTo>
                    <a:pt x="3746" y="875156"/>
                  </a:lnTo>
                  <a:lnTo>
                    <a:pt x="0" y="828675"/>
                  </a:lnTo>
                  <a:close/>
                </a:path>
                <a:path w="572769" h="1139825">
                  <a:moveTo>
                    <a:pt x="286321" y="0"/>
                  </a:moveTo>
                  <a:lnTo>
                    <a:pt x="286321" y="541273"/>
                  </a:lnTo>
                </a:path>
                <a:path w="572769" h="1139825">
                  <a:moveTo>
                    <a:pt x="286321" y="1115059"/>
                  </a:moveTo>
                  <a:lnTo>
                    <a:pt x="286321" y="1139443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97458" y="930605"/>
            <a:ext cx="2212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e]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4347" y="2905201"/>
            <a:ext cx="25571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[ngStyle]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4716" y="1176908"/>
            <a:ext cx="7646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dynamically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4716" y="1908175"/>
            <a:ext cx="8416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variables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‘color’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‘size’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initial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4716" y="2640330"/>
            <a:ext cx="123939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color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font-size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text.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These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updated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dynamically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4716" y="3737864"/>
            <a:ext cx="9472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file,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create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increase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decrease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7348" y="4204461"/>
            <a:ext cx="1438910" cy="261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3231" y="4724400"/>
            <a:ext cx="728980" cy="2622550"/>
            <a:chOff x="713231" y="4724400"/>
            <a:chExt cx="728980" cy="2622550"/>
          </a:xfrm>
        </p:grpSpPr>
        <p:sp>
          <p:nvSpPr>
            <p:cNvPr id="17" name="object 17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716279" y="0"/>
                  </a:moveTo>
                  <a:lnTo>
                    <a:pt x="0" y="0"/>
                  </a:lnTo>
                  <a:lnTo>
                    <a:pt x="0" y="2610104"/>
                  </a:lnTo>
                  <a:lnTo>
                    <a:pt x="716279" y="2610104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9327" y="4730495"/>
              <a:ext cx="716280" cy="2610485"/>
            </a:xfrm>
            <a:custGeom>
              <a:avLst/>
              <a:gdLst/>
              <a:ahLst/>
              <a:cxnLst/>
              <a:rect l="l" t="t" r="r" b="b"/>
              <a:pathLst>
                <a:path w="716280" h="2610484">
                  <a:moveTo>
                    <a:pt x="0" y="2610104"/>
                  </a:moveTo>
                  <a:lnTo>
                    <a:pt x="716279" y="2610104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6101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046988" y="5059679"/>
            <a:ext cx="16496030" cy="5200015"/>
            <a:chOff x="1046988" y="5059679"/>
            <a:chExt cx="16496030" cy="520001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6188" y="5934455"/>
              <a:ext cx="7656576" cy="2799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8107" y="6007607"/>
              <a:ext cx="7417308" cy="26487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5059679"/>
              <a:ext cx="4924044" cy="38541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5088" y="5143499"/>
              <a:ext cx="4739640" cy="36819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353" y="5378830"/>
            <a:ext cx="180340" cy="145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7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2977" y="2214372"/>
            <a:ext cx="16575405" cy="6570345"/>
            <a:chOff x="712977" y="2214372"/>
            <a:chExt cx="16575405" cy="6570345"/>
          </a:xfrm>
        </p:grpSpPr>
        <p:sp>
          <p:nvSpPr>
            <p:cNvPr id="10" name="object 10"/>
            <p:cNvSpPr/>
            <p:nvPr/>
          </p:nvSpPr>
          <p:spPr>
            <a:xfrm>
              <a:off x="803147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2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659" y="3590544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w="0" h="541020">
                  <a:moveTo>
                    <a:pt x="0" y="0"/>
                  </a:moveTo>
                  <a:lnTo>
                    <a:pt x="0" y="540892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5087" y="470916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6096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4168" y="2214372"/>
              <a:ext cx="4681728" cy="29016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6275" y="2298192"/>
              <a:ext cx="4482083" cy="27294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1704" y="2293620"/>
              <a:ext cx="4491355" cy="2738755"/>
            </a:xfrm>
            <a:custGeom>
              <a:avLst/>
              <a:gdLst/>
              <a:ahLst/>
              <a:cxnLst/>
              <a:rect l="l" t="t" r="r" b="b"/>
              <a:pathLst>
                <a:path w="4491355" h="2738754">
                  <a:moveTo>
                    <a:pt x="0" y="2738247"/>
                  </a:moveTo>
                  <a:lnTo>
                    <a:pt x="4490847" y="2738247"/>
                  </a:lnTo>
                  <a:lnTo>
                    <a:pt x="4490847" y="0"/>
                  </a:lnTo>
                  <a:lnTo>
                    <a:pt x="0" y="0"/>
                  </a:lnTo>
                  <a:lnTo>
                    <a:pt x="0" y="273824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71120" y="2218944"/>
              <a:ext cx="4517135" cy="29001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71704" y="2302764"/>
              <a:ext cx="4320540" cy="27279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867132" y="2298192"/>
              <a:ext cx="4330065" cy="2737485"/>
            </a:xfrm>
            <a:custGeom>
              <a:avLst/>
              <a:gdLst/>
              <a:ahLst/>
              <a:cxnLst/>
              <a:rect l="l" t="t" r="r" b="b"/>
              <a:pathLst>
                <a:path w="4330065" h="2737485">
                  <a:moveTo>
                    <a:pt x="0" y="2737104"/>
                  </a:moveTo>
                  <a:lnTo>
                    <a:pt x="4329683" y="2737104"/>
                  </a:lnTo>
                  <a:lnTo>
                    <a:pt x="4329683" y="0"/>
                  </a:lnTo>
                  <a:lnTo>
                    <a:pt x="0" y="0"/>
                  </a:lnTo>
                  <a:lnTo>
                    <a:pt x="0" y="273710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0704" y="5882639"/>
              <a:ext cx="4805172" cy="29016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4335" y="5966460"/>
              <a:ext cx="4602480" cy="27294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9763" y="5961887"/>
              <a:ext cx="4612005" cy="2738755"/>
            </a:xfrm>
            <a:custGeom>
              <a:avLst/>
              <a:gdLst/>
              <a:ahLst/>
              <a:cxnLst/>
              <a:rect l="l" t="t" r="r" b="b"/>
              <a:pathLst>
                <a:path w="4612005" h="2738754">
                  <a:moveTo>
                    <a:pt x="0" y="2738247"/>
                  </a:moveTo>
                  <a:lnTo>
                    <a:pt x="4611624" y="2738247"/>
                  </a:lnTo>
                  <a:lnTo>
                    <a:pt x="4611624" y="0"/>
                  </a:lnTo>
                  <a:lnTo>
                    <a:pt x="0" y="0"/>
                  </a:lnTo>
                  <a:lnTo>
                    <a:pt x="0" y="273824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9327" y="4712207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716279" y="0"/>
                  </a:moveTo>
                  <a:lnTo>
                    <a:pt x="0" y="0"/>
                  </a:lnTo>
                  <a:lnTo>
                    <a:pt x="0" y="2509901"/>
                  </a:lnTo>
                  <a:lnTo>
                    <a:pt x="716279" y="2509901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9327" y="4712207"/>
              <a:ext cx="716280" cy="2510155"/>
            </a:xfrm>
            <a:custGeom>
              <a:avLst/>
              <a:gdLst/>
              <a:ahLst/>
              <a:cxnLst/>
              <a:rect l="l" t="t" r="r" b="b"/>
              <a:pathLst>
                <a:path w="716280" h="2510154">
                  <a:moveTo>
                    <a:pt x="0" y="2509901"/>
                  </a:moveTo>
                  <a:lnTo>
                    <a:pt x="716279" y="2509901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50990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97458" y="930605"/>
            <a:ext cx="2212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[n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e]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1176908"/>
            <a:ext cx="666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localhost:4200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7348" y="4204461"/>
            <a:ext cx="143891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347" y="2905201"/>
            <a:ext cx="25571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[ngStyle]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3460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Custom</a:t>
            </a:r>
            <a:r>
              <a:rPr dirty="0" sz="5600" spc="-180"/>
              <a:t> </a:t>
            </a:r>
            <a:r>
              <a:rPr dirty="0" sz="5600" spc="-10"/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96441" y="1971293"/>
            <a:ext cx="15829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Custom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directives are directives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@Directive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decorator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been applied. 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imported from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‘@angular/core’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is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needed.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2400" spc="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applied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8196" y="3336035"/>
            <a:ext cx="7518400" cy="5916295"/>
            <a:chOff x="5378196" y="3336035"/>
            <a:chExt cx="7518400" cy="5916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196" y="3336035"/>
              <a:ext cx="7517892" cy="5916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6" y="3439667"/>
              <a:ext cx="7272527" cy="57043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96306" y="3441953"/>
              <a:ext cx="7285990" cy="3215640"/>
            </a:xfrm>
            <a:custGeom>
              <a:avLst/>
              <a:gdLst/>
              <a:ahLst/>
              <a:cxnLst/>
              <a:rect l="l" t="t" r="r" b="b"/>
              <a:pathLst>
                <a:path w="7285990" h="3215640">
                  <a:moveTo>
                    <a:pt x="13716" y="1991868"/>
                  </a:moveTo>
                  <a:lnTo>
                    <a:pt x="7285863" y="1991868"/>
                  </a:lnTo>
                  <a:lnTo>
                    <a:pt x="7285863" y="1703832"/>
                  </a:lnTo>
                  <a:lnTo>
                    <a:pt x="13716" y="1703832"/>
                  </a:lnTo>
                  <a:lnTo>
                    <a:pt x="13716" y="1991868"/>
                  </a:lnTo>
                  <a:close/>
                </a:path>
                <a:path w="7285990" h="3215640">
                  <a:moveTo>
                    <a:pt x="409956" y="3215640"/>
                  </a:moveTo>
                  <a:lnTo>
                    <a:pt x="3073780" y="3215640"/>
                  </a:lnTo>
                  <a:lnTo>
                    <a:pt x="3073780" y="2927604"/>
                  </a:lnTo>
                  <a:lnTo>
                    <a:pt x="409956" y="2927604"/>
                  </a:lnTo>
                  <a:lnTo>
                    <a:pt x="409956" y="3215640"/>
                  </a:lnTo>
                  <a:close/>
                </a:path>
                <a:path w="7285990" h="3215640">
                  <a:moveTo>
                    <a:pt x="0" y="237744"/>
                  </a:moveTo>
                  <a:lnTo>
                    <a:pt x="2663825" y="237744"/>
                  </a:lnTo>
                  <a:lnTo>
                    <a:pt x="266382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208" y="4950145"/>
            <a:ext cx="9621520" cy="3761104"/>
            <a:chOff x="902208" y="4950145"/>
            <a:chExt cx="9621520" cy="37611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8" y="4950145"/>
              <a:ext cx="9621012" cy="37610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0704" y="5047488"/>
              <a:ext cx="9308465" cy="3566160"/>
            </a:xfrm>
            <a:custGeom>
              <a:avLst/>
              <a:gdLst/>
              <a:ahLst/>
              <a:cxnLst/>
              <a:rect l="l" t="t" r="r" b="b"/>
              <a:pathLst>
                <a:path w="9308465" h="3566159">
                  <a:moveTo>
                    <a:pt x="8713978" y="0"/>
                  </a:moveTo>
                  <a:lnTo>
                    <a:pt x="594487" y="0"/>
                  </a:lnTo>
                  <a:lnTo>
                    <a:pt x="545719" y="2032"/>
                  </a:lnTo>
                  <a:lnTo>
                    <a:pt x="497967" y="7747"/>
                  </a:lnTo>
                  <a:lnTo>
                    <a:pt x="451612" y="17272"/>
                  </a:lnTo>
                  <a:lnTo>
                    <a:pt x="406527" y="30352"/>
                  </a:lnTo>
                  <a:lnTo>
                    <a:pt x="363093" y="46736"/>
                  </a:lnTo>
                  <a:lnTo>
                    <a:pt x="321309" y="66294"/>
                  </a:lnTo>
                  <a:lnTo>
                    <a:pt x="281305" y="89026"/>
                  </a:lnTo>
                  <a:lnTo>
                    <a:pt x="243332" y="114681"/>
                  </a:lnTo>
                  <a:lnTo>
                    <a:pt x="207568" y="143001"/>
                  </a:lnTo>
                  <a:lnTo>
                    <a:pt x="174091" y="174116"/>
                  </a:lnTo>
                  <a:lnTo>
                    <a:pt x="143078" y="207517"/>
                  </a:lnTo>
                  <a:lnTo>
                    <a:pt x="114681" y="243332"/>
                  </a:lnTo>
                  <a:lnTo>
                    <a:pt x="89052" y="281304"/>
                  </a:lnTo>
                  <a:lnTo>
                    <a:pt x="66344" y="321183"/>
                  </a:lnTo>
                  <a:lnTo>
                    <a:pt x="46710" y="362965"/>
                  </a:lnTo>
                  <a:lnTo>
                    <a:pt x="30302" y="406526"/>
                  </a:lnTo>
                  <a:lnTo>
                    <a:pt x="17271" y="451485"/>
                  </a:lnTo>
                  <a:lnTo>
                    <a:pt x="7785" y="497966"/>
                  </a:lnTo>
                  <a:lnTo>
                    <a:pt x="1968" y="545591"/>
                  </a:lnTo>
                  <a:lnTo>
                    <a:pt x="0" y="594360"/>
                  </a:lnTo>
                  <a:lnTo>
                    <a:pt x="0" y="2971800"/>
                  </a:lnTo>
                  <a:lnTo>
                    <a:pt x="1968" y="3020568"/>
                  </a:lnTo>
                  <a:lnTo>
                    <a:pt x="7785" y="3068193"/>
                  </a:lnTo>
                  <a:lnTo>
                    <a:pt x="17271" y="3114675"/>
                  </a:lnTo>
                  <a:lnTo>
                    <a:pt x="30302" y="3159633"/>
                  </a:lnTo>
                  <a:lnTo>
                    <a:pt x="46710" y="3203194"/>
                  </a:lnTo>
                  <a:lnTo>
                    <a:pt x="66344" y="3244977"/>
                  </a:lnTo>
                  <a:lnTo>
                    <a:pt x="89052" y="3284854"/>
                  </a:lnTo>
                  <a:lnTo>
                    <a:pt x="114681" y="3322828"/>
                  </a:lnTo>
                  <a:lnTo>
                    <a:pt x="143078" y="3358642"/>
                  </a:lnTo>
                  <a:lnTo>
                    <a:pt x="174091" y="3392043"/>
                  </a:lnTo>
                  <a:lnTo>
                    <a:pt x="207568" y="3423157"/>
                  </a:lnTo>
                  <a:lnTo>
                    <a:pt x="243332" y="3451479"/>
                  </a:lnTo>
                  <a:lnTo>
                    <a:pt x="281305" y="3477132"/>
                  </a:lnTo>
                  <a:lnTo>
                    <a:pt x="321309" y="3499866"/>
                  </a:lnTo>
                  <a:lnTo>
                    <a:pt x="363093" y="3519424"/>
                  </a:lnTo>
                  <a:lnTo>
                    <a:pt x="406527" y="3535806"/>
                  </a:lnTo>
                  <a:lnTo>
                    <a:pt x="451612" y="3548888"/>
                  </a:lnTo>
                  <a:lnTo>
                    <a:pt x="497967" y="3558413"/>
                  </a:lnTo>
                  <a:lnTo>
                    <a:pt x="545719" y="3564128"/>
                  </a:lnTo>
                  <a:lnTo>
                    <a:pt x="594487" y="3566160"/>
                  </a:lnTo>
                  <a:lnTo>
                    <a:pt x="8713978" y="3566160"/>
                  </a:lnTo>
                  <a:lnTo>
                    <a:pt x="8762746" y="3564128"/>
                  </a:lnTo>
                  <a:lnTo>
                    <a:pt x="8810498" y="3558413"/>
                  </a:lnTo>
                  <a:lnTo>
                    <a:pt x="8856853" y="3548888"/>
                  </a:lnTo>
                  <a:lnTo>
                    <a:pt x="8901938" y="3535806"/>
                  </a:lnTo>
                  <a:lnTo>
                    <a:pt x="8945372" y="3519424"/>
                  </a:lnTo>
                  <a:lnTo>
                    <a:pt x="8987155" y="3499866"/>
                  </a:lnTo>
                  <a:lnTo>
                    <a:pt x="9027160" y="3477132"/>
                  </a:lnTo>
                  <a:lnTo>
                    <a:pt x="9065133" y="3451479"/>
                  </a:lnTo>
                  <a:lnTo>
                    <a:pt x="9100947" y="3423157"/>
                  </a:lnTo>
                  <a:lnTo>
                    <a:pt x="9134348" y="3392043"/>
                  </a:lnTo>
                  <a:lnTo>
                    <a:pt x="9165336" y="3358642"/>
                  </a:lnTo>
                  <a:lnTo>
                    <a:pt x="9193784" y="3322828"/>
                  </a:lnTo>
                  <a:lnTo>
                    <a:pt x="9219438" y="3284854"/>
                  </a:lnTo>
                  <a:lnTo>
                    <a:pt x="9242171" y="3244977"/>
                  </a:lnTo>
                  <a:lnTo>
                    <a:pt x="9261729" y="3203194"/>
                  </a:lnTo>
                  <a:lnTo>
                    <a:pt x="9278112" y="3159633"/>
                  </a:lnTo>
                  <a:lnTo>
                    <a:pt x="9291193" y="3114675"/>
                  </a:lnTo>
                  <a:lnTo>
                    <a:pt x="9300718" y="3068193"/>
                  </a:lnTo>
                  <a:lnTo>
                    <a:pt x="9306433" y="3020568"/>
                  </a:lnTo>
                  <a:lnTo>
                    <a:pt x="9308465" y="2971800"/>
                  </a:lnTo>
                  <a:lnTo>
                    <a:pt x="9308465" y="594360"/>
                  </a:lnTo>
                  <a:lnTo>
                    <a:pt x="9306433" y="545591"/>
                  </a:lnTo>
                  <a:lnTo>
                    <a:pt x="9300718" y="497966"/>
                  </a:lnTo>
                  <a:lnTo>
                    <a:pt x="9291193" y="451485"/>
                  </a:lnTo>
                  <a:lnTo>
                    <a:pt x="9278112" y="406526"/>
                  </a:lnTo>
                  <a:lnTo>
                    <a:pt x="9261729" y="362965"/>
                  </a:lnTo>
                  <a:lnTo>
                    <a:pt x="9242171" y="321183"/>
                  </a:lnTo>
                  <a:lnTo>
                    <a:pt x="9219438" y="281304"/>
                  </a:lnTo>
                  <a:lnTo>
                    <a:pt x="9193784" y="243332"/>
                  </a:lnTo>
                  <a:lnTo>
                    <a:pt x="9165336" y="207517"/>
                  </a:lnTo>
                  <a:lnTo>
                    <a:pt x="9134348" y="174116"/>
                  </a:lnTo>
                  <a:lnTo>
                    <a:pt x="9100947" y="143001"/>
                  </a:lnTo>
                  <a:lnTo>
                    <a:pt x="9065133" y="114681"/>
                  </a:lnTo>
                  <a:lnTo>
                    <a:pt x="9027160" y="89026"/>
                  </a:lnTo>
                  <a:lnTo>
                    <a:pt x="8987155" y="66294"/>
                  </a:lnTo>
                  <a:lnTo>
                    <a:pt x="8945372" y="46736"/>
                  </a:lnTo>
                  <a:lnTo>
                    <a:pt x="8901938" y="30352"/>
                  </a:lnTo>
                  <a:lnTo>
                    <a:pt x="8856853" y="17272"/>
                  </a:lnTo>
                  <a:lnTo>
                    <a:pt x="8810498" y="7747"/>
                  </a:lnTo>
                  <a:lnTo>
                    <a:pt x="8762746" y="2032"/>
                  </a:lnTo>
                  <a:lnTo>
                    <a:pt x="8713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1466" y="5048250"/>
              <a:ext cx="9308465" cy="3566160"/>
            </a:xfrm>
            <a:custGeom>
              <a:avLst/>
              <a:gdLst/>
              <a:ahLst/>
              <a:cxnLst/>
              <a:rect l="l" t="t" r="r" b="b"/>
              <a:pathLst>
                <a:path w="9308465" h="3566159">
                  <a:moveTo>
                    <a:pt x="0" y="594360"/>
                  </a:moveTo>
                  <a:lnTo>
                    <a:pt x="1968" y="545591"/>
                  </a:lnTo>
                  <a:lnTo>
                    <a:pt x="7785" y="497966"/>
                  </a:lnTo>
                  <a:lnTo>
                    <a:pt x="17271" y="451485"/>
                  </a:lnTo>
                  <a:lnTo>
                    <a:pt x="30302" y="406526"/>
                  </a:lnTo>
                  <a:lnTo>
                    <a:pt x="46710" y="362965"/>
                  </a:lnTo>
                  <a:lnTo>
                    <a:pt x="66344" y="321183"/>
                  </a:lnTo>
                  <a:lnTo>
                    <a:pt x="89052" y="281304"/>
                  </a:lnTo>
                  <a:lnTo>
                    <a:pt x="114681" y="243332"/>
                  </a:lnTo>
                  <a:lnTo>
                    <a:pt x="143078" y="207517"/>
                  </a:lnTo>
                  <a:lnTo>
                    <a:pt x="174091" y="174116"/>
                  </a:lnTo>
                  <a:lnTo>
                    <a:pt x="207568" y="143001"/>
                  </a:lnTo>
                  <a:lnTo>
                    <a:pt x="243331" y="114680"/>
                  </a:lnTo>
                  <a:lnTo>
                    <a:pt x="281305" y="89026"/>
                  </a:lnTo>
                  <a:lnTo>
                    <a:pt x="321309" y="66294"/>
                  </a:lnTo>
                  <a:lnTo>
                    <a:pt x="363093" y="46736"/>
                  </a:lnTo>
                  <a:lnTo>
                    <a:pt x="406527" y="30352"/>
                  </a:lnTo>
                  <a:lnTo>
                    <a:pt x="451612" y="17272"/>
                  </a:lnTo>
                  <a:lnTo>
                    <a:pt x="497967" y="7747"/>
                  </a:lnTo>
                  <a:lnTo>
                    <a:pt x="545719" y="2032"/>
                  </a:lnTo>
                  <a:lnTo>
                    <a:pt x="594486" y="0"/>
                  </a:lnTo>
                  <a:lnTo>
                    <a:pt x="8713978" y="0"/>
                  </a:lnTo>
                  <a:lnTo>
                    <a:pt x="8762745" y="2032"/>
                  </a:lnTo>
                  <a:lnTo>
                    <a:pt x="8810498" y="7747"/>
                  </a:lnTo>
                  <a:lnTo>
                    <a:pt x="8856853" y="17272"/>
                  </a:lnTo>
                  <a:lnTo>
                    <a:pt x="8901938" y="30352"/>
                  </a:lnTo>
                  <a:lnTo>
                    <a:pt x="8945372" y="46736"/>
                  </a:lnTo>
                  <a:lnTo>
                    <a:pt x="8987155" y="66294"/>
                  </a:lnTo>
                  <a:lnTo>
                    <a:pt x="9027160" y="89026"/>
                  </a:lnTo>
                  <a:lnTo>
                    <a:pt x="9065133" y="114680"/>
                  </a:lnTo>
                  <a:lnTo>
                    <a:pt x="9100947" y="143001"/>
                  </a:lnTo>
                  <a:lnTo>
                    <a:pt x="9134348" y="174116"/>
                  </a:lnTo>
                  <a:lnTo>
                    <a:pt x="9165336" y="207517"/>
                  </a:lnTo>
                  <a:lnTo>
                    <a:pt x="9193784" y="243332"/>
                  </a:lnTo>
                  <a:lnTo>
                    <a:pt x="9219438" y="281304"/>
                  </a:lnTo>
                  <a:lnTo>
                    <a:pt x="9242170" y="321183"/>
                  </a:lnTo>
                  <a:lnTo>
                    <a:pt x="9261729" y="362965"/>
                  </a:lnTo>
                  <a:lnTo>
                    <a:pt x="9278112" y="406526"/>
                  </a:lnTo>
                  <a:lnTo>
                    <a:pt x="9291192" y="451485"/>
                  </a:lnTo>
                  <a:lnTo>
                    <a:pt x="9300717" y="497966"/>
                  </a:lnTo>
                  <a:lnTo>
                    <a:pt x="9306433" y="545591"/>
                  </a:lnTo>
                  <a:lnTo>
                    <a:pt x="9308465" y="594360"/>
                  </a:lnTo>
                  <a:lnTo>
                    <a:pt x="9308465" y="2971800"/>
                  </a:lnTo>
                  <a:lnTo>
                    <a:pt x="9306433" y="3020568"/>
                  </a:lnTo>
                  <a:lnTo>
                    <a:pt x="9300717" y="3068193"/>
                  </a:lnTo>
                  <a:lnTo>
                    <a:pt x="9291192" y="3114675"/>
                  </a:lnTo>
                  <a:lnTo>
                    <a:pt x="9278112" y="3159633"/>
                  </a:lnTo>
                  <a:lnTo>
                    <a:pt x="9261729" y="3203194"/>
                  </a:lnTo>
                  <a:lnTo>
                    <a:pt x="9242170" y="3244977"/>
                  </a:lnTo>
                  <a:lnTo>
                    <a:pt x="9219438" y="3284854"/>
                  </a:lnTo>
                  <a:lnTo>
                    <a:pt x="9193784" y="3322828"/>
                  </a:lnTo>
                  <a:lnTo>
                    <a:pt x="9165336" y="3358642"/>
                  </a:lnTo>
                  <a:lnTo>
                    <a:pt x="9134348" y="3392043"/>
                  </a:lnTo>
                  <a:lnTo>
                    <a:pt x="9100947" y="3423157"/>
                  </a:lnTo>
                  <a:lnTo>
                    <a:pt x="9065133" y="3451479"/>
                  </a:lnTo>
                  <a:lnTo>
                    <a:pt x="9027160" y="3477132"/>
                  </a:lnTo>
                  <a:lnTo>
                    <a:pt x="8987155" y="3499866"/>
                  </a:lnTo>
                  <a:lnTo>
                    <a:pt x="8945372" y="3519424"/>
                  </a:lnTo>
                  <a:lnTo>
                    <a:pt x="8901938" y="3535806"/>
                  </a:lnTo>
                  <a:lnTo>
                    <a:pt x="8856853" y="3548888"/>
                  </a:lnTo>
                  <a:lnTo>
                    <a:pt x="8810498" y="3558413"/>
                  </a:lnTo>
                  <a:lnTo>
                    <a:pt x="8762745" y="3564128"/>
                  </a:lnTo>
                  <a:lnTo>
                    <a:pt x="8713978" y="3566160"/>
                  </a:lnTo>
                  <a:lnTo>
                    <a:pt x="594486" y="3566160"/>
                  </a:lnTo>
                  <a:lnTo>
                    <a:pt x="545719" y="3564128"/>
                  </a:lnTo>
                  <a:lnTo>
                    <a:pt x="497967" y="3558413"/>
                  </a:lnTo>
                  <a:lnTo>
                    <a:pt x="451612" y="3548888"/>
                  </a:lnTo>
                  <a:lnTo>
                    <a:pt x="406527" y="3535806"/>
                  </a:lnTo>
                  <a:lnTo>
                    <a:pt x="363093" y="3519424"/>
                  </a:lnTo>
                  <a:lnTo>
                    <a:pt x="321309" y="3499866"/>
                  </a:lnTo>
                  <a:lnTo>
                    <a:pt x="281305" y="3477132"/>
                  </a:lnTo>
                  <a:lnTo>
                    <a:pt x="243331" y="3451479"/>
                  </a:lnTo>
                  <a:lnTo>
                    <a:pt x="207568" y="3423157"/>
                  </a:lnTo>
                  <a:lnTo>
                    <a:pt x="174091" y="3392043"/>
                  </a:lnTo>
                  <a:lnTo>
                    <a:pt x="143078" y="3358642"/>
                  </a:lnTo>
                  <a:lnTo>
                    <a:pt x="114681" y="3322828"/>
                  </a:lnTo>
                  <a:lnTo>
                    <a:pt x="89052" y="3284854"/>
                  </a:lnTo>
                  <a:lnTo>
                    <a:pt x="66344" y="3244977"/>
                  </a:lnTo>
                  <a:lnTo>
                    <a:pt x="46710" y="3203194"/>
                  </a:lnTo>
                  <a:lnTo>
                    <a:pt x="30302" y="3159633"/>
                  </a:lnTo>
                  <a:lnTo>
                    <a:pt x="17271" y="3114675"/>
                  </a:lnTo>
                  <a:lnTo>
                    <a:pt x="7785" y="3068193"/>
                  </a:lnTo>
                  <a:lnTo>
                    <a:pt x="1968" y="3020568"/>
                  </a:lnTo>
                  <a:lnTo>
                    <a:pt x="0" y="2971800"/>
                  </a:lnTo>
                  <a:lnTo>
                    <a:pt x="0" y="594360"/>
                  </a:lnTo>
                  <a:close/>
                </a:path>
              </a:pathLst>
            </a:custGeom>
            <a:ln w="38100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3460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Custom</a:t>
            </a:r>
            <a:r>
              <a:rPr dirty="0" sz="5600" spc="-180"/>
              <a:t> </a:t>
            </a:r>
            <a:r>
              <a:rPr dirty="0" sz="5600" spc="-10"/>
              <a:t>Directives</a:t>
            </a:r>
            <a:endParaRPr sz="5600"/>
          </a:p>
        </p:txBody>
      </p:sp>
      <p:grpSp>
        <p:nvGrpSpPr>
          <p:cNvPr id="7" name="object 7"/>
          <p:cNvGrpSpPr/>
          <p:nvPr/>
        </p:nvGrpSpPr>
        <p:grpSpPr>
          <a:xfrm>
            <a:off x="7446264" y="2642616"/>
            <a:ext cx="10046335" cy="757555"/>
            <a:chOff x="7446264" y="2642616"/>
            <a:chExt cx="10046335" cy="7575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264" y="2642616"/>
              <a:ext cx="10046208" cy="7574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1044" y="2695956"/>
              <a:ext cx="9761220" cy="6461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24766" y="2768346"/>
              <a:ext cx="5058410" cy="502920"/>
            </a:xfrm>
            <a:custGeom>
              <a:avLst/>
              <a:gdLst/>
              <a:ahLst/>
              <a:cxnLst/>
              <a:rect l="l" t="t" r="r" b="b"/>
              <a:pathLst>
                <a:path w="5058409" h="502920">
                  <a:moveTo>
                    <a:pt x="0" y="502666"/>
                  </a:moveTo>
                  <a:lnTo>
                    <a:pt x="5057902" y="502666"/>
                  </a:lnTo>
                  <a:lnTo>
                    <a:pt x="5057902" y="0"/>
                  </a:lnTo>
                  <a:lnTo>
                    <a:pt x="0" y="0"/>
                  </a:lnTo>
                  <a:lnTo>
                    <a:pt x="0" y="50266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1472671" y="5172455"/>
            <a:ext cx="5689600" cy="3469004"/>
            <a:chOff x="11472671" y="5172455"/>
            <a:chExt cx="5689600" cy="3469004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2671" y="5172455"/>
              <a:ext cx="5689091" cy="3468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4779" y="5253227"/>
              <a:ext cx="5489447" cy="33025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251941" y="6424422"/>
              <a:ext cx="2879090" cy="377825"/>
            </a:xfrm>
            <a:custGeom>
              <a:avLst/>
              <a:gdLst/>
              <a:ahLst/>
              <a:cxnLst/>
              <a:rect l="l" t="t" r="r" b="b"/>
              <a:pathLst>
                <a:path w="2879090" h="377825">
                  <a:moveTo>
                    <a:pt x="0" y="377443"/>
                  </a:moveTo>
                  <a:lnTo>
                    <a:pt x="2878582" y="377443"/>
                  </a:lnTo>
                  <a:lnTo>
                    <a:pt x="2878582" y="0"/>
                  </a:lnTo>
                  <a:lnTo>
                    <a:pt x="0" y="0"/>
                  </a:lnTo>
                  <a:lnTo>
                    <a:pt x="0" y="377443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01622" y="5190820"/>
            <a:ext cx="8610600" cy="330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imported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‘Directive’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‘@angular/core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@Directive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@Directive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specifies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selector,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[appCustomdirective]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locates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has an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attribute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named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appCustomdirective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applies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logic of this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703" y="2253995"/>
            <a:ext cx="4674108" cy="152857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316979" y="2439923"/>
            <a:ext cx="688975" cy="1211580"/>
            <a:chOff x="6316979" y="2439923"/>
            <a:chExt cx="688975" cy="1211580"/>
          </a:xfrm>
        </p:grpSpPr>
        <p:sp>
          <p:nvSpPr>
            <p:cNvPr id="18" name="object 18"/>
            <p:cNvSpPr/>
            <p:nvPr/>
          </p:nvSpPr>
          <p:spPr>
            <a:xfrm>
              <a:off x="6335267" y="2458211"/>
              <a:ext cx="650875" cy="1173480"/>
            </a:xfrm>
            <a:custGeom>
              <a:avLst/>
              <a:gdLst/>
              <a:ahLst/>
              <a:cxnLst/>
              <a:rect l="l" t="t" r="r" b="b"/>
              <a:pathLst>
                <a:path w="650875" h="1173479">
                  <a:moveTo>
                    <a:pt x="325120" y="0"/>
                  </a:moveTo>
                  <a:lnTo>
                    <a:pt x="0" y="0"/>
                  </a:lnTo>
                  <a:lnTo>
                    <a:pt x="325120" y="586740"/>
                  </a:lnTo>
                  <a:lnTo>
                    <a:pt x="0" y="1173480"/>
                  </a:lnTo>
                  <a:lnTo>
                    <a:pt x="325120" y="1173480"/>
                  </a:lnTo>
                  <a:lnTo>
                    <a:pt x="650366" y="586740"/>
                  </a:lnTo>
                  <a:lnTo>
                    <a:pt x="32512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36029" y="2458973"/>
              <a:ext cx="650875" cy="1173480"/>
            </a:xfrm>
            <a:custGeom>
              <a:avLst/>
              <a:gdLst/>
              <a:ahLst/>
              <a:cxnLst/>
              <a:rect l="l" t="t" r="r" b="b"/>
              <a:pathLst>
                <a:path w="650875" h="1173479">
                  <a:moveTo>
                    <a:pt x="0" y="0"/>
                  </a:moveTo>
                  <a:lnTo>
                    <a:pt x="325247" y="0"/>
                  </a:lnTo>
                  <a:lnTo>
                    <a:pt x="650367" y="586740"/>
                  </a:lnTo>
                  <a:lnTo>
                    <a:pt x="325247" y="1173479"/>
                  </a:lnTo>
                  <a:lnTo>
                    <a:pt x="0" y="1173479"/>
                  </a:lnTo>
                  <a:lnTo>
                    <a:pt x="325247" y="5867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816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Creating</a:t>
            </a:r>
            <a:r>
              <a:rPr dirty="0" sz="5600" spc="-110"/>
              <a:t> </a:t>
            </a:r>
            <a:r>
              <a:rPr dirty="0" sz="5600"/>
              <a:t>A</a:t>
            </a:r>
            <a:r>
              <a:rPr dirty="0" sz="5600" spc="-20"/>
              <a:t> </a:t>
            </a:r>
            <a:r>
              <a:rPr dirty="0" sz="5600" spc="-5"/>
              <a:t>Custom</a:t>
            </a:r>
            <a:r>
              <a:rPr dirty="0" sz="5600" spc="-100"/>
              <a:t> </a:t>
            </a:r>
            <a:r>
              <a:rPr dirty="0" sz="5600" spc="-10"/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09244" y="2263322"/>
            <a:ext cx="16631919" cy="5881370"/>
            <a:chOff x="809244" y="2263322"/>
            <a:chExt cx="16631919" cy="5881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244" y="2666999"/>
              <a:ext cx="7946135" cy="5477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2" y="2767583"/>
              <a:ext cx="7700772" cy="527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4806" y="2975660"/>
              <a:ext cx="7451090" cy="2104390"/>
            </a:xfrm>
            <a:custGeom>
              <a:avLst/>
              <a:gdLst/>
              <a:ahLst/>
              <a:cxnLst/>
              <a:rect l="l" t="t" r="r" b="b"/>
              <a:pathLst>
                <a:path w="7451090" h="2104390">
                  <a:moveTo>
                    <a:pt x="0" y="298653"/>
                  </a:moveTo>
                  <a:lnTo>
                    <a:pt x="7450582" y="298653"/>
                  </a:lnTo>
                  <a:lnTo>
                    <a:pt x="7450582" y="0"/>
                  </a:lnTo>
                  <a:lnTo>
                    <a:pt x="0" y="0"/>
                  </a:lnTo>
                  <a:lnTo>
                    <a:pt x="0" y="298653"/>
                  </a:lnTo>
                  <a:close/>
                </a:path>
                <a:path w="7451090" h="2104390">
                  <a:moveTo>
                    <a:pt x="288035" y="2104212"/>
                  </a:moveTo>
                  <a:lnTo>
                    <a:pt x="5544185" y="2104212"/>
                  </a:lnTo>
                  <a:lnTo>
                    <a:pt x="5544185" y="1805558"/>
                  </a:lnTo>
                  <a:lnTo>
                    <a:pt x="288035" y="1805558"/>
                  </a:lnTo>
                  <a:lnTo>
                    <a:pt x="288035" y="210421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0572" y="2263322"/>
              <a:ext cx="7530083" cy="22477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6479" y="2282951"/>
              <a:ext cx="7418705" cy="2141220"/>
            </a:xfrm>
            <a:custGeom>
              <a:avLst/>
              <a:gdLst/>
              <a:ahLst/>
              <a:cxnLst/>
              <a:rect l="l" t="t" r="r" b="b"/>
              <a:pathLst>
                <a:path w="7418705" h="2141220">
                  <a:moveTo>
                    <a:pt x="7061708" y="0"/>
                  </a:moveTo>
                  <a:lnTo>
                    <a:pt x="356997" y="0"/>
                  </a:lnTo>
                  <a:lnTo>
                    <a:pt x="308483" y="3301"/>
                  </a:lnTo>
                  <a:lnTo>
                    <a:pt x="262000" y="12700"/>
                  </a:lnTo>
                  <a:lnTo>
                    <a:pt x="218059" y="28067"/>
                  </a:lnTo>
                  <a:lnTo>
                    <a:pt x="176784" y="48768"/>
                  </a:lnTo>
                  <a:lnTo>
                    <a:pt x="138811" y="74295"/>
                  </a:lnTo>
                  <a:lnTo>
                    <a:pt x="104521" y="104521"/>
                  </a:lnTo>
                  <a:lnTo>
                    <a:pt x="74422" y="138811"/>
                  </a:lnTo>
                  <a:lnTo>
                    <a:pt x="48768" y="176783"/>
                  </a:lnTo>
                  <a:lnTo>
                    <a:pt x="28067" y="217931"/>
                  </a:lnTo>
                  <a:lnTo>
                    <a:pt x="12700" y="262000"/>
                  </a:lnTo>
                  <a:lnTo>
                    <a:pt x="3301" y="308482"/>
                  </a:lnTo>
                  <a:lnTo>
                    <a:pt x="0" y="356870"/>
                  </a:lnTo>
                  <a:lnTo>
                    <a:pt x="0" y="1784350"/>
                  </a:lnTo>
                  <a:lnTo>
                    <a:pt x="3301" y="1832737"/>
                  </a:lnTo>
                  <a:lnTo>
                    <a:pt x="12700" y="1879219"/>
                  </a:lnTo>
                  <a:lnTo>
                    <a:pt x="28067" y="1923288"/>
                  </a:lnTo>
                  <a:lnTo>
                    <a:pt x="48768" y="1964436"/>
                  </a:lnTo>
                  <a:lnTo>
                    <a:pt x="74422" y="2002409"/>
                  </a:lnTo>
                  <a:lnTo>
                    <a:pt x="104521" y="2036699"/>
                  </a:lnTo>
                  <a:lnTo>
                    <a:pt x="138811" y="2066925"/>
                  </a:lnTo>
                  <a:lnTo>
                    <a:pt x="176784" y="2092452"/>
                  </a:lnTo>
                  <a:lnTo>
                    <a:pt x="218059" y="2113153"/>
                  </a:lnTo>
                  <a:lnTo>
                    <a:pt x="262000" y="2128520"/>
                  </a:lnTo>
                  <a:lnTo>
                    <a:pt x="308483" y="2137918"/>
                  </a:lnTo>
                  <a:lnTo>
                    <a:pt x="356997" y="2141220"/>
                  </a:lnTo>
                  <a:lnTo>
                    <a:pt x="7061708" y="2141220"/>
                  </a:lnTo>
                  <a:lnTo>
                    <a:pt x="7110222" y="2137918"/>
                  </a:lnTo>
                  <a:lnTo>
                    <a:pt x="7156704" y="2128520"/>
                  </a:lnTo>
                  <a:lnTo>
                    <a:pt x="7200646" y="2113153"/>
                  </a:lnTo>
                  <a:lnTo>
                    <a:pt x="7241921" y="2092452"/>
                  </a:lnTo>
                  <a:lnTo>
                    <a:pt x="7279893" y="2066925"/>
                  </a:lnTo>
                  <a:lnTo>
                    <a:pt x="7314183" y="2036699"/>
                  </a:lnTo>
                  <a:lnTo>
                    <a:pt x="7344283" y="2002409"/>
                  </a:lnTo>
                  <a:lnTo>
                    <a:pt x="7369937" y="1964436"/>
                  </a:lnTo>
                  <a:lnTo>
                    <a:pt x="7390637" y="1923288"/>
                  </a:lnTo>
                  <a:lnTo>
                    <a:pt x="7406005" y="1879219"/>
                  </a:lnTo>
                  <a:lnTo>
                    <a:pt x="7415403" y="1832737"/>
                  </a:lnTo>
                  <a:lnTo>
                    <a:pt x="7418705" y="1784350"/>
                  </a:lnTo>
                  <a:lnTo>
                    <a:pt x="7418705" y="356870"/>
                  </a:lnTo>
                  <a:lnTo>
                    <a:pt x="7415403" y="308482"/>
                  </a:lnTo>
                  <a:lnTo>
                    <a:pt x="7406005" y="262000"/>
                  </a:lnTo>
                  <a:lnTo>
                    <a:pt x="7390637" y="217931"/>
                  </a:lnTo>
                  <a:lnTo>
                    <a:pt x="7369937" y="176783"/>
                  </a:lnTo>
                  <a:lnTo>
                    <a:pt x="7344283" y="138811"/>
                  </a:lnTo>
                  <a:lnTo>
                    <a:pt x="7314183" y="104521"/>
                  </a:lnTo>
                  <a:lnTo>
                    <a:pt x="7279893" y="74295"/>
                  </a:lnTo>
                  <a:lnTo>
                    <a:pt x="7241921" y="48768"/>
                  </a:lnTo>
                  <a:lnTo>
                    <a:pt x="7200646" y="28067"/>
                  </a:lnTo>
                  <a:lnTo>
                    <a:pt x="7156704" y="12700"/>
                  </a:lnTo>
                  <a:lnTo>
                    <a:pt x="7110222" y="3301"/>
                  </a:lnTo>
                  <a:lnTo>
                    <a:pt x="7061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37241" y="2283713"/>
              <a:ext cx="7418705" cy="2141220"/>
            </a:xfrm>
            <a:custGeom>
              <a:avLst/>
              <a:gdLst/>
              <a:ahLst/>
              <a:cxnLst/>
              <a:rect l="l" t="t" r="r" b="b"/>
              <a:pathLst>
                <a:path w="7418705" h="2141220">
                  <a:moveTo>
                    <a:pt x="0" y="356869"/>
                  </a:moveTo>
                  <a:lnTo>
                    <a:pt x="3301" y="308482"/>
                  </a:lnTo>
                  <a:lnTo>
                    <a:pt x="12700" y="262000"/>
                  </a:lnTo>
                  <a:lnTo>
                    <a:pt x="28066" y="217931"/>
                  </a:lnTo>
                  <a:lnTo>
                    <a:pt x="48767" y="176783"/>
                  </a:lnTo>
                  <a:lnTo>
                    <a:pt x="74422" y="138810"/>
                  </a:lnTo>
                  <a:lnTo>
                    <a:pt x="104521" y="104520"/>
                  </a:lnTo>
                  <a:lnTo>
                    <a:pt x="138810" y="74294"/>
                  </a:lnTo>
                  <a:lnTo>
                    <a:pt x="176783" y="48767"/>
                  </a:lnTo>
                  <a:lnTo>
                    <a:pt x="218058" y="28066"/>
                  </a:lnTo>
                  <a:lnTo>
                    <a:pt x="262000" y="12700"/>
                  </a:lnTo>
                  <a:lnTo>
                    <a:pt x="308482" y="3301"/>
                  </a:lnTo>
                  <a:lnTo>
                    <a:pt x="356997" y="0"/>
                  </a:lnTo>
                  <a:lnTo>
                    <a:pt x="7061708" y="0"/>
                  </a:lnTo>
                  <a:lnTo>
                    <a:pt x="7110221" y="3301"/>
                  </a:lnTo>
                  <a:lnTo>
                    <a:pt x="7156704" y="12700"/>
                  </a:lnTo>
                  <a:lnTo>
                    <a:pt x="7200646" y="28066"/>
                  </a:lnTo>
                  <a:lnTo>
                    <a:pt x="7241921" y="48767"/>
                  </a:lnTo>
                  <a:lnTo>
                    <a:pt x="7279894" y="74294"/>
                  </a:lnTo>
                  <a:lnTo>
                    <a:pt x="7314184" y="104520"/>
                  </a:lnTo>
                  <a:lnTo>
                    <a:pt x="7344283" y="138810"/>
                  </a:lnTo>
                  <a:lnTo>
                    <a:pt x="7369936" y="176783"/>
                  </a:lnTo>
                  <a:lnTo>
                    <a:pt x="7390638" y="217931"/>
                  </a:lnTo>
                  <a:lnTo>
                    <a:pt x="7406004" y="262000"/>
                  </a:lnTo>
                  <a:lnTo>
                    <a:pt x="7415402" y="308482"/>
                  </a:lnTo>
                  <a:lnTo>
                    <a:pt x="7418704" y="356869"/>
                  </a:lnTo>
                  <a:lnTo>
                    <a:pt x="7418704" y="1784349"/>
                  </a:lnTo>
                  <a:lnTo>
                    <a:pt x="7415402" y="1832736"/>
                  </a:lnTo>
                  <a:lnTo>
                    <a:pt x="7406004" y="1879218"/>
                  </a:lnTo>
                  <a:lnTo>
                    <a:pt x="7390638" y="1923287"/>
                  </a:lnTo>
                  <a:lnTo>
                    <a:pt x="7369936" y="1964435"/>
                  </a:lnTo>
                  <a:lnTo>
                    <a:pt x="7344283" y="2002408"/>
                  </a:lnTo>
                  <a:lnTo>
                    <a:pt x="7314184" y="2036698"/>
                  </a:lnTo>
                  <a:lnTo>
                    <a:pt x="7279894" y="2066924"/>
                  </a:lnTo>
                  <a:lnTo>
                    <a:pt x="7241921" y="2092451"/>
                  </a:lnTo>
                  <a:lnTo>
                    <a:pt x="7200646" y="2113152"/>
                  </a:lnTo>
                  <a:lnTo>
                    <a:pt x="7156704" y="2128519"/>
                  </a:lnTo>
                  <a:lnTo>
                    <a:pt x="7110221" y="2137917"/>
                  </a:lnTo>
                  <a:lnTo>
                    <a:pt x="7061708" y="2141219"/>
                  </a:lnTo>
                  <a:lnTo>
                    <a:pt x="356997" y="2141219"/>
                  </a:lnTo>
                  <a:lnTo>
                    <a:pt x="308482" y="2137917"/>
                  </a:lnTo>
                  <a:lnTo>
                    <a:pt x="262000" y="2128519"/>
                  </a:lnTo>
                  <a:lnTo>
                    <a:pt x="218058" y="2113152"/>
                  </a:lnTo>
                  <a:lnTo>
                    <a:pt x="176783" y="2092451"/>
                  </a:lnTo>
                  <a:lnTo>
                    <a:pt x="138810" y="2066924"/>
                  </a:lnTo>
                  <a:lnTo>
                    <a:pt x="104521" y="2036698"/>
                  </a:lnTo>
                  <a:lnTo>
                    <a:pt x="74422" y="2002408"/>
                  </a:lnTo>
                  <a:lnTo>
                    <a:pt x="48767" y="1964435"/>
                  </a:lnTo>
                  <a:lnTo>
                    <a:pt x="28066" y="1923287"/>
                  </a:lnTo>
                  <a:lnTo>
                    <a:pt x="12700" y="1879218"/>
                  </a:lnTo>
                  <a:lnTo>
                    <a:pt x="3301" y="1832736"/>
                  </a:lnTo>
                  <a:lnTo>
                    <a:pt x="0" y="1784349"/>
                  </a:lnTo>
                  <a:lnTo>
                    <a:pt x="0" y="356869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120376" y="2237993"/>
            <a:ext cx="6961505" cy="20834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ElementRef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HostListener.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lr>
                <a:srgbClr val="F09C12"/>
              </a:buClr>
              <a:buFont typeface="Courier New"/>
              <a:buChar char="o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ElementRef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element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want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  <a:p>
            <a:pPr marL="355600" marR="208279" indent="-343535">
              <a:lnSpc>
                <a:spcPct val="100000"/>
              </a:lnSpc>
              <a:spcBef>
                <a:spcPts val="600"/>
              </a:spcBef>
              <a:buClr>
                <a:srgbClr val="F09C12"/>
              </a:buClr>
              <a:buFont typeface="Courier New"/>
              <a:buChar char="o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HostListener allows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subscribe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event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particular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10571" y="6710302"/>
            <a:ext cx="7531734" cy="1525905"/>
            <a:chOff x="9910571" y="6710302"/>
            <a:chExt cx="7531734" cy="15259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0571" y="6710302"/>
              <a:ext cx="7531608" cy="15253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938003" y="6731507"/>
              <a:ext cx="7418705" cy="1418590"/>
            </a:xfrm>
            <a:custGeom>
              <a:avLst/>
              <a:gdLst/>
              <a:ahLst/>
              <a:cxnLst/>
              <a:rect l="l" t="t" r="r" b="b"/>
              <a:pathLst>
                <a:path w="7418705" h="1418590">
                  <a:moveTo>
                    <a:pt x="7181850" y="0"/>
                  </a:moveTo>
                  <a:lnTo>
                    <a:pt x="236474" y="0"/>
                  </a:lnTo>
                  <a:lnTo>
                    <a:pt x="188849" y="4826"/>
                  </a:lnTo>
                  <a:lnTo>
                    <a:pt x="144399" y="18542"/>
                  </a:lnTo>
                  <a:lnTo>
                    <a:pt x="104267" y="40386"/>
                  </a:lnTo>
                  <a:lnTo>
                    <a:pt x="69215" y="69215"/>
                  </a:lnTo>
                  <a:lnTo>
                    <a:pt x="40386" y="104267"/>
                  </a:lnTo>
                  <a:lnTo>
                    <a:pt x="18542" y="144399"/>
                  </a:lnTo>
                  <a:lnTo>
                    <a:pt x="4825" y="188722"/>
                  </a:lnTo>
                  <a:lnTo>
                    <a:pt x="0" y="236347"/>
                  </a:lnTo>
                  <a:lnTo>
                    <a:pt x="0" y="1181989"/>
                  </a:lnTo>
                  <a:lnTo>
                    <a:pt x="4825" y="1229741"/>
                  </a:lnTo>
                  <a:lnTo>
                    <a:pt x="18542" y="1274064"/>
                  </a:lnTo>
                  <a:lnTo>
                    <a:pt x="40386" y="1314196"/>
                  </a:lnTo>
                  <a:lnTo>
                    <a:pt x="69215" y="1349248"/>
                  </a:lnTo>
                  <a:lnTo>
                    <a:pt x="104267" y="1378077"/>
                  </a:lnTo>
                  <a:lnTo>
                    <a:pt x="144399" y="1399921"/>
                  </a:lnTo>
                  <a:lnTo>
                    <a:pt x="188849" y="1413637"/>
                  </a:lnTo>
                  <a:lnTo>
                    <a:pt x="236474" y="1418463"/>
                  </a:lnTo>
                  <a:lnTo>
                    <a:pt x="7181850" y="1418463"/>
                  </a:lnTo>
                  <a:lnTo>
                    <a:pt x="7229475" y="1413637"/>
                  </a:lnTo>
                  <a:lnTo>
                    <a:pt x="7273925" y="1399921"/>
                  </a:lnTo>
                  <a:lnTo>
                    <a:pt x="7314057" y="1378077"/>
                  </a:lnTo>
                  <a:lnTo>
                    <a:pt x="7349109" y="1349248"/>
                  </a:lnTo>
                  <a:lnTo>
                    <a:pt x="7377938" y="1314196"/>
                  </a:lnTo>
                  <a:lnTo>
                    <a:pt x="7399782" y="1274064"/>
                  </a:lnTo>
                  <a:lnTo>
                    <a:pt x="7413498" y="1229741"/>
                  </a:lnTo>
                  <a:lnTo>
                    <a:pt x="7418324" y="1181989"/>
                  </a:lnTo>
                  <a:lnTo>
                    <a:pt x="7418324" y="236347"/>
                  </a:lnTo>
                  <a:lnTo>
                    <a:pt x="7413498" y="188722"/>
                  </a:lnTo>
                  <a:lnTo>
                    <a:pt x="7399782" y="144399"/>
                  </a:lnTo>
                  <a:lnTo>
                    <a:pt x="7377938" y="104267"/>
                  </a:lnTo>
                  <a:lnTo>
                    <a:pt x="7349109" y="69215"/>
                  </a:lnTo>
                  <a:lnTo>
                    <a:pt x="7314057" y="40386"/>
                  </a:lnTo>
                  <a:lnTo>
                    <a:pt x="7273925" y="18542"/>
                  </a:lnTo>
                  <a:lnTo>
                    <a:pt x="7229475" y="4826"/>
                  </a:lnTo>
                  <a:lnTo>
                    <a:pt x="718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38765" y="6732269"/>
              <a:ext cx="7418705" cy="1418590"/>
            </a:xfrm>
            <a:custGeom>
              <a:avLst/>
              <a:gdLst/>
              <a:ahLst/>
              <a:cxnLst/>
              <a:rect l="l" t="t" r="r" b="b"/>
              <a:pathLst>
                <a:path w="7418705" h="1418590">
                  <a:moveTo>
                    <a:pt x="0" y="236346"/>
                  </a:moveTo>
                  <a:lnTo>
                    <a:pt x="4825" y="188721"/>
                  </a:lnTo>
                  <a:lnTo>
                    <a:pt x="18541" y="144399"/>
                  </a:lnTo>
                  <a:lnTo>
                    <a:pt x="40385" y="104266"/>
                  </a:lnTo>
                  <a:lnTo>
                    <a:pt x="69214" y="69214"/>
                  </a:lnTo>
                  <a:lnTo>
                    <a:pt x="104266" y="40385"/>
                  </a:lnTo>
                  <a:lnTo>
                    <a:pt x="144399" y="18541"/>
                  </a:lnTo>
                  <a:lnTo>
                    <a:pt x="188849" y="4825"/>
                  </a:lnTo>
                  <a:lnTo>
                    <a:pt x="236474" y="0"/>
                  </a:lnTo>
                  <a:lnTo>
                    <a:pt x="7181849" y="0"/>
                  </a:lnTo>
                  <a:lnTo>
                    <a:pt x="7229474" y="4825"/>
                  </a:lnTo>
                  <a:lnTo>
                    <a:pt x="7273924" y="18541"/>
                  </a:lnTo>
                  <a:lnTo>
                    <a:pt x="7314057" y="40385"/>
                  </a:lnTo>
                  <a:lnTo>
                    <a:pt x="7349108" y="69214"/>
                  </a:lnTo>
                  <a:lnTo>
                    <a:pt x="7377937" y="104266"/>
                  </a:lnTo>
                  <a:lnTo>
                    <a:pt x="7399782" y="144399"/>
                  </a:lnTo>
                  <a:lnTo>
                    <a:pt x="7413497" y="188721"/>
                  </a:lnTo>
                  <a:lnTo>
                    <a:pt x="7418324" y="236346"/>
                  </a:lnTo>
                  <a:lnTo>
                    <a:pt x="7418324" y="1181988"/>
                  </a:lnTo>
                  <a:lnTo>
                    <a:pt x="7413497" y="1229740"/>
                  </a:lnTo>
                  <a:lnTo>
                    <a:pt x="7399782" y="1274063"/>
                  </a:lnTo>
                  <a:lnTo>
                    <a:pt x="7377937" y="1314195"/>
                  </a:lnTo>
                  <a:lnTo>
                    <a:pt x="7349108" y="1349247"/>
                  </a:lnTo>
                  <a:lnTo>
                    <a:pt x="7314057" y="1378077"/>
                  </a:lnTo>
                  <a:lnTo>
                    <a:pt x="7273924" y="1399920"/>
                  </a:lnTo>
                  <a:lnTo>
                    <a:pt x="7229474" y="1413636"/>
                  </a:lnTo>
                  <a:lnTo>
                    <a:pt x="7181849" y="1418462"/>
                  </a:lnTo>
                  <a:lnTo>
                    <a:pt x="236474" y="1418462"/>
                  </a:lnTo>
                  <a:lnTo>
                    <a:pt x="188849" y="1413636"/>
                  </a:lnTo>
                  <a:lnTo>
                    <a:pt x="144399" y="1399920"/>
                  </a:lnTo>
                  <a:lnTo>
                    <a:pt x="104266" y="1378077"/>
                  </a:lnTo>
                  <a:lnTo>
                    <a:pt x="69214" y="1349247"/>
                  </a:lnTo>
                  <a:lnTo>
                    <a:pt x="40385" y="1314195"/>
                  </a:lnTo>
                  <a:lnTo>
                    <a:pt x="18541" y="1274063"/>
                  </a:lnTo>
                  <a:lnTo>
                    <a:pt x="4825" y="1229740"/>
                  </a:lnTo>
                  <a:lnTo>
                    <a:pt x="0" y="1181988"/>
                  </a:lnTo>
                  <a:lnTo>
                    <a:pt x="0" y="236346"/>
                  </a:lnTo>
                  <a:close/>
                </a:path>
              </a:pathLst>
            </a:custGeom>
            <a:ln w="38099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512297" y="6839787"/>
            <a:ext cx="627316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8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ElementRef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57593" y="2999232"/>
            <a:ext cx="3912870" cy="3731895"/>
            <a:chOff x="6657593" y="2999232"/>
            <a:chExt cx="3912870" cy="3731895"/>
          </a:xfrm>
        </p:grpSpPr>
        <p:sp>
          <p:nvSpPr>
            <p:cNvPr id="17" name="object 17"/>
            <p:cNvSpPr/>
            <p:nvPr/>
          </p:nvSpPr>
          <p:spPr>
            <a:xfrm>
              <a:off x="6657593" y="4929377"/>
              <a:ext cx="3855720" cy="0"/>
            </a:xfrm>
            <a:custGeom>
              <a:avLst/>
              <a:gdLst/>
              <a:ahLst/>
              <a:cxnLst/>
              <a:rect l="l" t="t" r="r" b="b"/>
              <a:pathLst>
                <a:path w="3855720" h="0">
                  <a:moveTo>
                    <a:pt x="0" y="0"/>
                  </a:moveTo>
                  <a:lnTo>
                    <a:pt x="3855720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63355" y="2999231"/>
              <a:ext cx="2007235" cy="3731895"/>
            </a:xfrm>
            <a:custGeom>
              <a:avLst/>
              <a:gdLst/>
              <a:ahLst/>
              <a:cxnLst/>
              <a:rect l="l" t="t" r="r" b="b"/>
              <a:pathLst>
                <a:path w="2007234" h="3731895">
                  <a:moveTo>
                    <a:pt x="1373632" y="57150"/>
                  </a:moveTo>
                  <a:lnTo>
                    <a:pt x="1259332" y="0"/>
                  </a:lnTo>
                  <a:lnTo>
                    <a:pt x="1259332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1259332" y="76200"/>
                  </a:lnTo>
                  <a:lnTo>
                    <a:pt x="1259332" y="114300"/>
                  </a:lnTo>
                  <a:lnTo>
                    <a:pt x="1373632" y="57150"/>
                  </a:lnTo>
                  <a:close/>
                </a:path>
                <a:path w="2007234" h="3731895">
                  <a:moveTo>
                    <a:pt x="2006854" y="3617468"/>
                  </a:moveTo>
                  <a:lnTo>
                    <a:pt x="1968754" y="3617468"/>
                  </a:lnTo>
                  <a:lnTo>
                    <a:pt x="1968754" y="1928876"/>
                  </a:lnTo>
                  <a:lnTo>
                    <a:pt x="1930654" y="1928876"/>
                  </a:lnTo>
                  <a:lnTo>
                    <a:pt x="1930654" y="3617468"/>
                  </a:lnTo>
                  <a:lnTo>
                    <a:pt x="1892554" y="3617468"/>
                  </a:lnTo>
                  <a:lnTo>
                    <a:pt x="1949704" y="3731768"/>
                  </a:lnTo>
                  <a:lnTo>
                    <a:pt x="2006854" y="3617468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682855" y="9745471"/>
            <a:ext cx="516763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 spc="36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righs</a:t>
            </a:r>
            <a:r>
              <a:rPr dirty="0" sz="1650" spc="-8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6807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Creating</a:t>
            </a:r>
            <a:r>
              <a:rPr dirty="0" sz="5600" spc="-95"/>
              <a:t> </a:t>
            </a:r>
            <a:r>
              <a:rPr dirty="0" sz="5600"/>
              <a:t>A</a:t>
            </a:r>
            <a:r>
              <a:rPr dirty="0" sz="5600" spc="-15"/>
              <a:t> </a:t>
            </a:r>
            <a:r>
              <a:rPr dirty="0" sz="5600" spc="-5"/>
              <a:t>Custom</a:t>
            </a:r>
            <a:r>
              <a:rPr dirty="0" sz="5600" spc="-80"/>
              <a:t> </a:t>
            </a:r>
            <a:r>
              <a:rPr dirty="0" sz="5600" spc="-10"/>
              <a:t>Directive(Contd.)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09244" y="2667000"/>
            <a:ext cx="16631919" cy="5477510"/>
            <a:chOff x="809244" y="2667000"/>
            <a:chExt cx="16631919" cy="5477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244" y="2667000"/>
              <a:ext cx="7946135" cy="5477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2" y="2767584"/>
              <a:ext cx="7700772" cy="527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6913" y="5080317"/>
              <a:ext cx="7025640" cy="2369820"/>
            </a:xfrm>
            <a:custGeom>
              <a:avLst/>
              <a:gdLst/>
              <a:ahLst/>
              <a:cxnLst/>
              <a:rect l="l" t="t" r="r" b="b"/>
              <a:pathLst>
                <a:path w="7025640" h="2369820">
                  <a:moveTo>
                    <a:pt x="0" y="2369502"/>
                  </a:moveTo>
                  <a:lnTo>
                    <a:pt x="7025386" y="2369502"/>
                  </a:lnTo>
                  <a:lnTo>
                    <a:pt x="7025386" y="1294510"/>
                  </a:lnTo>
                  <a:lnTo>
                    <a:pt x="0" y="1294510"/>
                  </a:lnTo>
                  <a:lnTo>
                    <a:pt x="0" y="2369502"/>
                  </a:lnTo>
                  <a:close/>
                </a:path>
                <a:path w="7025640" h="2369820">
                  <a:moveTo>
                    <a:pt x="0" y="1074991"/>
                  </a:moveTo>
                  <a:lnTo>
                    <a:pt x="7025386" y="1074991"/>
                  </a:lnTo>
                  <a:lnTo>
                    <a:pt x="7025386" y="0"/>
                  </a:lnTo>
                  <a:lnTo>
                    <a:pt x="0" y="0"/>
                  </a:lnTo>
                  <a:lnTo>
                    <a:pt x="0" y="107499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1160" y="4907423"/>
              <a:ext cx="8159496" cy="14476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07067" y="4927092"/>
              <a:ext cx="8046720" cy="1341120"/>
            </a:xfrm>
            <a:custGeom>
              <a:avLst/>
              <a:gdLst/>
              <a:ahLst/>
              <a:cxnLst/>
              <a:rect l="l" t="t" r="r" b="b"/>
              <a:pathLst>
                <a:path w="8046719" h="1341120">
                  <a:moveTo>
                    <a:pt x="7823199" y="0"/>
                  </a:moveTo>
                  <a:lnTo>
                    <a:pt x="223520" y="0"/>
                  </a:lnTo>
                  <a:lnTo>
                    <a:pt x="178434" y="4572"/>
                  </a:lnTo>
                  <a:lnTo>
                    <a:pt x="136525" y="17525"/>
                  </a:lnTo>
                  <a:lnTo>
                    <a:pt x="98551" y="38227"/>
                  </a:lnTo>
                  <a:lnTo>
                    <a:pt x="65404" y="65405"/>
                  </a:lnTo>
                  <a:lnTo>
                    <a:pt x="38226" y="98552"/>
                  </a:lnTo>
                  <a:lnTo>
                    <a:pt x="17525" y="136525"/>
                  </a:lnTo>
                  <a:lnTo>
                    <a:pt x="4572" y="178435"/>
                  </a:lnTo>
                  <a:lnTo>
                    <a:pt x="0" y="223520"/>
                  </a:lnTo>
                  <a:lnTo>
                    <a:pt x="0" y="1117600"/>
                  </a:lnTo>
                  <a:lnTo>
                    <a:pt x="4572" y="1162685"/>
                  </a:lnTo>
                  <a:lnTo>
                    <a:pt x="17525" y="1204595"/>
                  </a:lnTo>
                  <a:lnTo>
                    <a:pt x="38226" y="1242568"/>
                  </a:lnTo>
                  <a:lnTo>
                    <a:pt x="65404" y="1275588"/>
                  </a:lnTo>
                  <a:lnTo>
                    <a:pt x="98551" y="1302893"/>
                  </a:lnTo>
                  <a:lnTo>
                    <a:pt x="136525" y="1323594"/>
                  </a:lnTo>
                  <a:lnTo>
                    <a:pt x="178434" y="1336548"/>
                  </a:lnTo>
                  <a:lnTo>
                    <a:pt x="223520" y="1341120"/>
                  </a:lnTo>
                  <a:lnTo>
                    <a:pt x="7823199" y="1341120"/>
                  </a:lnTo>
                  <a:lnTo>
                    <a:pt x="7868285" y="1336548"/>
                  </a:lnTo>
                  <a:lnTo>
                    <a:pt x="7910195" y="1323594"/>
                  </a:lnTo>
                  <a:lnTo>
                    <a:pt x="7948168" y="1302893"/>
                  </a:lnTo>
                  <a:lnTo>
                    <a:pt x="7981187" y="1275588"/>
                  </a:lnTo>
                  <a:lnTo>
                    <a:pt x="8008493" y="1242568"/>
                  </a:lnTo>
                  <a:lnTo>
                    <a:pt x="8029193" y="1204595"/>
                  </a:lnTo>
                  <a:lnTo>
                    <a:pt x="8042147" y="1162685"/>
                  </a:lnTo>
                  <a:lnTo>
                    <a:pt x="8046720" y="1117600"/>
                  </a:lnTo>
                  <a:lnTo>
                    <a:pt x="8046720" y="223520"/>
                  </a:lnTo>
                  <a:lnTo>
                    <a:pt x="8042147" y="178435"/>
                  </a:lnTo>
                  <a:lnTo>
                    <a:pt x="8029193" y="136525"/>
                  </a:lnTo>
                  <a:lnTo>
                    <a:pt x="8008493" y="98552"/>
                  </a:lnTo>
                  <a:lnTo>
                    <a:pt x="7981187" y="65405"/>
                  </a:lnTo>
                  <a:lnTo>
                    <a:pt x="7948168" y="38227"/>
                  </a:lnTo>
                  <a:lnTo>
                    <a:pt x="7910195" y="17525"/>
                  </a:lnTo>
                  <a:lnTo>
                    <a:pt x="7868285" y="4572"/>
                  </a:lnTo>
                  <a:lnTo>
                    <a:pt x="7823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07829" y="4927854"/>
              <a:ext cx="8046720" cy="1341120"/>
            </a:xfrm>
            <a:custGeom>
              <a:avLst/>
              <a:gdLst/>
              <a:ahLst/>
              <a:cxnLst/>
              <a:rect l="l" t="t" r="r" b="b"/>
              <a:pathLst>
                <a:path w="8046719" h="1341120">
                  <a:moveTo>
                    <a:pt x="0" y="223520"/>
                  </a:moveTo>
                  <a:lnTo>
                    <a:pt x="4572" y="178435"/>
                  </a:lnTo>
                  <a:lnTo>
                    <a:pt x="17525" y="136525"/>
                  </a:lnTo>
                  <a:lnTo>
                    <a:pt x="38226" y="98551"/>
                  </a:lnTo>
                  <a:lnTo>
                    <a:pt x="65404" y="65405"/>
                  </a:lnTo>
                  <a:lnTo>
                    <a:pt x="98551" y="38226"/>
                  </a:lnTo>
                  <a:lnTo>
                    <a:pt x="136525" y="17525"/>
                  </a:lnTo>
                  <a:lnTo>
                    <a:pt x="178435" y="4572"/>
                  </a:lnTo>
                  <a:lnTo>
                    <a:pt x="223520" y="0"/>
                  </a:lnTo>
                  <a:lnTo>
                    <a:pt x="7823200" y="0"/>
                  </a:lnTo>
                  <a:lnTo>
                    <a:pt x="7868285" y="4572"/>
                  </a:lnTo>
                  <a:lnTo>
                    <a:pt x="7910195" y="17525"/>
                  </a:lnTo>
                  <a:lnTo>
                    <a:pt x="7948168" y="38226"/>
                  </a:lnTo>
                  <a:lnTo>
                    <a:pt x="7981187" y="65405"/>
                  </a:lnTo>
                  <a:lnTo>
                    <a:pt x="8008493" y="98551"/>
                  </a:lnTo>
                  <a:lnTo>
                    <a:pt x="8029193" y="136525"/>
                  </a:lnTo>
                  <a:lnTo>
                    <a:pt x="8042148" y="178435"/>
                  </a:lnTo>
                  <a:lnTo>
                    <a:pt x="8046720" y="223520"/>
                  </a:lnTo>
                  <a:lnTo>
                    <a:pt x="8046720" y="1117600"/>
                  </a:lnTo>
                  <a:lnTo>
                    <a:pt x="8042148" y="1162685"/>
                  </a:lnTo>
                  <a:lnTo>
                    <a:pt x="8029193" y="1204595"/>
                  </a:lnTo>
                  <a:lnTo>
                    <a:pt x="8008493" y="1242568"/>
                  </a:lnTo>
                  <a:lnTo>
                    <a:pt x="7981187" y="1275588"/>
                  </a:lnTo>
                  <a:lnTo>
                    <a:pt x="7948168" y="1302893"/>
                  </a:lnTo>
                  <a:lnTo>
                    <a:pt x="7910195" y="1323594"/>
                  </a:lnTo>
                  <a:lnTo>
                    <a:pt x="7868285" y="1336548"/>
                  </a:lnTo>
                  <a:lnTo>
                    <a:pt x="7823200" y="1341120"/>
                  </a:lnTo>
                  <a:lnTo>
                    <a:pt x="223520" y="1341120"/>
                  </a:lnTo>
                  <a:lnTo>
                    <a:pt x="178435" y="1336548"/>
                  </a:lnTo>
                  <a:lnTo>
                    <a:pt x="136525" y="1323594"/>
                  </a:lnTo>
                  <a:lnTo>
                    <a:pt x="98551" y="1302893"/>
                  </a:lnTo>
                  <a:lnTo>
                    <a:pt x="65404" y="1275588"/>
                  </a:lnTo>
                  <a:lnTo>
                    <a:pt x="38226" y="1242568"/>
                  </a:lnTo>
                  <a:lnTo>
                    <a:pt x="17525" y="1204595"/>
                  </a:lnTo>
                  <a:lnTo>
                    <a:pt x="4572" y="1162685"/>
                  </a:lnTo>
                  <a:lnTo>
                    <a:pt x="0" y="1117600"/>
                  </a:lnTo>
                  <a:lnTo>
                    <a:pt x="0" y="223520"/>
                  </a:lnTo>
                  <a:close/>
                </a:path>
              </a:pathLst>
            </a:custGeom>
            <a:ln w="38100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503791" y="4997958"/>
            <a:ext cx="76644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@HostListener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listen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‘mouseenter’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event.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Whenever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mouse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over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‘onMouseEnter’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81159" y="7830456"/>
            <a:ext cx="8159750" cy="1447800"/>
            <a:chOff x="9281159" y="7830456"/>
            <a:chExt cx="8159750" cy="14478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1159" y="7830456"/>
              <a:ext cx="8159496" cy="14476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08591" y="7850124"/>
              <a:ext cx="8046720" cy="1341120"/>
            </a:xfrm>
            <a:custGeom>
              <a:avLst/>
              <a:gdLst/>
              <a:ahLst/>
              <a:cxnLst/>
              <a:rect l="l" t="t" r="r" b="b"/>
              <a:pathLst>
                <a:path w="8046719" h="1341120">
                  <a:moveTo>
                    <a:pt x="7823200" y="0"/>
                  </a:moveTo>
                  <a:lnTo>
                    <a:pt x="223519" y="0"/>
                  </a:lnTo>
                  <a:lnTo>
                    <a:pt x="178434" y="4571"/>
                  </a:lnTo>
                  <a:lnTo>
                    <a:pt x="136525" y="17525"/>
                  </a:lnTo>
                  <a:lnTo>
                    <a:pt x="98551" y="38226"/>
                  </a:lnTo>
                  <a:lnTo>
                    <a:pt x="65404" y="65405"/>
                  </a:lnTo>
                  <a:lnTo>
                    <a:pt x="38226" y="98551"/>
                  </a:lnTo>
                  <a:lnTo>
                    <a:pt x="17525" y="136525"/>
                  </a:lnTo>
                  <a:lnTo>
                    <a:pt x="4572" y="178434"/>
                  </a:lnTo>
                  <a:lnTo>
                    <a:pt x="0" y="223519"/>
                  </a:lnTo>
                  <a:lnTo>
                    <a:pt x="0" y="1117600"/>
                  </a:lnTo>
                  <a:lnTo>
                    <a:pt x="4572" y="1162685"/>
                  </a:lnTo>
                  <a:lnTo>
                    <a:pt x="17525" y="1204595"/>
                  </a:lnTo>
                  <a:lnTo>
                    <a:pt x="38226" y="1242567"/>
                  </a:lnTo>
                  <a:lnTo>
                    <a:pt x="65404" y="1275651"/>
                  </a:lnTo>
                  <a:lnTo>
                    <a:pt x="98551" y="1302943"/>
                  </a:lnTo>
                  <a:lnTo>
                    <a:pt x="136525" y="1323555"/>
                  </a:lnTo>
                  <a:lnTo>
                    <a:pt x="178434" y="1336573"/>
                  </a:lnTo>
                  <a:lnTo>
                    <a:pt x="223519" y="1341120"/>
                  </a:lnTo>
                  <a:lnTo>
                    <a:pt x="7823200" y="1341120"/>
                  </a:lnTo>
                  <a:lnTo>
                    <a:pt x="7868284" y="1336573"/>
                  </a:lnTo>
                  <a:lnTo>
                    <a:pt x="7910194" y="1323555"/>
                  </a:lnTo>
                  <a:lnTo>
                    <a:pt x="7948167" y="1302943"/>
                  </a:lnTo>
                  <a:lnTo>
                    <a:pt x="7981315" y="1275651"/>
                  </a:lnTo>
                  <a:lnTo>
                    <a:pt x="8008492" y="1242567"/>
                  </a:lnTo>
                  <a:lnTo>
                    <a:pt x="8029194" y="1204595"/>
                  </a:lnTo>
                  <a:lnTo>
                    <a:pt x="8042148" y="1162685"/>
                  </a:lnTo>
                  <a:lnTo>
                    <a:pt x="8046719" y="1117600"/>
                  </a:lnTo>
                  <a:lnTo>
                    <a:pt x="8046719" y="223519"/>
                  </a:lnTo>
                  <a:lnTo>
                    <a:pt x="8042148" y="178434"/>
                  </a:lnTo>
                  <a:lnTo>
                    <a:pt x="8029194" y="136525"/>
                  </a:lnTo>
                  <a:lnTo>
                    <a:pt x="8008492" y="98551"/>
                  </a:lnTo>
                  <a:lnTo>
                    <a:pt x="7981315" y="65405"/>
                  </a:lnTo>
                  <a:lnTo>
                    <a:pt x="7948167" y="38226"/>
                  </a:lnTo>
                  <a:lnTo>
                    <a:pt x="7910194" y="17525"/>
                  </a:lnTo>
                  <a:lnTo>
                    <a:pt x="7868284" y="4571"/>
                  </a:lnTo>
                  <a:lnTo>
                    <a:pt x="782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09353" y="7850886"/>
              <a:ext cx="8046720" cy="1341120"/>
            </a:xfrm>
            <a:custGeom>
              <a:avLst/>
              <a:gdLst/>
              <a:ahLst/>
              <a:cxnLst/>
              <a:rect l="l" t="t" r="r" b="b"/>
              <a:pathLst>
                <a:path w="8046719" h="1341120">
                  <a:moveTo>
                    <a:pt x="0" y="223519"/>
                  </a:moveTo>
                  <a:lnTo>
                    <a:pt x="4572" y="178434"/>
                  </a:lnTo>
                  <a:lnTo>
                    <a:pt x="17525" y="136524"/>
                  </a:lnTo>
                  <a:lnTo>
                    <a:pt x="38226" y="98551"/>
                  </a:lnTo>
                  <a:lnTo>
                    <a:pt x="65404" y="65404"/>
                  </a:lnTo>
                  <a:lnTo>
                    <a:pt x="98551" y="38226"/>
                  </a:lnTo>
                  <a:lnTo>
                    <a:pt x="136525" y="17525"/>
                  </a:lnTo>
                  <a:lnTo>
                    <a:pt x="178435" y="4571"/>
                  </a:lnTo>
                  <a:lnTo>
                    <a:pt x="223520" y="0"/>
                  </a:lnTo>
                  <a:lnTo>
                    <a:pt x="7823200" y="0"/>
                  </a:lnTo>
                  <a:lnTo>
                    <a:pt x="7868284" y="4571"/>
                  </a:lnTo>
                  <a:lnTo>
                    <a:pt x="7910194" y="17525"/>
                  </a:lnTo>
                  <a:lnTo>
                    <a:pt x="7948167" y="38226"/>
                  </a:lnTo>
                  <a:lnTo>
                    <a:pt x="7981188" y="65404"/>
                  </a:lnTo>
                  <a:lnTo>
                    <a:pt x="8008492" y="98551"/>
                  </a:lnTo>
                  <a:lnTo>
                    <a:pt x="8029194" y="136524"/>
                  </a:lnTo>
                  <a:lnTo>
                    <a:pt x="8042148" y="178434"/>
                  </a:lnTo>
                  <a:lnTo>
                    <a:pt x="8046719" y="223519"/>
                  </a:lnTo>
                  <a:lnTo>
                    <a:pt x="8046719" y="1117599"/>
                  </a:lnTo>
                  <a:lnTo>
                    <a:pt x="8042148" y="1162684"/>
                  </a:lnTo>
                  <a:lnTo>
                    <a:pt x="8029194" y="1204594"/>
                  </a:lnTo>
                  <a:lnTo>
                    <a:pt x="8008492" y="1242567"/>
                  </a:lnTo>
                  <a:lnTo>
                    <a:pt x="7981188" y="1275651"/>
                  </a:lnTo>
                  <a:lnTo>
                    <a:pt x="7948167" y="1302943"/>
                  </a:lnTo>
                  <a:lnTo>
                    <a:pt x="7910194" y="1323555"/>
                  </a:lnTo>
                  <a:lnTo>
                    <a:pt x="7868284" y="1336573"/>
                  </a:lnTo>
                  <a:lnTo>
                    <a:pt x="7823200" y="1341119"/>
                  </a:lnTo>
                  <a:lnTo>
                    <a:pt x="223520" y="1341119"/>
                  </a:lnTo>
                  <a:lnTo>
                    <a:pt x="178435" y="1336573"/>
                  </a:lnTo>
                  <a:lnTo>
                    <a:pt x="136525" y="1323555"/>
                  </a:lnTo>
                  <a:lnTo>
                    <a:pt x="98551" y="1302943"/>
                  </a:lnTo>
                  <a:lnTo>
                    <a:pt x="65404" y="1275651"/>
                  </a:lnTo>
                  <a:lnTo>
                    <a:pt x="38226" y="1242567"/>
                  </a:lnTo>
                  <a:lnTo>
                    <a:pt x="17525" y="1204594"/>
                  </a:lnTo>
                  <a:lnTo>
                    <a:pt x="4572" y="1162684"/>
                  </a:lnTo>
                  <a:lnTo>
                    <a:pt x="0" y="1117599"/>
                  </a:lnTo>
                  <a:lnTo>
                    <a:pt x="0" y="223519"/>
                  </a:lnTo>
                  <a:close/>
                </a:path>
              </a:pathLst>
            </a:custGeom>
            <a:ln w="38100">
              <a:solidFill>
                <a:srgbClr val="A18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681718" y="8105013"/>
            <a:ext cx="7254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marR="5080" indent="-7442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Similarly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‘onMouseLeave’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brings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element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normal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mouse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moved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away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04588" y="5561076"/>
            <a:ext cx="4602480" cy="3108960"/>
            <a:chOff x="4704588" y="5561076"/>
            <a:chExt cx="4602480" cy="3108960"/>
          </a:xfrm>
        </p:grpSpPr>
        <p:sp>
          <p:nvSpPr>
            <p:cNvPr id="17" name="object 17"/>
            <p:cNvSpPr/>
            <p:nvPr/>
          </p:nvSpPr>
          <p:spPr>
            <a:xfrm>
              <a:off x="4731258" y="7450074"/>
              <a:ext cx="0" cy="1162685"/>
            </a:xfrm>
            <a:custGeom>
              <a:avLst/>
              <a:gdLst/>
              <a:ahLst/>
              <a:cxnLst/>
              <a:rect l="l" t="t" r="r" b="b"/>
              <a:pathLst>
                <a:path w="0" h="1162684">
                  <a:moveTo>
                    <a:pt x="0" y="0"/>
                  </a:moveTo>
                  <a:lnTo>
                    <a:pt x="0" y="1162558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04588" y="5561075"/>
              <a:ext cx="4602480" cy="3108960"/>
            </a:xfrm>
            <a:custGeom>
              <a:avLst/>
              <a:gdLst/>
              <a:ahLst/>
              <a:cxnLst/>
              <a:rect l="l" t="t" r="r" b="b"/>
              <a:pathLst>
                <a:path w="4602480" h="3108959">
                  <a:moveTo>
                    <a:pt x="4601718" y="57150"/>
                  </a:moveTo>
                  <a:lnTo>
                    <a:pt x="4487418" y="0"/>
                  </a:lnTo>
                  <a:lnTo>
                    <a:pt x="4487418" y="38100"/>
                  </a:lnTo>
                  <a:lnTo>
                    <a:pt x="3536188" y="38100"/>
                  </a:lnTo>
                  <a:lnTo>
                    <a:pt x="3536188" y="76200"/>
                  </a:lnTo>
                  <a:lnTo>
                    <a:pt x="4487418" y="76200"/>
                  </a:lnTo>
                  <a:lnTo>
                    <a:pt x="4487418" y="114300"/>
                  </a:lnTo>
                  <a:lnTo>
                    <a:pt x="4601718" y="57150"/>
                  </a:lnTo>
                  <a:close/>
                </a:path>
                <a:path w="4602480" h="3108959">
                  <a:moveTo>
                    <a:pt x="4602353" y="3051810"/>
                  </a:moveTo>
                  <a:lnTo>
                    <a:pt x="4488180" y="2994406"/>
                  </a:lnTo>
                  <a:lnTo>
                    <a:pt x="4488180" y="3032506"/>
                  </a:lnTo>
                  <a:lnTo>
                    <a:pt x="0" y="3021203"/>
                  </a:lnTo>
                  <a:lnTo>
                    <a:pt x="0" y="3059303"/>
                  </a:lnTo>
                  <a:lnTo>
                    <a:pt x="4488053" y="3070606"/>
                  </a:lnTo>
                  <a:lnTo>
                    <a:pt x="4487926" y="3108706"/>
                  </a:lnTo>
                  <a:lnTo>
                    <a:pt x="4602353" y="305181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505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Creating</a:t>
            </a:r>
            <a:r>
              <a:rPr dirty="0" sz="5600" spc="-105"/>
              <a:t> </a:t>
            </a:r>
            <a:r>
              <a:rPr dirty="0" sz="5600"/>
              <a:t>A</a:t>
            </a:r>
            <a:r>
              <a:rPr dirty="0" sz="5600" spc="-15"/>
              <a:t> </a:t>
            </a:r>
            <a:r>
              <a:rPr dirty="0" sz="5600" spc="-5"/>
              <a:t>Custom</a:t>
            </a:r>
            <a:r>
              <a:rPr dirty="0" sz="5600" spc="-85"/>
              <a:t> </a:t>
            </a:r>
            <a:r>
              <a:rPr dirty="0" sz="5600" spc="-5"/>
              <a:t>Directive:</a:t>
            </a:r>
            <a:r>
              <a:rPr dirty="0" sz="5600" spc="-75"/>
              <a:t> </a:t>
            </a:r>
            <a:r>
              <a:rPr dirty="0" sz="5600" spc="-10"/>
              <a:t>Output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53143" y="4270247"/>
            <a:ext cx="7751445" cy="1746885"/>
            <a:chOff x="9153143" y="4270247"/>
            <a:chExt cx="7751445" cy="1746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3143" y="4270247"/>
              <a:ext cx="7751063" cy="17465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72437" y="4976621"/>
              <a:ext cx="2619375" cy="312420"/>
            </a:xfrm>
            <a:custGeom>
              <a:avLst/>
              <a:gdLst/>
              <a:ahLst/>
              <a:cxnLst/>
              <a:rect l="l" t="t" r="r" b="b"/>
              <a:pathLst>
                <a:path w="2619375" h="312420">
                  <a:moveTo>
                    <a:pt x="0" y="312165"/>
                  </a:moveTo>
                  <a:lnTo>
                    <a:pt x="2619248" y="312165"/>
                  </a:lnTo>
                  <a:lnTo>
                    <a:pt x="2619248" y="0"/>
                  </a:lnTo>
                  <a:lnTo>
                    <a:pt x="0" y="0"/>
                  </a:lnTo>
                  <a:lnTo>
                    <a:pt x="0" y="31216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4932" y="2052827"/>
            <a:ext cx="4863084" cy="59710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50983" y="6440804"/>
            <a:ext cx="67640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2400" spc="-145" i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thr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usin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*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rect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 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display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 and category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the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course. </a:t>
            </a:r>
            <a:r>
              <a:rPr dirty="0" sz="2400" spc="-16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list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‘appCustomdirective’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698" y="8280907"/>
            <a:ext cx="4497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 marR="5080" indent="-518159">
              <a:lnSpc>
                <a:spcPct val="100000"/>
              </a:lnSpc>
              <a:spcBef>
                <a:spcPts val="100"/>
              </a:spcBef>
            </a:pPr>
            <a:r>
              <a:rPr dirty="0" sz="2400" spc="-145" i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cre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ed 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505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Creating</a:t>
            </a:r>
            <a:r>
              <a:rPr dirty="0" sz="5600" spc="-105"/>
              <a:t> </a:t>
            </a:r>
            <a:r>
              <a:rPr dirty="0" sz="5600"/>
              <a:t>A</a:t>
            </a:r>
            <a:r>
              <a:rPr dirty="0" sz="5600" spc="-15"/>
              <a:t> </a:t>
            </a:r>
            <a:r>
              <a:rPr dirty="0" sz="5600" spc="-5"/>
              <a:t>Custom</a:t>
            </a:r>
            <a:r>
              <a:rPr dirty="0" sz="5600" spc="-85"/>
              <a:t> </a:t>
            </a:r>
            <a:r>
              <a:rPr dirty="0" sz="5600" spc="-5"/>
              <a:t>Directive:</a:t>
            </a:r>
            <a:r>
              <a:rPr dirty="0" sz="5600" spc="-75"/>
              <a:t> </a:t>
            </a:r>
            <a:r>
              <a:rPr dirty="0" sz="5600" spc="-10"/>
              <a:t>Output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315956" y="3194304"/>
            <a:ext cx="6896100" cy="4067810"/>
            <a:chOff x="10315956" y="3194304"/>
            <a:chExt cx="6896100" cy="4067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5956" y="3194304"/>
              <a:ext cx="6896100" cy="4067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9400" y="3290316"/>
              <a:ext cx="6653784" cy="3870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4828" y="3285744"/>
              <a:ext cx="6663055" cy="3880485"/>
            </a:xfrm>
            <a:custGeom>
              <a:avLst/>
              <a:gdLst/>
              <a:ahLst/>
              <a:cxnLst/>
              <a:rect l="l" t="t" r="r" b="b"/>
              <a:pathLst>
                <a:path w="6663055" h="3880484">
                  <a:moveTo>
                    <a:pt x="0" y="3880104"/>
                  </a:moveTo>
                  <a:lnTo>
                    <a:pt x="6662547" y="3880104"/>
                  </a:lnTo>
                  <a:lnTo>
                    <a:pt x="6662547" y="0"/>
                  </a:lnTo>
                  <a:lnTo>
                    <a:pt x="0" y="0"/>
                  </a:lnTo>
                  <a:lnTo>
                    <a:pt x="0" y="388010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31619" y="3194304"/>
            <a:ext cx="6896100" cy="4067810"/>
            <a:chOff x="1531619" y="3194304"/>
            <a:chExt cx="6896100" cy="4067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619" y="3194304"/>
              <a:ext cx="6896100" cy="4067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063" y="3290316"/>
              <a:ext cx="6653784" cy="38709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0491" y="3285744"/>
              <a:ext cx="6663055" cy="3880485"/>
            </a:xfrm>
            <a:custGeom>
              <a:avLst/>
              <a:gdLst/>
              <a:ahLst/>
              <a:cxnLst/>
              <a:rect l="l" t="t" r="r" b="b"/>
              <a:pathLst>
                <a:path w="6663055" h="3880484">
                  <a:moveTo>
                    <a:pt x="0" y="3880104"/>
                  </a:moveTo>
                  <a:lnTo>
                    <a:pt x="6662547" y="3880104"/>
                  </a:lnTo>
                  <a:lnTo>
                    <a:pt x="6662547" y="0"/>
                  </a:lnTo>
                  <a:lnTo>
                    <a:pt x="0" y="0"/>
                  </a:lnTo>
                  <a:lnTo>
                    <a:pt x="0" y="388010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5514" y="7807579"/>
            <a:ext cx="128143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51655" marR="5080" indent="-433959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 you move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mouse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over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specific course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gets bold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highlighted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when mouse 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moved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back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original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6737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1200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705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Structural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695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700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di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1200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 lvl="1" marL="1704339" indent="-343535">
              <a:lnSpc>
                <a:spcPct val="100000"/>
              </a:lnSpc>
              <a:spcBef>
                <a:spcPts val="710"/>
              </a:spcBef>
              <a:buClr>
                <a:srgbClr val="0E6281"/>
              </a:buClr>
              <a:buFont typeface="Arial MT"/>
              <a:buChar char="•"/>
              <a:tabLst>
                <a:tab pos="1703705" algn="l"/>
                <a:tab pos="170497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Pure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Impure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917" y="4552264"/>
            <a:ext cx="161220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40"/>
              <a:t> </a:t>
            </a:r>
            <a:r>
              <a:rPr dirty="0" spc="5"/>
              <a:t>1:</a:t>
            </a:r>
            <a:r>
              <a:rPr dirty="0" spc="-5"/>
              <a:t>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15"/>
              <a:t>Directives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45"/>
              <a:t> </a:t>
            </a:r>
            <a:r>
              <a:rPr dirty="0" spc="-5"/>
              <a:t>shopping</a:t>
            </a:r>
            <a:r>
              <a:rPr dirty="0" spc="-10"/>
              <a:t> </a:t>
            </a:r>
            <a:r>
              <a:rPr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048" y="4552264"/>
            <a:ext cx="98710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Built-In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15"/>
              <a:t> </a:t>
            </a:r>
            <a:r>
              <a:rPr dirty="0" spc="-5"/>
              <a:t>Custom</a:t>
            </a:r>
            <a:r>
              <a:rPr dirty="0" spc="-130"/>
              <a:t> </a:t>
            </a:r>
            <a:r>
              <a:rPr dirty="0" spc="-5"/>
              <a:t>Pipes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9197" y="9601199"/>
            <a:ext cx="14798675" cy="685800"/>
          </a:xfrm>
          <a:custGeom>
            <a:avLst/>
            <a:gdLst/>
            <a:ahLst/>
            <a:cxnLst/>
            <a:rect l="l" t="t" r="r" b="b"/>
            <a:pathLst>
              <a:path w="14798675" h="685800">
                <a:moveTo>
                  <a:pt x="0" y="685800"/>
                </a:moveTo>
                <a:lnTo>
                  <a:pt x="14798421" y="685800"/>
                </a:lnTo>
                <a:lnTo>
                  <a:pt x="14798421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01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40"/>
              <a:t> </a:t>
            </a:r>
            <a:r>
              <a:rPr dirty="0" sz="5600"/>
              <a:t>Are</a:t>
            </a:r>
            <a:r>
              <a:rPr dirty="0" sz="5600" spc="-90"/>
              <a:t> </a:t>
            </a:r>
            <a:r>
              <a:rPr dirty="0" sz="5600" spc="-5"/>
              <a:t>Pipes?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00683" y="1971293"/>
            <a:ext cx="15405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7165" marR="5080" indent="-39751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transform output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template.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denoted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symbol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|’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numbers, strings, arrays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 input and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converts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5679" y="8310371"/>
            <a:ext cx="11216640" cy="510540"/>
          </a:xfrm>
          <a:custGeom>
            <a:avLst/>
            <a:gdLst/>
            <a:ahLst/>
            <a:cxnLst/>
            <a:rect l="l" t="t" r="r" b="b"/>
            <a:pathLst>
              <a:path w="11216640" h="510540">
                <a:moveTo>
                  <a:pt x="0" y="85089"/>
                </a:moveTo>
                <a:lnTo>
                  <a:pt x="6731" y="51942"/>
                </a:lnTo>
                <a:lnTo>
                  <a:pt x="24892" y="24891"/>
                </a:lnTo>
                <a:lnTo>
                  <a:pt x="51943" y="6730"/>
                </a:lnTo>
                <a:lnTo>
                  <a:pt x="85090" y="0"/>
                </a:lnTo>
                <a:lnTo>
                  <a:pt x="11131550" y="0"/>
                </a:lnTo>
                <a:lnTo>
                  <a:pt x="11164697" y="6730"/>
                </a:lnTo>
                <a:lnTo>
                  <a:pt x="11191748" y="24891"/>
                </a:lnTo>
                <a:lnTo>
                  <a:pt x="11209909" y="51942"/>
                </a:lnTo>
                <a:lnTo>
                  <a:pt x="11216640" y="85089"/>
                </a:lnTo>
                <a:lnTo>
                  <a:pt x="11216640" y="425449"/>
                </a:lnTo>
                <a:lnTo>
                  <a:pt x="11209909" y="458596"/>
                </a:lnTo>
                <a:lnTo>
                  <a:pt x="11191748" y="485647"/>
                </a:lnTo>
                <a:lnTo>
                  <a:pt x="11164697" y="503808"/>
                </a:lnTo>
                <a:lnTo>
                  <a:pt x="11131550" y="510539"/>
                </a:lnTo>
                <a:lnTo>
                  <a:pt x="85090" y="510539"/>
                </a:lnTo>
                <a:lnTo>
                  <a:pt x="51943" y="503808"/>
                </a:lnTo>
                <a:lnTo>
                  <a:pt x="24892" y="485647"/>
                </a:lnTo>
                <a:lnTo>
                  <a:pt x="6731" y="458596"/>
                </a:lnTo>
                <a:lnTo>
                  <a:pt x="0" y="425449"/>
                </a:lnTo>
                <a:lnTo>
                  <a:pt x="0" y="85089"/>
                </a:lnTo>
                <a:close/>
              </a:path>
            </a:pathLst>
          </a:custGeom>
          <a:ln w="9143">
            <a:solidFill>
              <a:srgbClr val="5F5F5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12767" y="8333358"/>
            <a:ext cx="10021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allows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changing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48613" y="3747515"/>
            <a:ext cx="8098790" cy="3342640"/>
            <a:chOff x="1348613" y="3747515"/>
            <a:chExt cx="8098790" cy="334264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788" y="3747515"/>
              <a:ext cx="8095488" cy="33421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2456" y="3797807"/>
              <a:ext cx="3520440" cy="3238500"/>
            </a:xfrm>
            <a:custGeom>
              <a:avLst/>
              <a:gdLst/>
              <a:ahLst/>
              <a:cxnLst/>
              <a:rect l="l" t="t" r="r" b="b"/>
              <a:pathLst>
                <a:path w="3520440" h="3238500">
                  <a:moveTo>
                    <a:pt x="2980690" y="0"/>
                  </a:moveTo>
                  <a:lnTo>
                    <a:pt x="539750" y="0"/>
                  </a:lnTo>
                  <a:lnTo>
                    <a:pt x="490600" y="2158"/>
                  </a:lnTo>
                  <a:lnTo>
                    <a:pt x="442721" y="8636"/>
                  </a:lnTo>
                  <a:lnTo>
                    <a:pt x="396239" y="19303"/>
                  </a:lnTo>
                  <a:lnTo>
                    <a:pt x="351408" y="33781"/>
                  </a:lnTo>
                  <a:lnTo>
                    <a:pt x="308356" y="51942"/>
                  </a:lnTo>
                  <a:lnTo>
                    <a:pt x="267335" y="73659"/>
                  </a:lnTo>
                  <a:lnTo>
                    <a:pt x="228472" y="98805"/>
                  </a:lnTo>
                  <a:lnTo>
                    <a:pt x="192024" y="127000"/>
                  </a:lnTo>
                  <a:lnTo>
                    <a:pt x="158115" y="158114"/>
                  </a:lnTo>
                  <a:lnTo>
                    <a:pt x="127000" y="192024"/>
                  </a:lnTo>
                  <a:lnTo>
                    <a:pt x="98806" y="228472"/>
                  </a:lnTo>
                  <a:lnTo>
                    <a:pt x="73659" y="267334"/>
                  </a:lnTo>
                  <a:lnTo>
                    <a:pt x="51943" y="308355"/>
                  </a:lnTo>
                  <a:lnTo>
                    <a:pt x="33781" y="351408"/>
                  </a:lnTo>
                  <a:lnTo>
                    <a:pt x="19303" y="396239"/>
                  </a:lnTo>
                  <a:lnTo>
                    <a:pt x="8635" y="442721"/>
                  </a:lnTo>
                  <a:lnTo>
                    <a:pt x="2159" y="490600"/>
                  </a:lnTo>
                  <a:lnTo>
                    <a:pt x="0" y="539750"/>
                  </a:lnTo>
                  <a:lnTo>
                    <a:pt x="0" y="2698750"/>
                  </a:lnTo>
                  <a:lnTo>
                    <a:pt x="2159" y="2747899"/>
                  </a:lnTo>
                  <a:lnTo>
                    <a:pt x="8635" y="2795778"/>
                  </a:lnTo>
                  <a:lnTo>
                    <a:pt x="19303" y="2842259"/>
                  </a:lnTo>
                  <a:lnTo>
                    <a:pt x="33781" y="2887091"/>
                  </a:lnTo>
                  <a:lnTo>
                    <a:pt x="51943" y="2930143"/>
                  </a:lnTo>
                  <a:lnTo>
                    <a:pt x="73659" y="2971165"/>
                  </a:lnTo>
                  <a:lnTo>
                    <a:pt x="98806" y="3010027"/>
                  </a:lnTo>
                  <a:lnTo>
                    <a:pt x="127000" y="3046476"/>
                  </a:lnTo>
                  <a:lnTo>
                    <a:pt x="158115" y="3080384"/>
                  </a:lnTo>
                  <a:lnTo>
                    <a:pt x="192024" y="3111500"/>
                  </a:lnTo>
                  <a:lnTo>
                    <a:pt x="228472" y="3139693"/>
                  </a:lnTo>
                  <a:lnTo>
                    <a:pt x="267335" y="3164840"/>
                  </a:lnTo>
                  <a:lnTo>
                    <a:pt x="308356" y="3186556"/>
                  </a:lnTo>
                  <a:lnTo>
                    <a:pt x="351408" y="3204717"/>
                  </a:lnTo>
                  <a:lnTo>
                    <a:pt x="396239" y="3219195"/>
                  </a:lnTo>
                  <a:lnTo>
                    <a:pt x="442721" y="3229864"/>
                  </a:lnTo>
                  <a:lnTo>
                    <a:pt x="490600" y="3236341"/>
                  </a:lnTo>
                  <a:lnTo>
                    <a:pt x="539750" y="3238499"/>
                  </a:lnTo>
                  <a:lnTo>
                    <a:pt x="2980690" y="3238499"/>
                  </a:lnTo>
                  <a:lnTo>
                    <a:pt x="3029839" y="3236341"/>
                  </a:lnTo>
                  <a:lnTo>
                    <a:pt x="3077718" y="3229864"/>
                  </a:lnTo>
                  <a:lnTo>
                    <a:pt x="3124199" y="3219195"/>
                  </a:lnTo>
                  <a:lnTo>
                    <a:pt x="3169031" y="3204717"/>
                  </a:lnTo>
                  <a:lnTo>
                    <a:pt x="3212084" y="3186556"/>
                  </a:lnTo>
                  <a:lnTo>
                    <a:pt x="3253104" y="3164840"/>
                  </a:lnTo>
                  <a:lnTo>
                    <a:pt x="3291967" y="3139693"/>
                  </a:lnTo>
                  <a:lnTo>
                    <a:pt x="3328416" y="3111500"/>
                  </a:lnTo>
                  <a:lnTo>
                    <a:pt x="3362325" y="3080384"/>
                  </a:lnTo>
                  <a:lnTo>
                    <a:pt x="3393440" y="3046476"/>
                  </a:lnTo>
                  <a:lnTo>
                    <a:pt x="3421633" y="3010027"/>
                  </a:lnTo>
                  <a:lnTo>
                    <a:pt x="3446779" y="2971165"/>
                  </a:lnTo>
                  <a:lnTo>
                    <a:pt x="3468497" y="2930143"/>
                  </a:lnTo>
                  <a:lnTo>
                    <a:pt x="3486657" y="2887091"/>
                  </a:lnTo>
                  <a:lnTo>
                    <a:pt x="3501135" y="2842259"/>
                  </a:lnTo>
                  <a:lnTo>
                    <a:pt x="3511804" y="2795778"/>
                  </a:lnTo>
                  <a:lnTo>
                    <a:pt x="3518280" y="2747899"/>
                  </a:lnTo>
                  <a:lnTo>
                    <a:pt x="3520440" y="2698750"/>
                  </a:lnTo>
                  <a:lnTo>
                    <a:pt x="3520440" y="539750"/>
                  </a:lnTo>
                  <a:lnTo>
                    <a:pt x="3518280" y="490600"/>
                  </a:lnTo>
                  <a:lnTo>
                    <a:pt x="3511804" y="442721"/>
                  </a:lnTo>
                  <a:lnTo>
                    <a:pt x="3501135" y="396239"/>
                  </a:lnTo>
                  <a:lnTo>
                    <a:pt x="3486657" y="351408"/>
                  </a:lnTo>
                  <a:lnTo>
                    <a:pt x="3468497" y="308355"/>
                  </a:lnTo>
                  <a:lnTo>
                    <a:pt x="3446779" y="267334"/>
                  </a:lnTo>
                  <a:lnTo>
                    <a:pt x="3421633" y="228472"/>
                  </a:lnTo>
                  <a:lnTo>
                    <a:pt x="3393440" y="192024"/>
                  </a:lnTo>
                  <a:lnTo>
                    <a:pt x="3362325" y="158114"/>
                  </a:lnTo>
                  <a:lnTo>
                    <a:pt x="3328416" y="127000"/>
                  </a:lnTo>
                  <a:lnTo>
                    <a:pt x="3291967" y="98805"/>
                  </a:lnTo>
                  <a:lnTo>
                    <a:pt x="3253104" y="73659"/>
                  </a:lnTo>
                  <a:lnTo>
                    <a:pt x="3212084" y="51942"/>
                  </a:lnTo>
                  <a:lnTo>
                    <a:pt x="3169031" y="33781"/>
                  </a:lnTo>
                  <a:lnTo>
                    <a:pt x="3124199" y="19303"/>
                  </a:lnTo>
                  <a:lnTo>
                    <a:pt x="3077718" y="8636"/>
                  </a:lnTo>
                  <a:lnTo>
                    <a:pt x="3029839" y="2158"/>
                  </a:lnTo>
                  <a:lnTo>
                    <a:pt x="298069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63218" y="3798569"/>
              <a:ext cx="3520440" cy="3238500"/>
            </a:xfrm>
            <a:custGeom>
              <a:avLst/>
              <a:gdLst/>
              <a:ahLst/>
              <a:cxnLst/>
              <a:rect l="l" t="t" r="r" b="b"/>
              <a:pathLst>
                <a:path w="3520440" h="3238500">
                  <a:moveTo>
                    <a:pt x="0" y="539750"/>
                  </a:moveTo>
                  <a:lnTo>
                    <a:pt x="2159" y="490600"/>
                  </a:lnTo>
                  <a:lnTo>
                    <a:pt x="8635" y="442721"/>
                  </a:lnTo>
                  <a:lnTo>
                    <a:pt x="19303" y="396239"/>
                  </a:lnTo>
                  <a:lnTo>
                    <a:pt x="33781" y="351408"/>
                  </a:lnTo>
                  <a:lnTo>
                    <a:pt x="51943" y="308355"/>
                  </a:lnTo>
                  <a:lnTo>
                    <a:pt x="73659" y="267334"/>
                  </a:lnTo>
                  <a:lnTo>
                    <a:pt x="98806" y="228472"/>
                  </a:lnTo>
                  <a:lnTo>
                    <a:pt x="127000" y="192024"/>
                  </a:lnTo>
                  <a:lnTo>
                    <a:pt x="158115" y="158114"/>
                  </a:lnTo>
                  <a:lnTo>
                    <a:pt x="192023" y="127000"/>
                  </a:lnTo>
                  <a:lnTo>
                    <a:pt x="228472" y="98805"/>
                  </a:lnTo>
                  <a:lnTo>
                    <a:pt x="267334" y="73659"/>
                  </a:lnTo>
                  <a:lnTo>
                    <a:pt x="308356" y="51942"/>
                  </a:lnTo>
                  <a:lnTo>
                    <a:pt x="351408" y="33781"/>
                  </a:lnTo>
                  <a:lnTo>
                    <a:pt x="396239" y="19303"/>
                  </a:lnTo>
                  <a:lnTo>
                    <a:pt x="442721" y="8635"/>
                  </a:lnTo>
                  <a:lnTo>
                    <a:pt x="490600" y="2158"/>
                  </a:lnTo>
                  <a:lnTo>
                    <a:pt x="539750" y="0"/>
                  </a:lnTo>
                  <a:lnTo>
                    <a:pt x="2980690" y="0"/>
                  </a:lnTo>
                  <a:lnTo>
                    <a:pt x="3029839" y="2158"/>
                  </a:lnTo>
                  <a:lnTo>
                    <a:pt x="3077718" y="8635"/>
                  </a:lnTo>
                  <a:lnTo>
                    <a:pt x="3124199" y="19303"/>
                  </a:lnTo>
                  <a:lnTo>
                    <a:pt x="3169031" y="33781"/>
                  </a:lnTo>
                  <a:lnTo>
                    <a:pt x="3212084" y="51942"/>
                  </a:lnTo>
                  <a:lnTo>
                    <a:pt x="3253104" y="73659"/>
                  </a:lnTo>
                  <a:lnTo>
                    <a:pt x="3291967" y="98805"/>
                  </a:lnTo>
                  <a:lnTo>
                    <a:pt x="3328416" y="127000"/>
                  </a:lnTo>
                  <a:lnTo>
                    <a:pt x="3362325" y="158114"/>
                  </a:lnTo>
                  <a:lnTo>
                    <a:pt x="3393440" y="192024"/>
                  </a:lnTo>
                  <a:lnTo>
                    <a:pt x="3421633" y="228472"/>
                  </a:lnTo>
                  <a:lnTo>
                    <a:pt x="3446779" y="267334"/>
                  </a:lnTo>
                  <a:lnTo>
                    <a:pt x="3468497" y="308355"/>
                  </a:lnTo>
                  <a:lnTo>
                    <a:pt x="3486657" y="351408"/>
                  </a:lnTo>
                  <a:lnTo>
                    <a:pt x="3501135" y="396239"/>
                  </a:lnTo>
                  <a:lnTo>
                    <a:pt x="3511804" y="442721"/>
                  </a:lnTo>
                  <a:lnTo>
                    <a:pt x="3518280" y="490600"/>
                  </a:lnTo>
                  <a:lnTo>
                    <a:pt x="3520440" y="539750"/>
                  </a:lnTo>
                  <a:lnTo>
                    <a:pt x="3520440" y="2698750"/>
                  </a:lnTo>
                  <a:lnTo>
                    <a:pt x="3518280" y="2747899"/>
                  </a:lnTo>
                  <a:lnTo>
                    <a:pt x="3511804" y="2795778"/>
                  </a:lnTo>
                  <a:lnTo>
                    <a:pt x="3501135" y="2842259"/>
                  </a:lnTo>
                  <a:lnTo>
                    <a:pt x="3486657" y="2887091"/>
                  </a:lnTo>
                  <a:lnTo>
                    <a:pt x="3468497" y="2930143"/>
                  </a:lnTo>
                  <a:lnTo>
                    <a:pt x="3446779" y="2971165"/>
                  </a:lnTo>
                  <a:lnTo>
                    <a:pt x="3421633" y="3010027"/>
                  </a:lnTo>
                  <a:lnTo>
                    <a:pt x="3393440" y="3046476"/>
                  </a:lnTo>
                  <a:lnTo>
                    <a:pt x="3362325" y="3080384"/>
                  </a:lnTo>
                  <a:lnTo>
                    <a:pt x="3328416" y="3111500"/>
                  </a:lnTo>
                  <a:lnTo>
                    <a:pt x="3291967" y="3139693"/>
                  </a:lnTo>
                  <a:lnTo>
                    <a:pt x="3253104" y="3164840"/>
                  </a:lnTo>
                  <a:lnTo>
                    <a:pt x="3212084" y="3186556"/>
                  </a:lnTo>
                  <a:lnTo>
                    <a:pt x="3169031" y="3204717"/>
                  </a:lnTo>
                  <a:lnTo>
                    <a:pt x="3124199" y="3219195"/>
                  </a:lnTo>
                  <a:lnTo>
                    <a:pt x="3077718" y="3229864"/>
                  </a:lnTo>
                  <a:lnTo>
                    <a:pt x="3029839" y="3236341"/>
                  </a:lnTo>
                  <a:lnTo>
                    <a:pt x="2980690" y="3238499"/>
                  </a:lnTo>
                  <a:lnTo>
                    <a:pt x="539750" y="3238499"/>
                  </a:lnTo>
                  <a:lnTo>
                    <a:pt x="490600" y="3236341"/>
                  </a:lnTo>
                  <a:lnTo>
                    <a:pt x="442721" y="3229864"/>
                  </a:lnTo>
                  <a:lnTo>
                    <a:pt x="396239" y="3219195"/>
                  </a:lnTo>
                  <a:lnTo>
                    <a:pt x="351408" y="3204717"/>
                  </a:lnTo>
                  <a:lnTo>
                    <a:pt x="308356" y="3186556"/>
                  </a:lnTo>
                  <a:lnTo>
                    <a:pt x="267334" y="3164840"/>
                  </a:lnTo>
                  <a:lnTo>
                    <a:pt x="228472" y="3139693"/>
                  </a:lnTo>
                  <a:lnTo>
                    <a:pt x="192023" y="3111500"/>
                  </a:lnTo>
                  <a:lnTo>
                    <a:pt x="158115" y="3080384"/>
                  </a:lnTo>
                  <a:lnTo>
                    <a:pt x="127000" y="3046476"/>
                  </a:lnTo>
                  <a:lnTo>
                    <a:pt x="98806" y="3010027"/>
                  </a:lnTo>
                  <a:lnTo>
                    <a:pt x="73659" y="2971165"/>
                  </a:lnTo>
                  <a:lnTo>
                    <a:pt x="51943" y="2930143"/>
                  </a:lnTo>
                  <a:lnTo>
                    <a:pt x="33781" y="2887091"/>
                  </a:lnTo>
                  <a:lnTo>
                    <a:pt x="19303" y="2842259"/>
                  </a:lnTo>
                  <a:lnTo>
                    <a:pt x="8635" y="2795778"/>
                  </a:lnTo>
                  <a:lnTo>
                    <a:pt x="2159" y="2747899"/>
                  </a:lnTo>
                  <a:lnTo>
                    <a:pt x="0" y="2698750"/>
                  </a:lnTo>
                  <a:lnTo>
                    <a:pt x="0" y="53975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6920" y="3797807"/>
              <a:ext cx="3520440" cy="3238500"/>
            </a:xfrm>
            <a:custGeom>
              <a:avLst/>
              <a:gdLst/>
              <a:ahLst/>
              <a:cxnLst/>
              <a:rect l="l" t="t" r="r" b="b"/>
              <a:pathLst>
                <a:path w="3520440" h="3238500">
                  <a:moveTo>
                    <a:pt x="2980689" y="0"/>
                  </a:moveTo>
                  <a:lnTo>
                    <a:pt x="539750" y="0"/>
                  </a:lnTo>
                  <a:lnTo>
                    <a:pt x="490600" y="2158"/>
                  </a:lnTo>
                  <a:lnTo>
                    <a:pt x="442721" y="8636"/>
                  </a:lnTo>
                  <a:lnTo>
                    <a:pt x="396239" y="19303"/>
                  </a:lnTo>
                  <a:lnTo>
                    <a:pt x="351408" y="33781"/>
                  </a:lnTo>
                  <a:lnTo>
                    <a:pt x="308355" y="51942"/>
                  </a:lnTo>
                  <a:lnTo>
                    <a:pt x="267334" y="73659"/>
                  </a:lnTo>
                  <a:lnTo>
                    <a:pt x="228472" y="98805"/>
                  </a:lnTo>
                  <a:lnTo>
                    <a:pt x="192024" y="127000"/>
                  </a:lnTo>
                  <a:lnTo>
                    <a:pt x="158114" y="158114"/>
                  </a:lnTo>
                  <a:lnTo>
                    <a:pt x="127000" y="192024"/>
                  </a:lnTo>
                  <a:lnTo>
                    <a:pt x="98805" y="228472"/>
                  </a:lnTo>
                  <a:lnTo>
                    <a:pt x="73659" y="267334"/>
                  </a:lnTo>
                  <a:lnTo>
                    <a:pt x="51942" y="308355"/>
                  </a:lnTo>
                  <a:lnTo>
                    <a:pt x="33781" y="351408"/>
                  </a:lnTo>
                  <a:lnTo>
                    <a:pt x="19303" y="396239"/>
                  </a:lnTo>
                  <a:lnTo>
                    <a:pt x="8635" y="442721"/>
                  </a:lnTo>
                  <a:lnTo>
                    <a:pt x="2158" y="490600"/>
                  </a:lnTo>
                  <a:lnTo>
                    <a:pt x="0" y="539750"/>
                  </a:lnTo>
                  <a:lnTo>
                    <a:pt x="0" y="2698750"/>
                  </a:lnTo>
                  <a:lnTo>
                    <a:pt x="2158" y="2747899"/>
                  </a:lnTo>
                  <a:lnTo>
                    <a:pt x="8635" y="2795778"/>
                  </a:lnTo>
                  <a:lnTo>
                    <a:pt x="19303" y="2842259"/>
                  </a:lnTo>
                  <a:lnTo>
                    <a:pt x="33781" y="2887091"/>
                  </a:lnTo>
                  <a:lnTo>
                    <a:pt x="51942" y="2930143"/>
                  </a:lnTo>
                  <a:lnTo>
                    <a:pt x="73659" y="2971165"/>
                  </a:lnTo>
                  <a:lnTo>
                    <a:pt x="98805" y="3010027"/>
                  </a:lnTo>
                  <a:lnTo>
                    <a:pt x="127000" y="3046476"/>
                  </a:lnTo>
                  <a:lnTo>
                    <a:pt x="158114" y="3080384"/>
                  </a:lnTo>
                  <a:lnTo>
                    <a:pt x="192024" y="3111500"/>
                  </a:lnTo>
                  <a:lnTo>
                    <a:pt x="228472" y="3139693"/>
                  </a:lnTo>
                  <a:lnTo>
                    <a:pt x="267334" y="3164840"/>
                  </a:lnTo>
                  <a:lnTo>
                    <a:pt x="308355" y="3186556"/>
                  </a:lnTo>
                  <a:lnTo>
                    <a:pt x="351408" y="3204717"/>
                  </a:lnTo>
                  <a:lnTo>
                    <a:pt x="396239" y="3219195"/>
                  </a:lnTo>
                  <a:lnTo>
                    <a:pt x="442721" y="3229864"/>
                  </a:lnTo>
                  <a:lnTo>
                    <a:pt x="490600" y="3236341"/>
                  </a:lnTo>
                  <a:lnTo>
                    <a:pt x="539750" y="3238499"/>
                  </a:lnTo>
                  <a:lnTo>
                    <a:pt x="2980689" y="3238499"/>
                  </a:lnTo>
                  <a:lnTo>
                    <a:pt x="3029838" y="3236341"/>
                  </a:lnTo>
                  <a:lnTo>
                    <a:pt x="3077718" y="3229864"/>
                  </a:lnTo>
                  <a:lnTo>
                    <a:pt x="3124200" y="3219195"/>
                  </a:lnTo>
                  <a:lnTo>
                    <a:pt x="3169030" y="3204717"/>
                  </a:lnTo>
                  <a:lnTo>
                    <a:pt x="3212083" y="3186556"/>
                  </a:lnTo>
                  <a:lnTo>
                    <a:pt x="3253104" y="3164840"/>
                  </a:lnTo>
                  <a:lnTo>
                    <a:pt x="3291966" y="3139693"/>
                  </a:lnTo>
                  <a:lnTo>
                    <a:pt x="3328415" y="3111500"/>
                  </a:lnTo>
                  <a:lnTo>
                    <a:pt x="3362325" y="3080384"/>
                  </a:lnTo>
                  <a:lnTo>
                    <a:pt x="3393439" y="3046476"/>
                  </a:lnTo>
                  <a:lnTo>
                    <a:pt x="3421633" y="3010027"/>
                  </a:lnTo>
                  <a:lnTo>
                    <a:pt x="3446779" y="2971165"/>
                  </a:lnTo>
                  <a:lnTo>
                    <a:pt x="3468497" y="2930143"/>
                  </a:lnTo>
                  <a:lnTo>
                    <a:pt x="3486657" y="2887091"/>
                  </a:lnTo>
                  <a:lnTo>
                    <a:pt x="3501135" y="2842259"/>
                  </a:lnTo>
                  <a:lnTo>
                    <a:pt x="3511804" y="2795778"/>
                  </a:lnTo>
                  <a:lnTo>
                    <a:pt x="3518280" y="2747899"/>
                  </a:lnTo>
                  <a:lnTo>
                    <a:pt x="3520439" y="2698750"/>
                  </a:lnTo>
                  <a:lnTo>
                    <a:pt x="3520439" y="539750"/>
                  </a:lnTo>
                  <a:lnTo>
                    <a:pt x="3518280" y="490600"/>
                  </a:lnTo>
                  <a:lnTo>
                    <a:pt x="3511804" y="442721"/>
                  </a:lnTo>
                  <a:lnTo>
                    <a:pt x="3501135" y="396239"/>
                  </a:lnTo>
                  <a:lnTo>
                    <a:pt x="3486657" y="351408"/>
                  </a:lnTo>
                  <a:lnTo>
                    <a:pt x="3468497" y="308355"/>
                  </a:lnTo>
                  <a:lnTo>
                    <a:pt x="3446779" y="267334"/>
                  </a:lnTo>
                  <a:lnTo>
                    <a:pt x="3421633" y="228472"/>
                  </a:lnTo>
                  <a:lnTo>
                    <a:pt x="3393439" y="192024"/>
                  </a:lnTo>
                  <a:lnTo>
                    <a:pt x="3362325" y="158114"/>
                  </a:lnTo>
                  <a:lnTo>
                    <a:pt x="3328415" y="127000"/>
                  </a:lnTo>
                  <a:lnTo>
                    <a:pt x="3291966" y="98805"/>
                  </a:lnTo>
                  <a:lnTo>
                    <a:pt x="3253104" y="73659"/>
                  </a:lnTo>
                  <a:lnTo>
                    <a:pt x="3212083" y="51942"/>
                  </a:lnTo>
                  <a:lnTo>
                    <a:pt x="3169030" y="33781"/>
                  </a:lnTo>
                  <a:lnTo>
                    <a:pt x="3124200" y="19303"/>
                  </a:lnTo>
                  <a:lnTo>
                    <a:pt x="3077718" y="8636"/>
                  </a:lnTo>
                  <a:lnTo>
                    <a:pt x="3029838" y="2158"/>
                  </a:lnTo>
                  <a:lnTo>
                    <a:pt x="2980689" y="0"/>
                  </a:lnTo>
                  <a:close/>
                </a:path>
              </a:pathLst>
            </a:custGeom>
            <a:solidFill>
              <a:srgbClr val="FF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37682" y="3798569"/>
              <a:ext cx="3520440" cy="3238500"/>
            </a:xfrm>
            <a:custGeom>
              <a:avLst/>
              <a:gdLst/>
              <a:ahLst/>
              <a:cxnLst/>
              <a:rect l="l" t="t" r="r" b="b"/>
              <a:pathLst>
                <a:path w="3520440" h="3238500">
                  <a:moveTo>
                    <a:pt x="0" y="539750"/>
                  </a:moveTo>
                  <a:lnTo>
                    <a:pt x="2158" y="490600"/>
                  </a:lnTo>
                  <a:lnTo>
                    <a:pt x="8635" y="442721"/>
                  </a:lnTo>
                  <a:lnTo>
                    <a:pt x="19303" y="396239"/>
                  </a:lnTo>
                  <a:lnTo>
                    <a:pt x="33781" y="351408"/>
                  </a:lnTo>
                  <a:lnTo>
                    <a:pt x="51942" y="308355"/>
                  </a:lnTo>
                  <a:lnTo>
                    <a:pt x="73659" y="267334"/>
                  </a:lnTo>
                  <a:lnTo>
                    <a:pt x="98805" y="228472"/>
                  </a:lnTo>
                  <a:lnTo>
                    <a:pt x="127000" y="192024"/>
                  </a:lnTo>
                  <a:lnTo>
                    <a:pt x="158114" y="158114"/>
                  </a:lnTo>
                  <a:lnTo>
                    <a:pt x="192023" y="127000"/>
                  </a:lnTo>
                  <a:lnTo>
                    <a:pt x="228472" y="98805"/>
                  </a:lnTo>
                  <a:lnTo>
                    <a:pt x="267334" y="73659"/>
                  </a:lnTo>
                  <a:lnTo>
                    <a:pt x="308355" y="51942"/>
                  </a:lnTo>
                  <a:lnTo>
                    <a:pt x="351408" y="33781"/>
                  </a:lnTo>
                  <a:lnTo>
                    <a:pt x="396239" y="19303"/>
                  </a:lnTo>
                  <a:lnTo>
                    <a:pt x="442721" y="8635"/>
                  </a:lnTo>
                  <a:lnTo>
                    <a:pt x="490600" y="2158"/>
                  </a:lnTo>
                  <a:lnTo>
                    <a:pt x="539750" y="0"/>
                  </a:lnTo>
                  <a:lnTo>
                    <a:pt x="2980690" y="0"/>
                  </a:lnTo>
                  <a:lnTo>
                    <a:pt x="3029839" y="2158"/>
                  </a:lnTo>
                  <a:lnTo>
                    <a:pt x="3077717" y="8635"/>
                  </a:lnTo>
                  <a:lnTo>
                    <a:pt x="3124199" y="19303"/>
                  </a:lnTo>
                  <a:lnTo>
                    <a:pt x="3169031" y="33781"/>
                  </a:lnTo>
                  <a:lnTo>
                    <a:pt x="3212084" y="51942"/>
                  </a:lnTo>
                  <a:lnTo>
                    <a:pt x="3253104" y="73659"/>
                  </a:lnTo>
                  <a:lnTo>
                    <a:pt x="3291966" y="98805"/>
                  </a:lnTo>
                  <a:lnTo>
                    <a:pt x="3328416" y="127000"/>
                  </a:lnTo>
                  <a:lnTo>
                    <a:pt x="3362324" y="158114"/>
                  </a:lnTo>
                  <a:lnTo>
                    <a:pt x="3393440" y="192024"/>
                  </a:lnTo>
                  <a:lnTo>
                    <a:pt x="3421634" y="228472"/>
                  </a:lnTo>
                  <a:lnTo>
                    <a:pt x="3446779" y="267334"/>
                  </a:lnTo>
                  <a:lnTo>
                    <a:pt x="3468496" y="308355"/>
                  </a:lnTo>
                  <a:lnTo>
                    <a:pt x="3486658" y="351408"/>
                  </a:lnTo>
                  <a:lnTo>
                    <a:pt x="3501136" y="396239"/>
                  </a:lnTo>
                  <a:lnTo>
                    <a:pt x="3511803" y="442721"/>
                  </a:lnTo>
                  <a:lnTo>
                    <a:pt x="3518281" y="490600"/>
                  </a:lnTo>
                  <a:lnTo>
                    <a:pt x="3520440" y="539750"/>
                  </a:lnTo>
                  <a:lnTo>
                    <a:pt x="3520440" y="2698750"/>
                  </a:lnTo>
                  <a:lnTo>
                    <a:pt x="3518281" y="2747899"/>
                  </a:lnTo>
                  <a:lnTo>
                    <a:pt x="3511803" y="2795778"/>
                  </a:lnTo>
                  <a:lnTo>
                    <a:pt x="3501136" y="2842259"/>
                  </a:lnTo>
                  <a:lnTo>
                    <a:pt x="3486658" y="2887091"/>
                  </a:lnTo>
                  <a:lnTo>
                    <a:pt x="3468496" y="2930143"/>
                  </a:lnTo>
                  <a:lnTo>
                    <a:pt x="3446779" y="2971165"/>
                  </a:lnTo>
                  <a:lnTo>
                    <a:pt x="3421634" y="3010027"/>
                  </a:lnTo>
                  <a:lnTo>
                    <a:pt x="3393440" y="3046476"/>
                  </a:lnTo>
                  <a:lnTo>
                    <a:pt x="3362324" y="3080384"/>
                  </a:lnTo>
                  <a:lnTo>
                    <a:pt x="3328416" y="3111500"/>
                  </a:lnTo>
                  <a:lnTo>
                    <a:pt x="3291966" y="3139693"/>
                  </a:lnTo>
                  <a:lnTo>
                    <a:pt x="3253104" y="3164840"/>
                  </a:lnTo>
                  <a:lnTo>
                    <a:pt x="3212084" y="3186556"/>
                  </a:lnTo>
                  <a:lnTo>
                    <a:pt x="3169031" y="3204717"/>
                  </a:lnTo>
                  <a:lnTo>
                    <a:pt x="3124199" y="3219195"/>
                  </a:lnTo>
                  <a:lnTo>
                    <a:pt x="3077717" y="3229864"/>
                  </a:lnTo>
                  <a:lnTo>
                    <a:pt x="3029839" y="3236341"/>
                  </a:lnTo>
                  <a:lnTo>
                    <a:pt x="2980690" y="3238499"/>
                  </a:lnTo>
                  <a:lnTo>
                    <a:pt x="539750" y="3238499"/>
                  </a:lnTo>
                  <a:lnTo>
                    <a:pt x="490600" y="3236341"/>
                  </a:lnTo>
                  <a:lnTo>
                    <a:pt x="442721" y="3229864"/>
                  </a:lnTo>
                  <a:lnTo>
                    <a:pt x="396239" y="3219195"/>
                  </a:lnTo>
                  <a:lnTo>
                    <a:pt x="351408" y="3204717"/>
                  </a:lnTo>
                  <a:lnTo>
                    <a:pt x="308355" y="3186556"/>
                  </a:lnTo>
                  <a:lnTo>
                    <a:pt x="267334" y="3164840"/>
                  </a:lnTo>
                  <a:lnTo>
                    <a:pt x="228472" y="3139693"/>
                  </a:lnTo>
                  <a:lnTo>
                    <a:pt x="192023" y="3111500"/>
                  </a:lnTo>
                  <a:lnTo>
                    <a:pt x="158114" y="3080384"/>
                  </a:lnTo>
                  <a:lnTo>
                    <a:pt x="127000" y="3046476"/>
                  </a:lnTo>
                  <a:lnTo>
                    <a:pt x="98805" y="3010027"/>
                  </a:lnTo>
                  <a:lnTo>
                    <a:pt x="73659" y="2971165"/>
                  </a:lnTo>
                  <a:lnTo>
                    <a:pt x="51942" y="2930143"/>
                  </a:lnTo>
                  <a:lnTo>
                    <a:pt x="33781" y="2887091"/>
                  </a:lnTo>
                  <a:lnTo>
                    <a:pt x="19303" y="2842259"/>
                  </a:lnTo>
                  <a:lnTo>
                    <a:pt x="8635" y="2795778"/>
                  </a:lnTo>
                  <a:lnTo>
                    <a:pt x="2158" y="2747899"/>
                  </a:lnTo>
                  <a:lnTo>
                    <a:pt x="0" y="2698750"/>
                  </a:lnTo>
                  <a:lnTo>
                    <a:pt x="0" y="539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40583" y="3938396"/>
            <a:ext cx="952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9918" y="3938396"/>
            <a:ext cx="1736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6113" y="4630369"/>
            <a:ext cx="400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6113" y="5362447"/>
            <a:ext cx="2471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userna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e=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6113" y="6094221"/>
            <a:ext cx="2042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1827" y="4630369"/>
            <a:ext cx="400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81827" y="5362447"/>
            <a:ext cx="3303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username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uppercase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81827" y="6094221"/>
            <a:ext cx="2227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40223" y="5369052"/>
            <a:ext cx="1150620" cy="311150"/>
            <a:chOff x="4840223" y="5369052"/>
            <a:chExt cx="1150620" cy="31115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0223" y="5369052"/>
              <a:ext cx="1150620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3508" y="5446776"/>
              <a:ext cx="76326" cy="114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82896" y="5484875"/>
              <a:ext cx="955040" cy="38100"/>
            </a:xfrm>
            <a:custGeom>
              <a:avLst/>
              <a:gdLst/>
              <a:ahLst/>
              <a:cxnLst/>
              <a:rect l="l" t="t" r="r" b="b"/>
              <a:pathLst>
                <a:path w="955039" h="38100">
                  <a:moveTo>
                    <a:pt x="840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40600" y="38100"/>
                  </a:lnTo>
                  <a:lnTo>
                    <a:pt x="840600" y="0"/>
                  </a:lnTo>
                  <a:close/>
                </a:path>
                <a:path w="955039" h="38100">
                  <a:moveTo>
                    <a:pt x="955040" y="19050"/>
                  </a:moveTo>
                  <a:lnTo>
                    <a:pt x="916940" y="0"/>
                  </a:lnTo>
                  <a:lnTo>
                    <a:pt x="859663" y="0"/>
                  </a:lnTo>
                  <a:lnTo>
                    <a:pt x="859663" y="38100"/>
                  </a:lnTo>
                  <a:lnTo>
                    <a:pt x="916940" y="38100"/>
                  </a:lnTo>
                  <a:lnTo>
                    <a:pt x="955040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0155935" y="5108447"/>
            <a:ext cx="7038340" cy="995680"/>
            <a:chOff x="10155935" y="5108447"/>
            <a:chExt cx="7038340" cy="99568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5935" y="5108447"/>
              <a:ext cx="7037832" cy="9951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3935" y="5471159"/>
              <a:ext cx="915924" cy="3108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3032" y="5548883"/>
              <a:ext cx="76326" cy="1143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46608" y="5586983"/>
              <a:ext cx="721360" cy="38100"/>
            </a:xfrm>
            <a:custGeom>
              <a:avLst/>
              <a:gdLst/>
              <a:ahLst/>
              <a:cxnLst/>
              <a:rect l="l" t="t" r="r" b="b"/>
              <a:pathLst>
                <a:path w="721359" h="38100">
                  <a:moveTo>
                    <a:pt x="6064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06425" y="38100"/>
                  </a:lnTo>
                  <a:lnTo>
                    <a:pt x="606425" y="0"/>
                  </a:lnTo>
                  <a:close/>
                </a:path>
                <a:path w="721359" h="38100">
                  <a:moveTo>
                    <a:pt x="720852" y="19050"/>
                  </a:moveTo>
                  <a:lnTo>
                    <a:pt x="682752" y="0"/>
                  </a:lnTo>
                  <a:lnTo>
                    <a:pt x="625475" y="0"/>
                  </a:lnTo>
                  <a:lnTo>
                    <a:pt x="625475" y="38100"/>
                  </a:lnTo>
                  <a:lnTo>
                    <a:pt x="682752" y="38100"/>
                  </a:lnTo>
                  <a:lnTo>
                    <a:pt x="720852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1046988" y="9441178"/>
            <a:ext cx="2455545" cy="859155"/>
            <a:chOff x="1046988" y="9441178"/>
            <a:chExt cx="2455545" cy="85915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12342" y="9606532"/>
              <a:ext cx="2277110" cy="680720"/>
            </a:xfrm>
            <a:custGeom>
              <a:avLst/>
              <a:gdLst/>
              <a:ahLst/>
              <a:cxnLst/>
              <a:rect l="l" t="t" r="r" b="b"/>
              <a:pathLst>
                <a:path w="2277110" h="680720">
                  <a:moveTo>
                    <a:pt x="2276856" y="0"/>
                  </a:moveTo>
                  <a:lnTo>
                    <a:pt x="0" y="0"/>
                  </a:lnTo>
                  <a:lnTo>
                    <a:pt x="0" y="680465"/>
                  </a:lnTo>
                  <a:lnTo>
                    <a:pt x="2276856" y="680465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12342" y="9606532"/>
              <a:ext cx="2277110" cy="680720"/>
            </a:xfrm>
            <a:custGeom>
              <a:avLst/>
              <a:gdLst/>
              <a:ahLst/>
              <a:cxnLst/>
              <a:rect l="l" t="t" r="r" b="b"/>
              <a:pathLst>
                <a:path w="2277110" h="680720">
                  <a:moveTo>
                    <a:pt x="2276856" y="680465"/>
                  </a:moveTo>
                  <a:lnTo>
                    <a:pt x="2276856" y="0"/>
                  </a:lnTo>
                  <a:lnTo>
                    <a:pt x="0" y="0"/>
                  </a:lnTo>
                  <a:lnTo>
                    <a:pt x="0" y="680465"/>
                  </a:lnTo>
                </a:path>
              </a:pathLst>
            </a:custGeom>
            <a:ln w="25908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36497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 h="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2037" y="590549"/>
            <a:ext cx="102590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Built-in</a:t>
            </a:r>
            <a:r>
              <a:rPr dirty="0" sz="5600" spc="-105"/>
              <a:t> </a:t>
            </a:r>
            <a:r>
              <a:rPr dirty="0" sz="5600" spc="-5"/>
              <a:t>Pipes:</a:t>
            </a:r>
            <a:r>
              <a:rPr dirty="0" sz="5600" spc="-65"/>
              <a:t> </a:t>
            </a:r>
            <a:r>
              <a:rPr dirty="0" sz="5600" spc="-10"/>
              <a:t>Applicable</a:t>
            </a:r>
            <a:r>
              <a:rPr dirty="0" sz="5600" spc="-80"/>
              <a:t> </a:t>
            </a:r>
            <a:r>
              <a:rPr dirty="0" sz="5600"/>
              <a:t>On</a:t>
            </a:r>
            <a:r>
              <a:rPr dirty="0" sz="5600" spc="-45"/>
              <a:t> </a:t>
            </a:r>
            <a:r>
              <a:rPr dirty="0" sz="5600"/>
              <a:t>String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1008888" y="1882139"/>
            <a:ext cx="3200400" cy="2044700"/>
            <a:chOff x="1008888" y="1882139"/>
            <a:chExt cx="3200400" cy="2044700"/>
          </a:xfrm>
        </p:grpSpPr>
        <p:sp>
          <p:nvSpPr>
            <p:cNvPr id="12" name="object 12"/>
            <p:cNvSpPr/>
            <p:nvPr/>
          </p:nvSpPr>
          <p:spPr>
            <a:xfrm>
              <a:off x="1787652" y="1882139"/>
              <a:ext cx="2421890" cy="1789430"/>
            </a:xfrm>
            <a:custGeom>
              <a:avLst/>
              <a:gdLst/>
              <a:ahLst/>
              <a:cxnLst/>
              <a:rect l="l" t="t" r="r" b="b"/>
              <a:pathLst>
                <a:path w="2421890" h="1789429">
                  <a:moveTo>
                    <a:pt x="1378712" y="0"/>
                  </a:moveTo>
                  <a:lnTo>
                    <a:pt x="1378712" y="225678"/>
                  </a:lnTo>
                  <a:lnTo>
                    <a:pt x="0" y="225678"/>
                  </a:lnTo>
                  <a:lnTo>
                    <a:pt x="0" y="1563242"/>
                  </a:lnTo>
                  <a:lnTo>
                    <a:pt x="1378712" y="1563242"/>
                  </a:lnTo>
                  <a:lnTo>
                    <a:pt x="1378712" y="1788921"/>
                  </a:lnTo>
                  <a:lnTo>
                    <a:pt x="2421382" y="894460"/>
                  </a:lnTo>
                  <a:lnTo>
                    <a:pt x="137871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87652" y="2116835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89" h="1810385">
                  <a:moveTo>
                    <a:pt x="0" y="0"/>
                  </a:moveTo>
                  <a:lnTo>
                    <a:pt x="0" y="1194308"/>
                  </a:lnTo>
                  <a:lnTo>
                    <a:pt x="973582" y="1810004"/>
                  </a:lnTo>
                  <a:lnTo>
                    <a:pt x="973582" y="615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888" y="2741675"/>
              <a:ext cx="1752600" cy="1184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73530" y="2902966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45752" y="1933955"/>
            <a:ext cx="3200400" cy="2044700"/>
            <a:chOff x="9445752" y="1933955"/>
            <a:chExt cx="3200400" cy="2044700"/>
          </a:xfrm>
        </p:grpSpPr>
        <p:sp>
          <p:nvSpPr>
            <p:cNvPr id="17" name="object 17"/>
            <p:cNvSpPr/>
            <p:nvPr/>
          </p:nvSpPr>
          <p:spPr>
            <a:xfrm>
              <a:off x="10224516" y="1933955"/>
              <a:ext cx="2421890" cy="1789430"/>
            </a:xfrm>
            <a:custGeom>
              <a:avLst/>
              <a:gdLst/>
              <a:ahLst/>
              <a:cxnLst/>
              <a:rect l="l" t="t" r="r" b="b"/>
              <a:pathLst>
                <a:path w="2421890" h="1789429">
                  <a:moveTo>
                    <a:pt x="1378711" y="0"/>
                  </a:moveTo>
                  <a:lnTo>
                    <a:pt x="1378711" y="225678"/>
                  </a:lnTo>
                  <a:lnTo>
                    <a:pt x="0" y="225678"/>
                  </a:lnTo>
                  <a:lnTo>
                    <a:pt x="0" y="1563243"/>
                  </a:lnTo>
                  <a:lnTo>
                    <a:pt x="1378711" y="1563243"/>
                  </a:lnTo>
                  <a:lnTo>
                    <a:pt x="1378711" y="1788922"/>
                  </a:lnTo>
                  <a:lnTo>
                    <a:pt x="2421381" y="894461"/>
                  </a:lnTo>
                  <a:lnTo>
                    <a:pt x="137871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224516" y="2168651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5">
                  <a:moveTo>
                    <a:pt x="0" y="0"/>
                  </a:moveTo>
                  <a:lnTo>
                    <a:pt x="0" y="1194307"/>
                  </a:lnTo>
                  <a:lnTo>
                    <a:pt x="973581" y="1810003"/>
                  </a:lnTo>
                  <a:lnTo>
                    <a:pt x="973581" y="615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5752" y="2793491"/>
              <a:ext cx="1752600" cy="118414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32688" y="4991100"/>
            <a:ext cx="3276600" cy="2044700"/>
            <a:chOff x="932688" y="4991100"/>
            <a:chExt cx="3276600" cy="2044700"/>
          </a:xfrm>
        </p:grpSpPr>
        <p:sp>
          <p:nvSpPr>
            <p:cNvPr id="21" name="object 21"/>
            <p:cNvSpPr/>
            <p:nvPr/>
          </p:nvSpPr>
          <p:spPr>
            <a:xfrm>
              <a:off x="1712976" y="4991100"/>
              <a:ext cx="2496185" cy="1789430"/>
            </a:xfrm>
            <a:custGeom>
              <a:avLst/>
              <a:gdLst/>
              <a:ahLst/>
              <a:cxnLst/>
              <a:rect l="l" t="t" r="r" b="b"/>
              <a:pathLst>
                <a:path w="2496185" h="1789429">
                  <a:moveTo>
                    <a:pt x="1453261" y="0"/>
                  </a:moveTo>
                  <a:lnTo>
                    <a:pt x="1453261" y="225678"/>
                  </a:lnTo>
                  <a:lnTo>
                    <a:pt x="0" y="225678"/>
                  </a:lnTo>
                  <a:lnTo>
                    <a:pt x="0" y="1563242"/>
                  </a:lnTo>
                  <a:lnTo>
                    <a:pt x="1453261" y="1563242"/>
                  </a:lnTo>
                  <a:lnTo>
                    <a:pt x="1453261" y="1788922"/>
                  </a:lnTo>
                  <a:lnTo>
                    <a:pt x="2495804" y="894461"/>
                  </a:lnTo>
                  <a:lnTo>
                    <a:pt x="145326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12976" y="5225795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89" h="1810384">
                  <a:moveTo>
                    <a:pt x="0" y="0"/>
                  </a:moveTo>
                  <a:lnTo>
                    <a:pt x="0" y="1194307"/>
                  </a:lnTo>
                  <a:lnTo>
                    <a:pt x="973582" y="1810003"/>
                  </a:lnTo>
                  <a:lnTo>
                    <a:pt x="973582" y="615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688" y="5850636"/>
              <a:ext cx="1754124" cy="118414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98219" y="6012941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04604" y="5108447"/>
            <a:ext cx="3202305" cy="2044700"/>
            <a:chOff x="9404604" y="5108447"/>
            <a:chExt cx="3202305" cy="2044700"/>
          </a:xfrm>
        </p:grpSpPr>
        <p:sp>
          <p:nvSpPr>
            <p:cNvPr id="26" name="object 26"/>
            <p:cNvSpPr/>
            <p:nvPr/>
          </p:nvSpPr>
          <p:spPr>
            <a:xfrm>
              <a:off x="10183368" y="5108447"/>
              <a:ext cx="2423160" cy="1789430"/>
            </a:xfrm>
            <a:custGeom>
              <a:avLst/>
              <a:gdLst/>
              <a:ahLst/>
              <a:cxnLst/>
              <a:rect l="l" t="t" r="r" b="b"/>
              <a:pathLst>
                <a:path w="2423159" h="1789429">
                  <a:moveTo>
                    <a:pt x="1380362" y="0"/>
                  </a:moveTo>
                  <a:lnTo>
                    <a:pt x="1380362" y="225678"/>
                  </a:lnTo>
                  <a:lnTo>
                    <a:pt x="0" y="225678"/>
                  </a:lnTo>
                  <a:lnTo>
                    <a:pt x="0" y="1563242"/>
                  </a:lnTo>
                  <a:lnTo>
                    <a:pt x="1380362" y="1563242"/>
                  </a:lnTo>
                  <a:lnTo>
                    <a:pt x="1380362" y="1788922"/>
                  </a:lnTo>
                  <a:lnTo>
                    <a:pt x="2423159" y="894461"/>
                  </a:lnTo>
                  <a:lnTo>
                    <a:pt x="1380362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183368" y="5343143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4">
                  <a:moveTo>
                    <a:pt x="0" y="0"/>
                  </a:moveTo>
                  <a:lnTo>
                    <a:pt x="0" y="1194307"/>
                  </a:lnTo>
                  <a:lnTo>
                    <a:pt x="973581" y="1810003"/>
                  </a:lnTo>
                  <a:lnTo>
                    <a:pt x="973581" y="615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4604" y="5967983"/>
              <a:ext cx="1752600" cy="118414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477892" y="2073020"/>
            <a:ext cx="4157345" cy="157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D80B8"/>
                </a:solidFill>
                <a:latin typeface="Calibri"/>
                <a:cs typeface="Calibri"/>
              </a:rPr>
              <a:t>LowerCasePipe</a:t>
            </a:r>
            <a:endParaRPr sz="2400">
              <a:latin typeface="Calibri"/>
              <a:cs typeface="Calibri"/>
            </a:endParaRPr>
          </a:p>
          <a:p>
            <a:pPr marL="1184275" marR="25400" indent="-1155700">
              <a:lnSpc>
                <a:spcPct val="100000"/>
              </a:lnSpc>
              <a:spcBef>
                <a:spcPts val="10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Converts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lower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case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|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lowercase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77755" y="2895981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80472" y="6126226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36185" y="8126730"/>
            <a:ext cx="10337165" cy="948055"/>
          </a:xfrm>
          <a:custGeom>
            <a:avLst/>
            <a:gdLst/>
            <a:ahLst/>
            <a:cxnLst/>
            <a:rect l="l" t="t" r="r" b="b"/>
            <a:pathLst>
              <a:path w="10337165" h="948054">
                <a:moveTo>
                  <a:pt x="0" y="157988"/>
                </a:moveTo>
                <a:lnTo>
                  <a:pt x="8000" y="108077"/>
                </a:lnTo>
                <a:lnTo>
                  <a:pt x="30479" y="64643"/>
                </a:lnTo>
                <a:lnTo>
                  <a:pt x="64642" y="30480"/>
                </a:lnTo>
                <a:lnTo>
                  <a:pt x="108076" y="8001"/>
                </a:lnTo>
                <a:lnTo>
                  <a:pt x="157987" y="0"/>
                </a:lnTo>
                <a:lnTo>
                  <a:pt x="10179177" y="0"/>
                </a:lnTo>
                <a:lnTo>
                  <a:pt x="10229087" y="8001"/>
                </a:lnTo>
                <a:lnTo>
                  <a:pt x="10272521" y="30480"/>
                </a:lnTo>
                <a:lnTo>
                  <a:pt x="10306685" y="64643"/>
                </a:lnTo>
                <a:lnTo>
                  <a:pt x="10329164" y="108077"/>
                </a:lnTo>
                <a:lnTo>
                  <a:pt x="10337165" y="157988"/>
                </a:lnTo>
                <a:lnTo>
                  <a:pt x="10337165" y="789813"/>
                </a:lnTo>
                <a:lnTo>
                  <a:pt x="10329164" y="839724"/>
                </a:lnTo>
                <a:lnTo>
                  <a:pt x="10306685" y="883158"/>
                </a:lnTo>
                <a:lnTo>
                  <a:pt x="10272521" y="917321"/>
                </a:lnTo>
                <a:lnTo>
                  <a:pt x="10229087" y="939749"/>
                </a:lnTo>
                <a:lnTo>
                  <a:pt x="10179177" y="947801"/>
                </a:lnTo>
                <a:lnTo>
                  <a:pt x="157987" y="947801"/>
                </a:lnTo>
                <a:lnTo>
                  <a:pt x="108076" y="939749"/>
                </a:lnTo>
                <a:lnTo>
                  <a:pt x="64642" y="917321"/>
                </a:lnTo>
                <a:lnTo>
                  <a:pt x="30479" y="883158"/>
                </a:lnTo>
                <a:lnTo>
                  <a:pt x="8000" y="839724"/>
                </a:lnTo>
                <a:lnTo>
                  <a:pt x="0" y="789813"/>
                </a:lnTo>
                <a:lnTo>
                  <a:pt x="0" y="157988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111622" y="8182482"/>
            <a:ext cx="9189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215" marR="5080" indent="-107315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have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JsonPipe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converts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JSON-format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useful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debugging.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json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79291" y="8336280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8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8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8" y="196850"/>
                </a:lnTo>
                <a:lnTo>
                  <a:pt x="791845" y="178308"/>
                </a:lnTo>
                <a:lnTo>
                  <a:pt x="788288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3049250" y="2066670"/>
            <a:ext cx="4197350" cy="157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26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95A82"/>
                </a:solidFill>
                <a:latin typeface="Calibri"/>
                <a:cs typeface="Calibri"/>
              </a:rPr>
              <a:t>UpperCasePipe</a:t>
            </a:r>
            <a:endParaRPr sz="2400">
              <a:latin typeface="Calibri"/>
              <a:cs typeface="Calibri"/>
            </a:endParaRPr>
          </a:p>
          <a:p>
            <a:pPr marL="1202690" marR="22225" indent="-1174115">
              <a:lnSpc>
                <a:spcPct val="100000"/>
              </a:lnSpc>
              <a:spcBef>
                <a:spcPts val="10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Converts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upper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case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value_expression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uppercase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6290" y="5019243"/>
            <a:ext cx="4034790" cy="195897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 indent="1171575">
              <a:lnSpc>
                <a:spcPct val="101899"/>
              </a:lnSpc>
              <a:spcBef>
                <a:spcPts val="45"/>
              </a:spcBef>
            </a:pPr>
            <a:r>
              <a:rPr dirty="0" sz="2400" spc="-5" b="1">
                <a:solidFill>
                  <a:srgbClr val="F09C12"/>
                </a:solidFill>
                <a:latin typeface="Calibri"/>
                <a:cs typeface="Calibri"/>
              </a:rPr>
              <a:t>TitleCasePipe </a:t>
            </a:r>
            <a:r>
              <a:rPr dirty="0" sz="2400" b="1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Capitalizes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letter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word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transforms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rest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algn="ctr" marL="4953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word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lower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algn="ctr" marL="52069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titlecase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06604" y="5030800"/>
            <a:ext cx="4640580" cy="231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CB854"/>
                </a:solidFill>
                <a:latin typeface="Calibri"/>
                <a:cs typeface="Calibri"/>
              </a:rPr>
              <a:t>SlicePipe</a:t>
            </a:r>
            <a:endParaRPr sz="2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part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string.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 string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subset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algn="ctr" marL="181610" marR="17653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slice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start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[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]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8385" y="242328"/>
            <a:ext cx="17197070" cy="10049510"/>
            <a:chOff x="798385" y="242328"/>
            <a:chExt cx="17197070" cy="10049510"/>
          </a:xfrm>
        </p:grpSpPr>
        <p:sp>
          <p:nvSpPr>
            <p:cNvPr id="8" name="object 8"/>
            <p:cNvSpPr/>
            <p:nvPr/>
          </p:nvSpPr>
          <p:spPr>
            <a:xfrm>
              <a:off x="803148" y="3590544"/>
              <a:ext cx="572770" cy="2266315"/>
            </a:xfrm>
            <a:custGeom>
              <a:avLst/>
              <a:gdLst/>
              <a:ahLst/>
              <a:cxnLst/>
              <a:rect l="l" t="t" r="r" b="b"/>
              <a:pathLst>
                <a:path w="572769" h="2266315">
                  <a:moveTo>
                    <a:pt x="0" y="829055"/>
                  </a:moveTo>
                  <a:lnTo>
                    <a:pt x="3746" y="782573"/>
                  </a:lnTo>
                  <a:lnTo>
                    <a:pt x="14592" y="738504"/>
                  </a:lnTo>
                  <a:lnTo>
                    <a:pt x="31953" y="697356"/>
                  </a:lnTo>
                  <a:lnTo>
                    <a:pt x="55245" y="659764"/>
                  </a:lnTo>
                  <a:lnTo>
                    <a:pt x="83858" y="626363"/>
                  </a:lnTo>
                  <a:lnTo>
                    <a:pt x="117220" y="597788"/>
                  </a:lnTo>
                  <a:lnTo>
                    <a:pt x="154736" y="574547"/>
                  </a:lnTo>
                  <a:lnTo>
                    <a:pt x="195821" y="557148"/>
                  </a:lnTo>
                  <a:lnTo>
                    <a:pt x="239877" y="546226"/>
                  </a:lnTo>
                  <a:lnTo>
                    <a:pt x="286321" y="542543"/>
                  </a:lnTo>
                  <a:lnTo>
                    <a:pt x="332765" y="546226"/>
                  </a:lnTo>
                  <a:lnTo>
                    <a:pt x="376821" y="557148"/>
                  </a:lnTo>
                  <a:lnTo>
                    <a:pt x="417906" y="574547"/>
                  </a:lnTo>
                  <a:lnTo>
                    <a:pt x="455421" y="597788"/>
                  </a:lnTo>
                  <a:lnTo>
                    <a:pt x="488823" y="626363"/>
                  </a:lnTo>
                  <a:lnTo>
                    <a:pt x="517398" y="659764"/>
                  </a:lnTo>
                  <a:lnTo>
                    <a:pt x="540639" y="697356"/>
                  </a:lnTo>
                  <a:lnTo>
                    <a:pt x="558038" y="738504"/>
                  </a:lnTo>
                  <a:lnTo>
                    <a:pt x="568833" y="782573"/>
                  </a:lnTo>
                  <a:lnTo>
                    <a:pt x="572643" y="829055"/>
                  </a:lnTo>
                  <a:lnTo>
                    <a:pt x="568833" y="875538"/>
                  </a:lnTo>
                  <a:lnTo>
                    <a:pt x="558038" y="919606"/>
                  </a:lnTo>
                  <a:lnTo>
                    <a:pt x="540639" y="960627"/>
                  </a:lnTo>
                  <a:lnTo>
                    <a:pt x="517398" y="998219"/>
                  </a:lnTo>
                  <a:lnTo>
                    <a:pt x="488823" y="1031620"/>
                  </a:lnTo>
                  <a:lnTo>
                    <a:pt x="455421" y="1060195"/>
                  </a:lnTo>
                  <a:lnTo>
                    <a:pt x="417906" y="1083564"/>
                  </a:lnTo>
                  <a:lnTo>
                    <a:pt x="376821" y="1100835"/>
                  </a:lnTo>
                  <a:lnTo>
                    <a:pt x="332765" y="1111757"/>
                  </a:lnTo>
                  <a:lnTo>
                    <a:pt x="286321" y="1115440"/>
                  </a:lnTo>
                  <a:lnTo>
                    <a:pt x="239877" y="1111757"/>
                  </a:lnTo>
                  <a:lnTo>
                    <a:pt x="195821" y="1100835"/>
                  </a:lnTo>
                  <a:lnTo>
                    <a:pt x="154736" y="1083564"/>
                  </a:lnTo>
                  <a:lnTo>
                    <a:pt x="117220" y="1060195"/>
                  </a:lnTo>
                  <a:lnTo>
                    <a:pt x="83858" y="1031620"/>
                  </a:lnTo>
                  <a:lnTo>
                    <a:pt x="55245" y="998219"/>
                  </a:lnTo>
                  <a:lnTo>
                    <a:pt x="31953" y="960627"/>
                  </a:lnTo>
                  <a:lnTo>
                    <a:pt x="14592" y="919606"/>
                  </a:lnTo>
                  <a:lnTo>
                    <a:pt x="3746" y="875538"/>
                  </a:lnTo>
                  <a:lnTo>
                    <a:pt x="0" y="829055"/>
                  </a:lnTo>
                  <a:close/>
                </a:path>
                <a:path w="572769" h="2266315">
                  <a:moveTo>
                    <a:pt x="286321" y="0"/>
                  </a:moveTo>
                  <a:lnTo>
                    <a:pt x="286321" y="541527"/>
                  </a:lnTo>
                </a:path>
                <a:path w="572769" h="2266315">
                  <a:moveTo>
                    <a:pt x="286321" y="1115440"/>
                  </a:moveTo>
                  <a:lnTo>
                    <a:pt x="286321" y="1656968"/>
                  </a:lnTo>
                </a:path>
                <a:path w="572769" h="2266315">
                  <a:moveTo>
                    <a:pt x="286321" y="2229484"/>
                  </a:moveTo>
                  <a:lnTo>
                    <a:pt x="286321" y="226606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2" y="4344924"/>
              <a:ext cx="4927092" cy="47823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4437888"/>
              <a:ext cx="4742688" cy="45918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7458" y="930605"/>
            <a:ext cx="27381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347" y="2785109"/>
            <a:ext cx="1816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lowercase,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upp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titlecase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716" y="1176908"/>
            <a:ext cx="10361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Accept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convert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uppercase,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lowercase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titlecase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716" y="1908175"/>
            <a:ext cx="12124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‘convertstring’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currently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empty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‘value’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716" y="3006343"/>
            <a:ext cx="125088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‘change’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takes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entered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 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1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7653" y="4204461"/>
            <a:ext cx="1439545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347" y="5282565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3231" y="5850635"/>
            <a:ext cx="876300" cy="1211580"/>
            <a:chOff x="713231" y="5850635"/>
            <a:chExt cx="876300" cy="1211580"/>
          </a:xfrm>
        </p:grpSpPr>
        <p:sp>
          <p:nvSpPr>
            <p:cNvPr id="22" name="object 22"/>
            <p:cNvSpPr/>
            <p:nvPr/>
          </p:nvSpPr>
          <p:spPr>
            <a:xfrm>
              <a:off x="719327" y="5856731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9327" y="5856731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  <a:path w="864235" h="1199515">
                  <a:moveTo>
                    <a:pt x="0" y="222504"/>
                  </a:moveTo>
                  <a:lnTo>
                    <a:pt x="716178" y="222504"/>
                  </a:lnTo>
                  <a:lnTo>
                    <a:pt x="716178" y="71640"/>
                  </a:lnTo>
                  <a:lnTo>
                    <a:pt x="0" y="71640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046988" y="7037831"/>
            <a:ext cx="11024235" cy="3221990"/>
            <a:chOff x="1046988" y="7037831"/>
            <a:chExt cx="11024235" cy="3221990"/>
          </a:xfrm>
        </p:grpSpPr>
        <p:sp>
          <p:nvSpPr>
            <p:cNvPr id="25" name="object 25"/>
            <p:cNvSpPr/>
            <p:nvPr/>
          </p:nvSpPr>
          <p:spPr>
            <a:xfrm>
              <a:off x="9432797" y="7056881"/>
              <a:ext cx="2619375" cy="1400175"/>
            </a:xfrm>
            <a:custGeom>
              <a:avLst/>
              <a:gdLst/>
              <a:ahLst/>
              <a:cxnLst/>
              <a:rect l="l" t="t" r="r" b="b"/>
              <a:pathLst>
                <a:path w="2619375" h="1400175">
                  <a:moveTo>
                    <a:pt x="0" y="1400047"/>
                  </a:moveTo>
                  <a:lnTo>
                    <a:pt x="2619248" y="1400047"/>
                  </a:lnTo>
                  <a:lnTo>
                    <a:pt x="2619248" y="0"/>
                  </a:lnTo>
                  <a:lnTo>
                    <a:pt x="0" y="0"/>
                  </a:lnTo>
                  <a:lnTo>
                    <a:pt x="0" y="140004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3148" y="3585781"/>
            <a:ext cx="572770" cy="2275840"/>
            <a:chOff x="803148" y="3585781"/>
            <a:chExt cx="572770" cy="2275840"/>
          </a:xfrm>
        </p:grpSpPr>
        <p:sp>
          <p:nvSpPr>
            <p:cNvPr id="12" name="object 12"/>
            <p:cNvSpPr/>
            <p:nvPr/>
          </p:nvSpPr>
          <p:spPr>
            <a:xfrm>
              <a:off x="803148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2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660" y="3590544"/>
              <a:ext cx="0" cy="2266315"/>
            </a:xfrm>
            <a:custGeom>
              <a:avLst/>
              <a:gdLst/>
              <a:ahLst/>
              <a:cxnLst/>
              <a:rect l="l" t="t" r="r" b="b"/>
              <a:pathLst>
                <a:path w="0" h="2266315">
                  <a:moveTo>
                    <a:pt x="0" y="0"/>
                  </a:moveTo>
                  <a:lnTo>
                    <a:pt x="0" y="541527"/>
                  </a:lnTo>
                </a:path>
                <a:path w="0" h="2266315">
                  <a:moveTo>
                    <a:pt x="0" y="1115440"/>
                  </a:moveTo>
                  <a:lnTo>
                    <a:pt x="0" y="1656968"/>
                  </a:lnTo>
                </a:path>
                <a:path w="0" h="2266315">
                  <a:moveTo>
                    <a:pt x="0" y="2229484"/>
                  </a:moveTo>
                  <a:lnTo>
                    <a:pt x="0" y="226606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97458" y="930605"/>
            <a:ext cx="27381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347" y="2785109"/>
            <a:ext cx="1816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lowercase,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upp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titlecase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716" y="1176908"/>
            <a:ext cx="126206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entered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input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box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‘convertstring’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clicked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change()</a:t>
            </a:r>
            <a:r>
              <a:rPr dirty="0" sz="24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716" y="2274569"/>
            <a:ext cx="122618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‘WElcome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eDUreKa’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box.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stored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‘convertstring’ </a:t>
            </a:r>
            <a:r>
              <a:rPr dirty="0" sz="2400" spc="-5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change()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716" y="3372104"/>
            <a:ext cx="9330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‘Convert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String’</a:t>
            </a:r>
            <a:r>
              <a:rPr dirty="0" sz="2400" spc="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would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below 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7348" y="4204461"/>
            <a:ext cx="143891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6988" y="4137659"/>
            <a:ext cx="16686530" cy="6122035"/>
            <a:chOff x="1046988" y="4137659"/>
            <a:chExt cx="16686530" cy="612203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12295" y="4137659"/>
              <a:ext cx="6220967" cy="46390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9644" y="4238243"/>
              <a:ext cx="5990844" cy="44333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625071" y="4233671"/>
              <a:ext cx="6000115" cy="4442460"/>
            </a:xfrm>
            <a:custGeom>
              <a:avLst/>
              <a:gdLst/>
              <a:ahLst/>
              <a:cxnLst/>
              <a:rect l="l" t="t" r="r" b="b"/>
              <a:pathLst>
                <a:path w="6000115" h="4442459">
                  <a:moveTo>
                    <a:pt x="0" y="4442206"/>
                  </a:moveTo>
                  <a:lnTo>
                    <a:pt x="5999607" y="4442206"/>
                  </a:lnTo>
                  <a:lnTo>
                    <a:pt x="5999607" y="0"/>
                  </a:lnTo>
                  <a:lnTo>
                    <a:pt x="0" y="0"/>
                  </a:lnTo>
                  <a:lnTo>
                    <a:pt x="0" y="44422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3835" y="5088635"/>
              <a:ext cx="6655308" cy="36697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5088" y="5170931"/>
              <a:ext cx="6437375" cy="35006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985253" y="5837681"/>
              <a:ext cx="4175760" cy="777240"/>
            </a:xfrm>
            <a:custGeom>
              <a:avLst/>
              <a:gdLst/>
              <a:ahLst/>
              <a:cxnLst/>
              <a:rect l="l" t="t" r="r" b="b"/>
              <a:pathLst>
                <a:path w="4175759" h="777240">
                  <a:moveTo>
                    <a:pt x="0" y="315467"/>
                  </a:moveTo>
                  <a:lnTo>
                    <a:pt x="2735579" y="315467"/>
                  </a:lnTo>
                  <a:lnTo>
                    <a:pt x="2735579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  <a:path w="4175759" h="777240">
                  <a:moveTo>
                    <a:pt x="1223772" y="777239"/>
                  </a:moveTo>
                  <a:lnTo>
                    <a:pt x="4175759" y="777239"/>
                  </a:lnTo>
                  <a:lnTo>
                    <a:pt x="4175759" y="461772"/>
                  </a:lnTo>
                  <a:lnTo>
                    <a:pt x="1223772" y="461772"/>
                  </a:lnTo>
                  <a:lnTo>
                    <a:pt x="1223772" y="77723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514347" y="5282565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3231" y="5850635"/>
            <a:ext cx="876300" cy="1211580"/>
            <a:chOff x="713231" y="5850635"/>
            <a:chExt cx="876300" cy="1211580"/>
          </a:xfrm>
        </p:grpSpPr>
        <p:sp>
          <p:nvSpPr>
            <p:cNvPr id="31" name="object 31"/>
            <p:cNvSpPr/>
            <p:nvPr/>
          </p:nvSpPr>
          <p:spPr>
            <a:xfrm>
              <a:off x="719327" y="5856731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9327" y="5856731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  <a:path w="864235" h="1199515">
                  <a:moveTo>
                    <a:pt x="0" y="222504"/>
                  </a:moveTo>
                  <a:lnTo>
                    <a:pt x="716178" y="222504"/>
                  </a:lnTo>
                  <a:lnTo>
                    <a:pt x="716178" y="71640"/>
                  </a:lnTo>
                  <a:lnTo>
                    <a:pt x="0" y="71640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8385" y="3585781"/>
            <a:ext cx="582295" cy="2256790"/>
            <a:chOff x="798385" y="3585781"/>
            <a:chExt cx="582295" cy="2256790"/>
          </a:xfrm>
        </p:grpSpPr>
        <p:sp>
          <p:nvSpPr>
            <p:cNvPr id="12" name="object 12"/>
            <p:cNvSpPr/>
            <p:nvPr/>
          </p:nvSpPr>
          <p:spPr>
            <a:xfrm>
              <a:off x="803148" y="3590544"/>
              <a:ext cx="572770" cy="1656714"/>
            </a:xfrm>
            <a:custGeom>
              <a:avLst/>
              <a:gdLst/>
              <a:ahLst/>
              <a:cxnLst/>
              <a:rect l="l" t="t" r="r" b="b"/>
              <a:pathLst>
                <a:path w="572769" h="1656714">
                  <a:moveTo>
                    <a:pt x="0" y="828928"/>
                  </a:moveTo>
                  <a:lnTo>
                    <a:pt x="3746" y="782446"/>
                  </a:lnTo>
                  <a:lnTo>
                    <a:pt x="14592" y="738377"/>
                  </a:lnTo>
                  <a:lnTo>
                    <a:pt x="31953" y="697229"/>
                  </a:lnTo>
                  <a:lnTo>
                    <a:pt x="55245" y="659638"/>
                  </a:lnTo>
                  <a:lnTo>
                    <a:pt x="83858" y="626363"/>
                  </a:lnTo>
                  <a:lnTo>
                    <a:pt x="117220" y="597661"/>
                  </a:lnTo>
                  <a:lnTo>
                    <a:pt x="154736" y="574420"/>
                  </a:lnTo>
                  <a:lnTo>
                    <a:pt x="195821" y="557021"/>
                  </a:lnTo>
                  <a:lnTo>
                    <a:pt x="239877" y="546226"/>
                  </a:lnTo>
                  <a:lnTo>
                    <a:pt x="286321" y="542416"/>
                  </a:lnTo>
                  <a:lnTo>
                    <a:pt x="332765" y="546226"/>
                  </a:lnTo>
                  <a:lnTo>
                    <a:pt x="376821" y="557021"/>
                  </a:lnTo>
                  <a:lnTo>
                    <a:pt x="417906" y="574420"/>
                  </a:lnTo>
                  <a:lnTo>
                    <a:pt x="455421" y="597661"/>
                  </a:lnTo>
                  <a:lnTo>
                    <a:pt x="488823" y="626363"/>
                  </a:lnTo>
                  <a:lnTo>
                    <a:pt x="517398" y="659638"/>
                  </a:lnTo>
                  <a:lnTo>
                    <a:pt x="540639" y="697229"/>
                  </a:lnTo>
                  <a:lnTo>
                    <a:pt x="558038" y="738377"/>
                  </a:lnTo>
                  <a:lnTo>
                    <a:pt x="568833" y="782446"/>
                  </a:lnTo>
                  <a:lnTo>
                    <a:pt x="572643" y="828928"/>
                  </a:lnTo>
                  <a:lnTo>
                    <a:pt x="568833" y="875283"/>
                  </a:lnTo>
                  <a:lnTo>
                    <a:pt x="558038" y="919352"/>
                  </a:lnTo>
                  <a:lnTo>
                    <a:pt x="540639" y="960501"/>
                  </a:lnTo>
                  <a:lnTo>
                    <a:pt x="517398" y="998092"/>
                  </a:lnTo>
                  <a:lnTo>
                    <a:pt x="488823" y="1031366"/>
                  </a:lnTo>
                  <a:lnTo>
                    <a:pt x="455421" y="1060068"/>
                  </a:lnTo>
                  <a:lnTo>
                    <a:pt x="417906" y="1083309"/>
                  </a:lnTo>
                  <a:lnTo>
                    <a:pt x="376821" y="1100708"/>
                  </a:lnTo>
                  <a:lnTo>
                    <a:pt x="332765" y="1111503"/>
                  </a:lnTo>
                  <a:lnTo>
                    <a:pt x="286321" y="1115314"/>
                  </a:lnTo>
                  <a:lnTo>
                    <a:pt x="239877" y="1111503"/>
                  </a:lnTo>
                  <a:lnTo>
                    <a:pt x="195821" y="1100708"/>
                  </a:lnTo>
                  <a:lnTo>
                    <a:pt x="154736" y="1083309"/>
                  </a:lnTo>
                  <a:lnTo>
                    <a:pt x="117220" y="1060068"/>
                  </a:lnTo>
                  <a:lnTo>
                    <a:pt x="83858" y="1031366"/>
                  </a:lnTo>
                  <a:lnTo>
                    <a:pt x="55245" y="998092"/>
                  </a:lnTo>
                  <a:lnTo>
                    <a:pt x="31953" y="960501"/>
                  </a:lnTo>
                  <a:lnTo>
                    <a:pt x="14592" y="919352"/>
                  </a:lnTo>
                  <a:lnTo>
                    <a:pt x="3746" y="875283"/>
                  </a:lnTo>
                  <a:lnTo>
                    <a:pt x="0" y="828928"/>
                  </a:lnTo>
                  <a:close/>
                </a:path>
                <a:path w="572769" h="1656714">
                  <a:moveTo>
                    <a:pt x="286321" y="0"/>
                  </a:moveTo>
                  <a:lnTo>
                    <a:pt x="286321" y="541401"/>
                  </a:lnTo>
                </a:path>
                <a:path w="572769" h="1656714">
                  <a:moveTo>
                    <a:pt x="286321" y="1115314"/>
                  </a:moveTo>
                  <a:lnTo>
                    <a:pt x="286321" y="1656714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469" y="581964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-4571" y="7620"/>
                  </a:moveTo>
                  <a:lnTo>
                    <a:pt x="4571" y="7620"/>
                  </a:lnTo>
                </a:path>
              </a:pathLst>
            </a:custGeom>
            <a:ln w="15239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97458" y="930605"/>
            <a:ext cx="27381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347" y="2785109"/>
            <a:ext cx="1816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lowercase,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upp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titlecase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716" y="1176908"/>
            <a:ext cx="7297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same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slice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716" y="1908175"/>
            <a:ext cx="8909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spec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gu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7348" y="4204461"/>
            <a:ext cx="143891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347" y="5282565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3231" y="5829300"/>
            <a:ext cx="876300" cy="1233170"/>
            <a:chOff x="713231" y="5829300"/>
            <a:chExt cx="876300" cy="1233170"/>
          </a:xfrm>
        </p:grpSpPr>
        <p:sp>
          <p:nvSpPr>
            <p:cNvPr id="21" name="object 21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716279" y="0"/>
                  </a:moveTo>
                  <a:lnTo>
                    <a:pt x="0" y="0"/>
                  </a:lnTo>
                  <a:lnTo>
                    <a:pt x="0" y="150622"/>
                  </a:lnTo>
                  <a:lnTo>
                    <a:pt x="716279" y="150622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0" y="150622"/>
                  </a:moveTo>
                  <a:lnTo>
                    <a:pt x="716279" y="150622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150622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46988" y="3308603"/>
            <a:ext cx="16336010" cy="6951345"/>
            <a:chOff x="1046988" y="3308603"/>
            <a:chExt cx="16336010" cy="695134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7591" y="3770375"/>
              <a:ext cx="6403848" cy="45780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7344" y="3308603"/>
              <a:ext cx="5105400" cy="51511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4023" y="3415283"/>
              <a:ext cx="4896612" cy="49331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379452" y="3410711"/>
              <a:ext cx="4905375" cy="4942205"/>
            </a:xfrm>
            <a:custGeom>
              <a:avLst/>
              <a:gdLst/>
              <a:ahLst/>
              <a:cxnLst/>
              <a:rect l="l" t="t" r="r" b="b"/>
              <a:pathLst>
                <a:path w="4905375" h="4942205">
                  <a:moveTo>
                    <a:pt x="0" y="4942205"/>
                  </a:moveTo>
                  <a:lnTo>
                    <a:pt x="4905248" y="4942205"/>
                  </a:lnTo>
                  <a:lnTo>
                    <a:pt x="4905248" y="0"/>
                  </a:lnTo>
                  <a:lnTo>
                    <a:pt x="0" y="0"/>
                  </a:lnTo>
                  <a:lnTo>
                    <a:pt x="0" y="4942205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2509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Built-In</a:t>
            </a:r>
            <a:r>
              <a:rPr dirty="0" sz="5600" spc="-120"/>
              <a:t> </a:t>
            </a:r>
            <a:r>
              <a:rPr dirty="0" sz="5600" spc="-5"/>
              <a:t>Pipes:</a:t>
            </a:r>
            <a:r>
              <a:rPr dirty="0" sz="5600" spc="-70"/>
              <a:t> </a:t>
            </a:r>
            <a:r>
              <a:rPr dirty="0" sz="5600" spc="-5"/>
              <a:t>Applicable</a:t>
            </a:r>
            <a:r>
              <a:rPr dirty="0" sz="5600" spc="-90"/>
              <a:t> </a:t>
            </a:r>
            <a:r>
              <a:rPr dirty="0" sz="5600"/>
              <a:t>On</a:t>
            </a:r>
            <a:r>
              <a:rPr dirty="0" sz="5600" spc="-35"/>
              <a:t> </a:t>
            </a:r>
            <a:r>
              <a:rPr dirty="0" sz="5600"/>
              <a:t>Numbers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53083" y="3086100"/>
            <a:ext cx="3493135" cy="955040"/>
            <a:chOff x="1053083" y="3086100"/>
            <a:chExt cx="3493135" cy="955040"/>
          </a:xfrm>
        </p:grpSpPr>
        <p:sp>
          <p:nvSpPr>
            <p:cNvPr id="4" name="object 4"/>
            <p:cNvSpPr/>
            <p:nvPr/>
          </p:nvSpPr>
          <p:spPr>
            <a:xfrm>
              <a:off x="1066799" y="3099816"/>
              <a:ext cx="3463925" cy="926465"/>
            </a:xfrm>
            <a:custGeom>
              <a:avLst/>
              <a:gdLst/>
              <a:ahLst/>
              <a:cxnLst/>
              <a:rect l="l" t="t" r="r" b="b"/>
              <a:pathLst>
                <a:path w="3463925" h="926464">
                  <a:moveTo>
                    <a:pt x="3309492" y="0"/>
                  </a:moveTo>
                  <a:lnTo>
                    <a:pt x="154495" y="0"/>
                  </a:lnTo>
                  <a:lnTo>
                    <a:pt x="105663" y="7874"/>
                  </a:lnTo>
                  <a:lnTo>
                    <a:pt x="63246" y="29717"/>
                  </a:lnTo>
                  <a:lnTo>
                    <a:pt x="29806" y="63118"/>
                  </a:lnTo>
                  <a:lnTo>
                    <a:pt x="7874" y="105536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4" y="820546"/>
                  </a:lnTo>
                  <a:lnTo>
                    <a:pt x="29806" y="862964"/>
                  </a:lnTo>
                  <a:lnTo>
                    <a:pt x="63246" y="896365"/>
                  </a:lnTo>
                  <a:lnTo>
                    <a:pt x="105663" y="918209"/>
                  </a:lnTo>
                  <a:lnTo>
                    <a:pt x="154495" y="926083"/>
                  </a:lnTo>
                  <a:lnTo>
                    <a:pt x="3309492" y="926083"/>
                  </a:lnTo>
                  <a:lnTo>
                    <a:pt x="3358261" y="918209"/>
                  </a:lnTo>
                  <a:lnTo>
                    <a:pt x="3400679" y="896365"/>
                  </a:lnTo>
                  <a:lnTo>
                    <a:pt x="3434079" y="862964"/>
                  </a:lnTo>
                  <a:lnTo>
                    <a:pt x="3456051" y="820546"/>
                  </a:lnTo>
                  <a:lnTo>
                    <a:pt x="3463925" y="771778"/>
                  </a:lnTo>
                  <a:lnTo>
                    <a:pt x="3463925" y="154304"/>
                  </a:lnTo>
                  <a:lnTo>
                    <a:pt x="3456051" y="105536"/>
                  </a:lnTo>
                  <a:lnTo>
                    <a:pt x="3434079" y="63118"/>
                  </a:lnTo>
                  <a:lnTo>
                    <a:pt x="3400679" y="29717"/>
                  </a:lnTo>
                  <a:lnTo>
                    <a:pt x="3358261" y="7874"/>
                  </a:lnTo>
                  <a:lnTo>
                    <a:pt x="330949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7561" y="3100577"/>
              <a:ext cx="3463925" cy="926465"/>
            </a:xfrm>
            <a:custGeom>
              <a:avLst/>
              <a:gdLst/>
              <a:ahLst/>
              <a:cxnLst/>
              <a:rect l="l" t="t" r="r" b="b"/>
              <a:pathLst>
                <a:path w="3463925" h="926464">
                  <a:moveTo>
                    <a:pt x="0" y="154304"/>
                  </a:moveTo>
                  <a:lnTo>
                    <a:pt x="7874" y="105537"/>
                  </a:lnTo>
                  <a:lnTo>
                    <a:pt x="29806" y="63119"/>
                  </a:lnTo>
                  <a:lnTo>
                    <a:pt x="63246" y="29718"/>
                  </a:lnTo>
                  <a:lnTo>
                    <a:pt x="105663" y="7874"/>
                  </a:lnTo>
                  <a:lnTo>
                    <a:pt x="154495" y="0"/>
                  </a:lnTo>
                  <a:lnTo>
                    <a:pt x="3309492" y="0"/>
                  </a:lnTo>
                  <a:lnTo>
                    <a:pt x="3358261" y="7874"/>
                  </a:lnTo>
                  <a:lnTo>
                    <a:pt x="3400679" y="29718"/>
                  </a:lnTo>
                  <a:lnTo>
                    <a:pt x="3434079" y="63119"/>
                  </a:lnTo>
                  <a:lnTo>
                    <a:pt x="3456051" y="105537"/>
                  </a:lnTo>
                  <a:lnTo>
                    <a:pt x="3463925" y="154304"/>
                  </a:lnTo>
                  <a:lnTo>
                    <a:pt x="3463925" y="771779"/>
                  </a:lnTo>
                  <a:lnTo>
                    <a:pt x="3456051" y="820547"/>
                  </a:lnTo>
                  <a:lnTo>
                    <a:pt x="3434079" y="862964"/>
                  </a:lnTo>
                  <a:lnTo>
                    <a:pt x="3400679" y="896366"/>
                  </a:lnTo>
                  <a:lnTo>
                    <a:pt x="3358261" y="918210"/>
                  </a:lnTo>
                  <a:lnTo>
                    <a:pt x="3309492" y="926084"/>
                  </a:lnTo>
                  <a:lnTo>
                    <a:pt x="154495" y="926084"/>
                  </a:lnTo>
                  <a:lnTo>
                    <a:pt x="105663" y="918210"/>
                  </a:lnTo>
                  <a:lnTo>
                    <a:pt x="63246" y="896366"/>
                  </a:lnTo>
                  <a:lnTo>
                    <a:pt x="29806" y="862964"/>
                  </a:lnTo>
                  <a:lnTo>
                    <a:pt x="7874" y="820547"/>
                  </a:lnTo>
                  <a:lnTo>
                    <a:pt x="0" y="771779"/>
                  </a:lnTo>
                  <a:lnTo>
                    <a:pt x="0" y="154304"/>
                  </a:lnTo>
                  <a:close/>
                </a:path>
              </a:pathLst>
            </a:custGeom>
            <a:ln w="2895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96567" y="3327272"/>
            <a:ext cx="1598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dirty="0" sz="2400" spc="5" b="1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ima</a:t>
            </a:r>
            <a:r>
              <a:rPr dirty="0" sz="2400" spc="-10" b="1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z="2400" spc="-5" b="1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9828" y="1972055"/>
            <a:ext cx="6844665" cy="3312160"/>
            <a:chOff x="4719828" y="1972055"/>
            <a:chExt cx="6844665" cy="3312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1972055"/>
              <a:ext cx="6844283" cy="3238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044" y="1981199"/>
              <a:ext cx="6504432" cy="33025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1979676"/>
            <a:ext cx="6760845" cy="316420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79375" rIns="0" bIns="0" rtlCol="0" vert="horz">
            <a:spAutoFit/>
          </a:bodyPr>
          <a:lstStyle/>
          <a:p>
            <a:pPr algn="ctr" marL="431800" marR="422909">
              <a:lnSpc>
                <a:spcPct val="100000"/>
              </a:lnSpc>
              <a:spcBef>
                <a:spcPts val="62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Formats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decimal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according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‘digits’ </a:t>
            </a:r>
            <a:r>
              <a:rPr dirty="0" sz="2400" spc="-5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algn="ctr" marR="42545">
              <a:lnSpc>
                <a:spcPct val="100000"/>
              </a:lnSpc>
              <a:spcBef>
                <a:spcPts val="208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value_expression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[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‘digits’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]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algn="ctr" marR="47625">
              <a:lnSpc>
                <a:spcPct val="100000"/>
              </a:lnSpc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‘digits’</a:t>
            </a:r>
            <a:r>
              <a:rPr dirty="0" sz="2400" spc="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following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format:</a:t>
            </a:r>
            <a:endParaRPr sz="24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80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{minIntegerDigits}.{minFractionDigits}-</a:t>
            </a:r>
            <a:endParaRPr sz="24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{maxFractionDigits}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04319" y="1967483"/>
            <a:ext cx="5624830" cy="3192780"/>
            <a:chOff x="11704319" y="1967483"/>
            <a:chExt cx="5624830" cy="3192780"/>
          </a:xfrm>
        </p:grpSpPr>
        <p:sp>
          <p:nvSpPr>
            <p:cNvPr id="12" name="object 12"/>
            <p:cNvSpPr/>
            <p:nvPr/>
          </p:nvSpPr>
          <p:spPr>
            <a:xfrm>
              <a:off x="11718035" y="1981199"/>
              <a:ext cx="5596255" cy="3163570"/>
            </a:xfrm>
            <a:custGeom>
              <a:avLst/>
              <a:gdLst/>
              <a:ahLst/>
              <a:cxnLst/>
              <a:rect l="l" t="t" r="r" b="b"/>
              <a:pathLst>
                <a:path w="5596255" h="3163570">
                  <a:moveTo>
                    <a:pt x="5595747" y="0"/>
                  </a:moveTo>
                  <a:lnTo>
                    <a:pt x="0" y="0"/>
                  </a:lnTo>
                  <a:lnTo>
                    <a:pt x="0" y="3163442"/>
                  </a:lnTo>
                  <a:lnTo>
                    <a:pt x="5595747" y="3163442"/>
                  </a:lnTo>
                  <a:lnTo>
                    <a:pt x="5595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18797" y="1981961"/>
              <a:ext cx="5596255" cy="3163570"/>
            </a:xfrm>
            <a:custGeom>
              <a:avLst/>
              <a:gdLst/>
              <a:ahLst/>
              <a:cxnLst/>
              <a:rect l="l" t="t" r="r" b="b"/>
              <a:pathLst>
                <a:path w="5596255" h="3163570">
                  <a:moveTo>
                    <a:pt x="0" y="3163443"/>
                  </a:moveTo>
                  <a:lnTo>
                    <a:pt x="5595746" y="3163443"/>
                  </a:lnTo>
                  <a:lnTo>
                    <a:pt x="5595746" y="0"/>
                  </a:lnTo>
                  <a:lnTo>
                    <a:pt x="0" y="0"/>
                  </a:lnTo>
                  <a:lnTo>
                    <a:pt x="0" y="316344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718035" y="1981200"/>
            <a:ext cx="5596255" cy="316357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435609" marR="334645" indent="-342900">
              <a:lnSpc>
                <a:spcPct val="100000"/>
              </a:lnSpc>
              <a:buFont typeface="Wingdings"/>
              <a:buChar char=""/>
              <a:tabLst>
                <a:tab pos="436245" algn="l"/>
              </a:tabLst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minIntegerDigits:</a:t>
            </a:r>
            <a:r>
              <a:rPr dirty="0" sz="2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minimum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digits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 decimal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point.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dirty="0" sz="2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 1</a:t>
            </a:r>
            <a:endParaRPr sz="220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spcBef>
                <a:spcPts val="495"/>
              </a:spcBef>
              <a:buFont typeface="Wingdings"/>
              <a:buChar char=""/>
              <a:tabLst>
                <a:tab pos="43624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minFractionDigits: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digits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decimal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  <a:p>
            <a:pPr marL="435609" marR="144145" indent="-342900">
              <a:lnSpc>
                <a:spcPct val="100000"/>
              </a:lnSpc>
              <a:spcBef>
                <a:spcPts val="505"/>
              </a:spcBef>
              <a:buFont typeface="Wingdings"/>
              <a:buChar char=""/>
              <a:tabLst>
                <a:tab pos="436245" algn="l"/>
              </a:tabLst>
            </a:pP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maxFractionDigits: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dirty="0" sz="22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digits</a:t>
            </a:r>
            <a:r>
              <a:rPr dirty="0" sz="2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decimal</a:t>
            </a:r>
            <a:r>
              <a:rPr dirty="0" sz="2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3083" y="6986016"/>
            <a:ext cx="3493135" cy="958850"/>
            <a:chOff x="1053083" y="6986016"/>
            <a:chExt cx="3493135" cy="958850"/>
          </a:xfrm>
        </p:grpSpPr>
        <p:sp>
          <p:nvSpPr>
            <p:cNvPr id="16" name="object 16"/>
            <p:cNvSpPr/>
            <p:nvPr/>
          </p:nvSpPr>
          <p:spPr>
            <a:xfrm>
              <a:off x="1066799" y="6999732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9239" y="0"/>
                  </a:moveTo>
                  <a:lnTo>
                    <a:pt x="154749" y="0"/>
                  </a:lnTo>
                  <a:lnTo>
                    <a:pt x="105829" y="7873"/>
                  </a:lnTo>
                  <a:lnTo>
                    <a:pt x="63360" y="29844"/>
                  </a:lnTo>
                  <a:lnTo>
                    <a:pt x="29857" y="63372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5"/>
                  </a:lnTo>
                  <a:lnTo>
                    <a:pt x="7886" y="823467"/>
                  </a:lnTo>
                  <a:lnTo>
                    <a:pt x="29857" y="866012"/>
                  </a:lnTo>
                  <a:lnTo>
                    <a:pt x="63360" y="899540"/>
                  </a:lnTo>
                  <a:lnTo>
                    <a:pt x="105829" y="921511"/>
                  </a:lnTo>
                  <a:lnTo>
                    <a:pt x="154749" y="929385"/>
                  </a:lnTo>
                  <a:lnTo>
                    <a:pt x="3309239" y="929385"/>
                  </a:lnTo>
                  <a:lnTo>
                    <a:pt x="3358134" y="921511"/>
                  </a:lnTo>
                  <a:lnTo>
                    <a:pt x="3400552" y="899540"/>
                  </a:lnTo>
                  <a:lnTo>
                    <a:pt x="3434079" y="866012"/>
                  </a:lnTo>
                  <a:lnTo>
                    <a:pt x="3456051" y="823467"/>
                  </a:lnTo>
                  <a:lnTo>
                    <a:pt x="3463925" y="774445"/>
                  </a:lnTo>
                  <a:lnTo>
                    <a:pt x="3463925" y="154939"/>
                  </a:lnTo>
                  <a:lnTo>
                    <a:pt x="3456051" y="105917"/>
                  </a:lnTo>
                  <a:lnTo>
                    <a:pt x="3434079" y="63372"/>
                  </a:lnTo>
                  <a:lnTo>
                    <a:pt x="3400552" y="29844"/>
                  </a:lnTo>
                  <a:lnTo>
                    <a:pt x="3358134" y="7873"/>
                  </a:lnTo>
                  <a:lnTo>
                    <a:pt x="330923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7561" y="700049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60" y="29844"/>
                  </a:lnTo>
                  <a:lnTo>
                    <a:pt x="105829" y="7873"/>
                  </a:lnTo>
                  <a:lnTo>
                    <a:pt x="154749" y="0"/>
                  </a:lnTo>
                  <a:lnTo>
                    <a:pt x="3309239" y="0"/>
                  </a:lnTo>
                  <a:lnTo>
                    <a:pt x="3358134" y="7873"/>
                  </a:lnTo>
                  <a:lnTo>
                    <a:pt x="3400552" y="29844"/>
                  </a:lnTo>
                  <a:lnTo>
                    <a:pt x="3434079" y="63372"/>
                  </a:lnTo>
                  <a:lnTo>
                    <a:pt x="3456051" y="105917"/>
                  </a:lnTo>
                  <a:lnTo>
                    <a:pt x="3463925" y="154939"/>
                  </a:lnTo>
                  <a:lnTo>
                    <a:pt x="3463925" y="774445"/>
                  </a:lnTo>
                  <a:lnTo>
                    <a:pt x="3456051" y="823467"/>
                  </a:lnTo>
                  <a:lnTo>
                    <a:pt x="3434079" y="866012"/>
                  </a:lnTo>
                  <a:lnTo>
                    <a:pt x="3400552" y="899540"/>
                  </a:lnTo>
                  <a:lnTo>
                    <a:pt x="3358134" y="921511"/>
                  </a:lnTo>
                  <a:lnTo>
                    <a:pt x="3309239" y="929385"/>
                  </a:lnTo>
                  <a:lnTo>
                    <a:pt x="154749" y="929385"/>
                  </a:lnTo>
                  <a:lnTo>
                    <a:pt x="105829" y="921511"/>
                  </a:lnTo>
                  <a:lnTo>
                    <a:pt x="63360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27047" y="7230312"/>
            <a:ext cx="15252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00"/>
                </a:solidFill>
                <a:latin typeface="Calibri"/>
                <a:cs typeface="Calibri"/>
              </a:rPr>
              <a:t>PercentPipe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90871" y="5873496"/>
            <a:ext cx="6842759" cy="3240405"/>
            <a:chOff x="4690871" y="5873496"/>
            <a:chExt cx="6842759" cy="324040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0871" y="5873496"/>
              <a:ext cx="6842759" cy="32400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399" y="6797040"/>
              <a:ext cx="6082284" cy="14737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707635" y="5881115"/>
            <a:ext cx="6758940" cy="316547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 marL="6604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Gives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percentage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representation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percent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2509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Built-In</a:t>
            </a:r>
            <a:r>
              <a:rPr dirty="0" sz="5600" spc="-120"/>
              <a:t> </a:t>
            </a:r>
            <a:r>
              <a:rPr dirty="0" sz="5600" spc="-5"/>
              <a:t>Pipes:</a:t>
            </a:r>
            <a:r>
              <a:rPr dirty="0" sz="5600" spc="-70"/>
              <a:t> </a:t>
            </a:r>
            <a:r>
              <a:rPr dirty="0" sz="5600" spc="-5"/>
              <a:t>Applicable</a:t>
            </a:r>
            <a:r>
              <a:rPr dirty="0" sz="5600" spc="-90"/>
              <a:t> </a:t>
            </a:r>
            <a:r>
              <a:rPr dirty="0" sz="5600"/>
              <a:t>On</a:t>
            </a:r>
            <a:r>
              <a:rPr dirty="0" sz="5600" spc="-35"/>
              <a:t> </a:t>
            </a:r>
            <a:r>
              <a:rPr dirty="0" sz="5600"/>
              <a:t>Numbers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53083" y="3086100"/>
            <a:ext cx="3493135" cy="955040"/>
            <a:chOff x="1053083" y="3086100"/>
            <a:chExt cx="3493135" cy="955040"/>
          </a:xfrm>
        </p:grpSpPr>
        <p:sp>
          <p:nvSpPr>
            <p:cNvPr id="4" name="object 4"/>
            <p:cNvSpPr/>
            <p:nvPr/>
          </p:nvSpPr>
          <p:spPr>
            <a:xfrm>
              <a:off x="1066799" y="3099816"/>
              <a:ext cx="3463925" cy="926465"/>
            </a:xfrm>
            <a:custGeom>
              <a:avLst/>
              <a:gdLst/>
              <a:ahLst/>
              <a:cxnLst/>
              <a:rect l="l" t="t" r="r" b="b"/>
              <a:pathLst>
                <a:path w="3463925" h="926464">
                  <a:moveTo>
                    <a:pt x="3309492" y="0"/>
                  </a:moveTo>
                  <a:lnTo>
                    <a:pt x="154495" y="0"/>
                  </a:lnTo>
                  <a:lnTo>
                    <a:pt x="105663" y="7874"/>
                  </a:lnTo>
                  <a:lnTo>
                    <a:pt x="63246" y="29717"/>
                  </a:lnTo>
                  <a:lnTo>
                    <a:pt x="29806" y="63118"/>
                  </a:lnTo>
                  <a:lnTo>
                    <a:pt x="7874" y="105536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4" y="820546"/>
                  </a:lnTo>
                  <a:lnTo>
                    <a:pt x="29806" y="862964"/>
                  </a:lnTo>
                  <a:lnTo>
                    <a:pt x="63246" y="896365"/>
                  </a:lnTo>
                  <a:lnTo>
                    <a:pt x="105663" y="918209"/>
                  </a:lnTo>
                  <a:lnTo>
                    <a:pt x="154495" y="926083"/>
                  </a:lnTo>
                  <a:lnTo>
                    <a:pt x="3309492" y="926083"/>
                  </a:lnTo>
                  <a:lnTo>
                    <a:pt x="3358261" y="918209"/>
                  </a:lnTo>
                  <a:lnTo>
                    <a:pt x="3400679" y="896365"/>
                  </a:lnTo>
                  <a:lnTo>
                    <a:pt x="3434079" y="862964"/>
                  </a:lnTo>
                  <a:lnTo>
                    <a:pt x="3456051" y="820546"/>
                  </a:lnTo>
                  <a:lnTo>
                    <a:pt x="3463925" y="771778"/>
                  </a:lnTo>
                  <a:lnTo>
                    <a:pt x="3463925" y="154304"/>
                  </a:lnTo>
                  <a:lnTo>
                    <a:pt x="3456051" y="105536"/>
                  </a:lnTo>
                  <a:lnTo>
                    <a:pt x="3434079" y="63118"/>
                  </a:lnTo>
                  <a:lnTo>
                    <a:pt x="3400679" y="29717"/>
                  </a:lnTo>
                  <a:lnTo>
                    <a:pt x="3358261" y="7874"/>
                  </a:lnTo>
                  <a:lnTo>
                    <a:pt x="330949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7561" y="3100577"/>
              <a:ext cx="3463925" cy="926465"/>
            </a:xfrm>
            <a:custGeom>
              <a:avLst/>
              <a:gdLst/>
              <a:ahLst/>
              <a:cxnLst/>
              <a:rect l="l" t="t" r="r" b="b"/>
              <a:pathLst>
                <a:path w="3463925" h="926464">
                  <a:moveTo>
                    <a:pt x="0" y="154304"/>
                  </a:moveTo>
                  <a:lnTo>
                    <a:pt x="7874" y="105537"/>
                  </a:lnTo>
                  <a:lnTo>
                    <a:pt x="29806" y="63119"/>
                  </a:lnTo>
                  <a:lnTo>
                    <a:pt x="63246" y="29718"/>
                  </a:lnTo>
                  <a:lnTo>
                    <a:pt x="105663" y="7874"/>
                  </a:lnTo>
                  <a:lnTo>
                    <a:pt x="154495" y="0"/>
                  </a:lnTo>
                  <a:lnTo>
                    <a:pt x="3309492" y="0"/>
                  </a:lnTo>
                  <a:lnTo>
                    <a:pt x="3358261" y="7874"/>
                  </a:lnTo>
                  <a:lnTo>
                    <a:pt x="3400679" y="29718"/>
                  </a:lnTo>
                  <a:lnTo>
                    <a:pt x="3434079" y="63119"/>
                  </a:lnTo>
                  <a:lnTo>
                    <a:pt x="3456051" y="105537"/>
                  </a:lnTo>
                  <a:lnTo>
                    <a:pt x="3463925" y="154304"/>
                  </a:lnTo>
                  <a:lnTo>
                    <a:pt x="3463925" y="771779"/>
                  </a:lnTo>
                  <a:lnTo>
                    <a:pt x="3456051" y="820547"/>
                  </a:lnTo>
                  <a:lnTo>
                    <a:pt x="3434079" y="862964"/>
                  </a:lnTo>
                  <a:lnTo>
                    <a:pt x="3400679" y="896366"/>
                  </a:lnTo>
                  <a:lnTo>
                    <a:pt x="3358261" y="918210"/>
                  </a:lnTo>
                  <a:lnTo>
                    <a:pt x="3309492" y="926084"/>
                  </a:lnTo>
                  <a:lnTo>
                    <a:pt x="154495" y="926084"/>
                  </a:lnTo>
                  <a:lnTo>
                    <a:pt x="105663" y="918210"/>
                  </a:lnTo>
                  <a:lnTo>
                    <a:pt x="63246" y="896366"/>
                  </a:lnTo>
                  <a:lnTo>
                    <a:pt x="29806" y="862964"/>
                  </a:lnTo>
                  <a:lnTo>
                    <a:pt x="7874" y="820547"/>
                  </a:lnTo>
                  <a:lnTo>
                    <a:pt x="0" y="771779"/>
                  </a:lnTo>
                  <a:lnTo>
                    <a:pt x="0" y="154304"/>
                  </a:lnTo>
                  <a:close/>
                </a:path>
              </a:pathLst>
            </a:custGeom>
            <a:ln w="2895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44751" y="3327272"/>
            <a:ext cx="1689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CurrencyPipe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04319" y="1967483"/>
            <a:ext cx="5624830" cy="3192780"/>
            <a:chOff x="11704319" y="1967483"/>
            <a:chExt cx="5624830" cy="3192780"/>
          </a:xfrm>
        </p:grpSpPr>
        <p:sp>
          <p:nvSpPr>
            <p:cNvPr id="8" name="object 8"/>
            <p:cNvSpPr/>
            <p:nvPr/>
          </p:nvSpPr>
          <p:spPr>
            <a:xfrm>
              <a:off x="11718035" y="1981199"/>
              <a:ext cx="5596255" cy="3163570"/>
            </a:xfrm>
            <a:custGeom>
              <a:avLst/>
              <a:gdLst/>
              <a:ahLst/>
              <a:cxnLst/>
              <a:rect l="l" t="t" r="r" b="b"/>
              <a:pathLst>
                <a:path w="5596255" h="3163570">
                  <a:moveTo>
                    <a:pt x="5595747" y="0"/>
                  </a:moveTo>
                  <a:lnTo>
                    <a:pt x="0" y="0"/>
                  </a:lnTo>
                  <a:lnTo>
                    <a:pt x="0" y="3163442"/>
                  </a:lnTo>
                  <a:lnTo>
                    <a:pt x="5595747" y="3163442"/>
                  </a:lnTo>
                  <a:lnTo>
                    <a:pt x="5595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18797" y="1981961"/>
              <a:ext cx="5596255" cy="3163570"/>
            </a:xfrm>
            <a:custGeom>
              <a:avLst/>
              <a:gdLst/>
              <a:ahLst/>
              <a:cxnLst/>
              <a:rect l="l" t="t" r="r" b="b"/>
              <a:pathLst>
                <a:path w="5596255" h="3163570">
                  <a:moveTo>
                    <a:pt x="0" y="3163443"/>
                  </a:moveTo>
                  <a:lnTo>
                    <a:pt x="5595746" y="3163443"/>
                  </a:lnTo>
                  <a:lnTo>
                    <a:pt x="5595746" y="0"/>
                  </a:lnTo>
                  <a:lnTo>
                    <a:pt x="0" y="0"/>
                  </a:lnTo>
                  <a:lnTo>
                    <a:pt x="0" y="316344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8554" y="2960953"/>
            <a:ext cx="41725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currency: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105" b="1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z="24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8554" y="4205096"/>
            <a:ext cx="4172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currency: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‘currencyname’: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‘code’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3083" y="6986016"/>
            <a:ext cx="3493135" cy="958850"/>
            <a:chOff x="1053083" y="6986016"/>
            <a:chExt cx="3493135" cy="958850"/>
          </a:xfrm>
        </p:grpSpPr>
        <p:sp>
          <p:nvSpPr>
            <p:cNvPr id="13" name="object 13"/>
            <p:cNvSpPr/>
            <p:nvPr/>
          </p:nvSpPr>
          <p:spPr>
            <a:xfrm>
              <a:off x="1066799" y="6999732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9239" y="0"/>
                  </a:moveTo>
                  <a:lnTo>
                    <a:pt x="154749" y="0"/>
                  </a:lnTo>
                  <a:lnTo>
                    <a:pt x="105829" y="7873"/>
                  </a:lnTo>
                  <a:lnTo>
                    <a:pt x="63360" y="29844"/>
                  </a:lnTo>
                  <a:lnTo>
                    <a:pt x="29857" y="63372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5"/>
                  </a:lnTo>
                  <a:lnTo>
                    <a:pt x="7886" y="823467"/>
                  </a:lnTo>
                  <a:lnTo>
                    <a:pt x="29857" y="866012"/>
                  </a:lnTo>
                  <a:lnTo>
                    <a:pt x="63360" y="899540"/>
                  </a:lnTo>
                  <a:lnTo>
                    <a:pt x="105829" y="921511"/>
                  </a:lnTo>
                  <a:lnTo>
                    <a:pt x="154749" y="929385"/>
                  </a:lnTo>
                  <a:lnTo>
                    <a:pt x="3309239" y="929385"/>
                  </a:lnTo>
                  <a:lnTo>
                    <a:pt x="3358134" y="921511"/>
                  </a:lnTo>
                  <a:lnTo>
                    <a:pt x="3400552" y="899540"/>
                  </a:lnTo>
                  <a:lnTo>
                    <a:pt x="3434079" y="866012"/>
                  </a:lnTo>
                  <a:lnTo>
                    <a:pt x="3456051" y="823467"/>
                  </a:lnTo>
                  <a:lnTo>
                    <a:pt x="3463925" y="774445"/>
                  </a:lnTo>
                  <a:lnTo>
                    <a:pt x="3463925" y="154939"/>
                  </a:lnTo>
                  <a:lnTo>
                    <a:pt x="3456051" y="105917"/>
                  </a:lnTo>
                  <a:lnTo>
                    <a:pt x="3434079" y="63372"/>
                  </a:lnTo>
                  <a:lnTo>
                    <a:pt x="3400552" y="29844"/>
                  </a:lnTo>
                  <a:lnTo>
                    <a:pt x="3358134" y="7873"/>
                  </a:lnTo>
                  <a:lnTo>
                    <a:pt x="330923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67561" y="700049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60" y="29844"/>
                  </a:lnTo>
                  <a:lnTo>
                    <a:pt x="105829" y="7873"/>
                  </a:lnTo>
                  <a:lnTo>
                    <a:pt x="154749" y="0"/>
                  </a:lnTo>
                  <a:lnTo>
                    <a:pt x="3309239" y="0"/>
                  </a:lnTo>
                  <a:lnTo>
                    <a:pt x="3358134" y="7873"/>
                  </a:lnTo>
                  <a:lnTo>
                    <a:pt x="3400552" y="29844"/>
                  </a:lnTo>
                  <a:lnTo>
                    <a:pt x="3434079" y="63372"/>
                  </a:lnTo>
                  <a:lnTo>
                    <a:pt x="3456051" y="105917"/>
                  </a:lnTo>
                  <a:lnTo>
                    <a:pt x="3463925" y="154939"/>
                  </a:lnTo>
                  <a:lnTo>
                    <a:pt x="3463925" y="774445"/>
                  </a:lnTo>
                  <a:lnTo>
                    <a:pt x="3456051" y="823467"/>
                  </a:lnTo>
                  <a:lnTo>
                    <a:pt x="3434079" y="866012"/>
                  </a:lnTo>
                  <a:lnTo>
                    <a:pt x="3400552" y="899540"/>
                  </a:lnTo>
                  <a:lnTo>
                    <a:pt x="3358134" y="921511"/>
                  </a:lnTo>
                  <a:lnTo>
                    <a:pt x="3309239" y="929385"/>
                  </a:lnTo>
                  <a:lnTo>
                    <a:pt x="154749" y="929385"/>
                  </a:lnTo>
                  <a:lnTo>
                    <a:pt x="105829" y="921511"/>
                  </a:lnTo>
                  <a:lnTo>
                    <a:pt x="63360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09926" y="7230312"/>
            <a:ext cx="1163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dirty="0" sz="2400" spc="-35" b="1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z="2400" spc="-45" b="1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z="2400" spc="-15" b="1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90871" y="5873496"/>
            <a:ext cx="6842759" cy="3240405"/>
            <a:chOff x="4690871" y="5873496"/>
            <a:chExt cx="6842759" cy="32404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0871" y="5873496"/>
              <a:ext cx="6842759" cy="32400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8655" y="6797040"/>
              <a:ext cx="5794248" cy="14737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07635" y="5881116"/>
              <a:ext cx="6758940" cy="3165475"/>
            </a:xfrm>
            <a:custGeom>
              <a:avLst/>
              <a:gdLst/>
              <a:ahLst/>
              <a:cxnLst/>
              <a:rect l="l" t="t" r="r" b="b"/>
              <a:pathLst>
                <a:path w="6758940" h="3165475">
                  <a:moveTo>
                    <a:pt x="6758940" y="0"/>
                  </a:moveTo>
                  <a:lnTo>
                    <a:pt x="0" y="0"/>
                  </a:lnTo>
                  <a:lnTo>
                    <a:pt x="0" y="3165220"/>
                  </a:lnTo>
                  <a:lnTo>
                    <a:pt x="6758940" y="3165220"/>
                  </a:lnTo>
                  <a:lnTo>
                    <a:pt x="675894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44997" y="6864857"/>
            <a:ext cx="5297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Formats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according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1509" y="7596632"/>
            <a:ext cx="466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date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format</a:t>
            </a: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19828" y="1972055"/>
            <a:ext cx="6844665" cy="3238500"/>
            <a:chOff x="4719828" y="1972055"/>
            <a:chExt cx="6844665" cy="323850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1972055"/>
              <a:ext cx="6844283" cy="32385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956" y="2529839"/>
              <a:ext cx="5554980" cy="220522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36592" y="1979675"/>
              <a:ext cx="6760209" cy="3163570"/>
            </a:xfrm>
            <a:custGeom>
              <a:avLst/>
              <a:gdLst/>
              <a:ahLst/>
              <a:cxnLst/>
              <a:rect l="l" t="t" r="r" b="b"/>
              <a:pathLst>
                <a:path w="6760209" h="3163570">
                  <a:moveTo>
                    <a:pt x="6760083" y="0"/>
                  </a:moveTo>
                  <a:lnTo>
                    <a:pt x="0" y="0"/>
                  </a:lnTo>
                  <a:lnTo>
                    <a:pt x="0" y="3163443"/>
                  </a:lnTo>
                  <a:lnTo>
                    <a:pt x="6760083" y="3163443"/>
                  </a:lnTo>
                  <a:lnTo>
                    <a:pt x="6760083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560567" y="1931035"/>
            <a:ext cx="10584815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6593840" indent="-345440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659447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currency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Transforms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7203" y="3327272"/>
            <a:ext cx="4043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value_expression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|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currency}}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4844" y="4058792"/>
            <a:ext cx="370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default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USD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704319" y="5868923"/>
            <a:ext cx="5624830" cy="3194685"/>
            <a:chOff x="11704319" y="5868923"/>
            <a:chExt cx="5624830" cy="3194685"/>
          </a:xfrm>
        </p:grpSpPr>
        <p:sp>
          <p:nvSpPr>
            <p:cNvPr id="30" name="object 30"/>
            <p:cNvSpPr/>
            <p:nvPr/>
          </p:nvSpPr>
          <p:spPr>
            <a:xfrm>
              <a:off x="11718035" y="5882639"/>
              <a:ext cx="5596255" cy="3165475"/>
            </a:xfrm>
            <a:custGeom>
              <a:avLst/>
              <a:gdLst/>
              <a:ahLst/>
              <a:cxnLst/>
              <a:rect l="l" t="t" r="r" b="b"/>
              <a:pathLst>
                <a:path w="5596255" h="3165475">
                  <a:moveTo>
                    <a:pt x="5595747" y="0"/>
                  </a:moveTo>
                  <a:lnTo>
                    <a:pt x="0" y="0"/>
                  </a:lnTo>
                  <a:lnTo>
                    <a:pt x="0" y="3165220"/>
                  </a:lnTo>
                  <a:lnTo>
                    <a:pt x="5595747" y="3165220"/>
                  </a:lnTo>
                  <a:lnTo>
                    <a:pt x="5595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718797" y="5883401"/>
              <a:ext cx="5596255" cy="3165475"/>
            </a:xfrm>
            <a:custGeom>
              <a:avLst/>
              <a:gdLst/>
              <a:ahLst/>
              <a:cxnLst/>
              <a:rect l="l" t="t" r="r" b="b"/>
              <a:pathLst>
                <a:path w="5596255" h="3165475">
                  <a:moveTo>
                    <a:pt x="0" y="3165221"/>
                  </a:moveTo>
                  <a:lnTo>
                    <a:pt x="5595746" y="3165221"/>
                  </a:lnTo>
                  <a:lnTo>
                    <a:pt x="5595746" y="0"/>
                  </a:lnTo>
                  <a:lnTo>
                    <a:pt x="0" y="0"/>
                  </a:lnTo>
                  <a:lnTo>
                    <a:pt x="0" y="316522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1718035" y="5882640"/>
            <a:ext cx="5596255" cy="3165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buFont typeface="Wingdings"/>
              <a:buChar char=""/>
              <a:tabLst>
                <a:tab pos="43624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date: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‘short’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buFont typeface="Wingdings"/>
              <a:buChar char=""/>
              <a:tabLst>
                <a:tab pos="43624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|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date: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‘shortDate’</a:t>
            </a:r>
            <a:r>
              <a:rPr dirty="0" sz="2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3624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{{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value_expression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|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date: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‘shortTime’</a:t>
            </a:r>
            <a:endParaRPr sz="240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}}……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8272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Pre-defined</a:t>
            </a:r>
            <a:r>
              <a:rPr dirty="0" sz="5600" spc="-114"/>
              <a:t> </a:t>
            </a:r>
            <a:r>
              <a:rPr dirty="0" sz="5600" spc="-5"/>
              <a:t>Date</a:t>
            </a:r>
            <a:r>
              <a:rPr dirty="0" sz="5600" spc="-80"/>
              <a:t> </a:t>
            </a:r>
            <a:r>
              <a:rPr dirty="0" sz="5600"/>
              <a:t>Format</a:t>
            </a:r>
            <a:r>
              <a:rPr dirty="0" sz="5600" spc="-85"/>
              <a:t> </a:t>
            </a:r>
            <a:r>
              <a:rPr dirty="0" sz="5600" spc="-5"/>
              <a:t>Options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122919" y="1962911"/>
            <a:ext cx="8720455" cy="7012940"/>
            <a:chOff x="8122919" y="1962911"/>
            <a:chExt cx="8720455" cy="7012940"/>
          </a:xfrm>
        </p:grpSpPr>
        <p:sp>
          <p:nvSpPr>
            <p:cNvPr id="4" name="object 4"/>
            <p:cNvSpPr/>
            <p:nvPr/>
          </p:nvSpPr>
          <p:spPr>
            <a:xfrm>
              <a:off x="8136635" y="1976627"/>
              <a:ext cx="8691245" cy="6984365"/>
            </a:xfrm>
            <a:custGeom>
              <a:avLst/>
              <a:gdLst/>
              <a:ahLst/>
              <a:cxnLst/>
              <a:rect l="l" t="t" r="r" b="b"/>
              <a:pathLst>
                <a:path w="8691244" h="6984365">
                  <a:moveTo>
                    <a:pt x="8691245" y="0"/>
                  </a:moveTo>
                  <a:lnTo>
                    <a:pt x="0" y="0"/>
                  </a:lnTo>
                  <a:lnTo>
                    <a:pt x="0" y="6983983"/>
                  </a:lnTo>
                  <a:lnTo>
                    <a:pt x="8691245" y="6983983"/>
                  </a:lnTo>
                  <a:lnTo>
                    <a:pt x="869124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37397" y="1977389"/>
              <a:ext cx="8691245" cy="6984365"/>
            </a:xfrm>
            <a:custGeom>
              <a:avLst/>
              <a:gdLst/>
              <a:ahLst/>
              <a:cxnLst/>
              <a:rect l="l" t="t" r="r" b="b"/>
              <a:pathLst>
                <a:path w="8691244" h="6984365">
                  <a:moveTo>
                    <a:pt x="0" y="6983983"/>
                  </a:moveTo>
                  <a:lnTo>
                    <a:pt x="8691245" y="6983983"/>
                  </a:lnTo>
                  <a:lnTo>
                    <a:pt x="8691245" y="0"/>
                  </a:lnTo>
                  <a:lnTo>
                    <a:pt x="0" y="0"/>
                  </a:lnTo>
                  <a:lnTo>
                    <a:pt x="0" y="698398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36635" y="1976627"/>
            <a:ext cx="8691245" cy="6984365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167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'short':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(6/15/15,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9:03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AM)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'medium':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(Jun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15,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2015,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9:03:01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AM)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4340" algn="l"/>
                <a:tab pos="280416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'long':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to	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(June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15,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2015</a:t>
            </a:r>
            <a:r>
              <a:rPr dirty="0" sz="2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9:03:01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GMT+1)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05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'full':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(Monday,</a:t>
            </a:r>
            <a:r>
              <a:rPr dirty="0" sz="2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15, 2015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9:03:01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GMT+01:00)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91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'shortDate':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(6/15/15)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'mediumDate':</a:t>
            </a:r>
            <a:r>
              <a:rPr dirty="0" sz="2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(Jun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15,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2015)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0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'longDate':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(June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15,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2015)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'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ull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200" spc="-4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'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dirty="0" sz="2200" spc="-5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22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Calibri"/>
                <a:cs typeface="Calibri"/>
              </a:rPr>
              <a:t>(M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dirty="0" sz="2200" spc="-7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18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15,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2015)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91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'shortTime':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equivalent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(9:03 AM)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95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'mediumTime':</a:t>
            </a:r>
            <a:r>
              <a:rPr dirty="0" sz="2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(9:03:01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AM)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90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'longTime':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(9:03:01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GMT+1)</a:t>
            </a:r>
            <a:endParaRPr sz="22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1800"/>
              </a:spcBef>
              <a:buFont typeface="Wingdings"/>
              <a:buChar char=""/>
              <a:tabLst>
                <a:tab pos="434340" algn="l"/>
              </a:tabLst>
            </a:pP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'fullTime':</a:t>
            </a:r>
            <a:r>
              <a:rPr dirty="0" sz="2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(9:03:01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GMT+01:00)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9991" y="4666488"/>
            <a:ext cx="3493135" cy="956944"/>
            <a:chOff x="1459991" y="4666488"/>
            <a:chExt cx="3493135" cy="956944"/>
          </a:xfrm>
        </p:grpSpPr>
        <p:sp>
          <p:nvSpPr>
            <p:cNvPr id="8" name="object 8"/>
            <p:cNvSpPr/>
            <p:nvPr/>
          </p:nvSpPr>
          <p:spPr>
            <a:xfrm>
              <a:off x="1473707" y="4680204"/>
              <a:ext cx="3463925" cy="927735"/>
            </a:xfrm>
            <a:custGeom>
              <a:avLst/>
              <a:gdLst/>
              <a:ahLst/>
              <a:cxnLst/>
              <a:rect l="l" t="t" r="r" b="b"/>
              <a:pathLst>
                <a:path w="3463925" h="927735">
                  <a:moveTo>
                    <a:pt x="3309492" y="0"/>
                  </a:moveTo>
                  <a:lnTo>
                    <a:pt x="154431" y="0"/>
                  </a:lnTo>
                  <a:lnTo>
                    <a:pt x="105663" y="7874"/>
                  </a:lnTo>
                  <a:lnTo>
                    <a:pt x="63245" y="29845"/>
                  </a:lnTo>
                  <a:lnTo>
                    <a:pt x="29844" y="63246"/>
                  </a:lnTo>
                  <a:lnTo>
                    <a:pt x="7873" y="105663"/>
                  </a:lnTo>
                  <a:lnTo>
                    <a:pt x="0" y="154559"/>
                  </a:lnTo>
                  <a:lnTo>
                    <a:pt x="0" y="773049"/>
                  </a:lnTo>
                  <a:lnTo>
                    <a:pt x="7873" y="821944"/>
                  </a:lnTo>
                  <a:lnTo>
                    <a:pt x="29844" y="864362"/>
                  </a:lnTo>
                  <a:lnTo>
                    <a:pt x="63245" y="897763"/>
                  </a:lnTo>
                  <a:lnTo>
                    <a:pt x="105663" y="919734"/>
                  </a:lnTo>
                  <a:lnTo>
                    <a:pt x="154431" y="927608"/>
                  </a:lnTo>
                  <a:lnTo>
                    <a:pt x="3309492" y="927608"/>
                  </a:lnTo>
                  <a:lnTo>
                    <a:pt x="3358261" y="919734"/>
                  </a:lnTo>
                  <a:lnTo>
                    <a:pt x="3400679" y="897763"/>
                  </a:lnTo>
                  <a:lnTo>
                    <a:pt x="3434079" y="864362"/>
                  </a:lnTo>
                  <a:lnTo>
                    <a:pt x="3456051" y="821944"/>
                  </a:lnTo>
                  <a:lnTo>
                    <a:pt x="3463925" y="773049"/>
                  </a:lnTo>
                  <a:lnTo>
                    <a:pt x="3463925" y="154559"/>
                  </a:lnTo>
                  <a:lnTo>
                    <a:pt x="3456051" y="105663"/>
                  </a:lnTo>
                  <a:lnTo>
                    <a:pt x="3434079" y="63246"/>
                  </a:lnTo>
                  <a:lnTo>
                    <a:pt x="3400679" y="29845"/>
                  </a:lnTo>
                  <a:lnTo>
                    <a:pt x="3358261" y="7874"/>
                  </a:lnTo>
                  <a:lnTo>
                    <a:pt x="330949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74469" y="4680966"/>
              <a:ext cx="3463925" cy="927735"/>
            </a:xfrm>
            <a:custGeom>
              <a:avLst/>
              <a:gdLst/>
              <a:ahLst/>
              <a:cxnLst/>
              <a:rect l="l" t="t" r="r" b="b"/>
              <a:pathLst>
                <a:path w="3463925" h="927735">
                  <a:moveTo>
                    <a:pt x="0" y="154559"/>
                  </a:moveTo>
                  <a:lnTo>
                    <a:pt x="7874" y="105663"/>
                  </a:lnTo>
                  <a:lnTo>
                    <a:pt x="29845" y="63246"/>
                  </a:lnTo>
                  <a:lnTo>
                    <a:pt x="63246" y="29845"/>
                  </a:lnTo>
                  <a:lnTo>
                    <a:pt x="105664" y="7874"/>
                  </a:lnTo>
                  <a:lnTo>
                    <a:pt x="154431" y="0"/>
                  </a:lnTo>
                  <a:lnTo>
                    <a:pt x="3309493" y="0"/>
                  </a:lnTo>
                  <a:lnTo>
                    <a:pt x="3358260" y="7874"/>
                  </a:lnTo>
                  <a:lnTo>
                    <a:pt x="3400679" y="29845"/>
                  </a:lnTo>
                  <a:lnTo>
                    <a:pt x="3434079" y="63246"/>
                  </a:lnTo>
                  <a:lnTo>
                    <a:pt x="3456051" y="105663"/>
                  </a:lnTo>
                  <a:lnTo>
                    <a:pt x="3463925" y="154559"/>
                  </a:lnTo>
                  <a:lnTo>
                    <a:pt x="3463925" y="773049"/>
                  </a:lnTo>
                  <a:lnTo>
                    <a:pt x="3456051" y="821944"/>
                  </a:lnTo>
                  <a:lnTo>
                    <a:pt x="3434079" y="864362"/>
                  </a:lnTo>
                  <a:lnTo>
                    <a:pt x="3400679" y="897763"/>
                  </a:lnTo>
                  <a:lnTo>
                    <a:pt x="3358260" y="919734"/>
                  </a:lnTo>
                  <a:lnTo>
                    <a:pt x="3309493" y="927608"/>
                  </a:lnTo>
                  <a:lnTo>
                    <a:pt x="154431" y="927608"/>
                  </a:lnTo>
                  <a:lnTo>
                    <a:pt x="105664" y="919734"/>
                  </a:lnTo>
                  <a:lnTo>
                    <a:pt x="63246" y="897763"/>
                  </a:lnTo>
                  <a:lnTo>
                    <a:pt x="29845" y="864362"/>
                  </a:lnTo>
                  <a:lnTo>
                    <a:pt x="7874" y="821944"/>
                  </a:lnTo>
                  <a:lnTo>
                    <a:pt x="0" y="773049"/>
                  </a:lnTo>
                  <a:lnTo>
                    <a:pt x="0" y="1545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17089" y="4909565"/>
            <a:ext cx="1163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dirty="0" sz="2400" spc="-35" b="1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z="2400" spc="-15" b="1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z="2400" spc="-20" b="1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49596" y="5087111"/>
            <a:ext cx="2795270" cy="161925"/>
            <a:chOff x="5149596" y="5087111"/>
            <a:chExt cx="2795270" cy="1619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596" y="5090159"/>
              <a:ext cx="2795016" cy="1584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5420" y="5087111"/>
              <a:ext cx="76200" cy="114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83124" y="5125211"/>
              <a:ext cx="2736850" cy="38100"/>
            </a:xfrm>
            <a:custGeom>
              <a:avLst/>
              <a:gdLst/>
              <a:ahLst/>
              <a:cxnLst/>
              <a:rect l="l" t="t" r="r" b="b"/>
              <a:pathLst>
                <a:path w="2736850" h="38100">
                  <a:moveTo>
                    <a:pt x="262229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622296" y="38100"/>
                  </a:lnTo>
                  <a:lnTo>
                    <a:pt x="2622296" y="0"/>
                  </a:lnTo>
                  <a:close/>
                </a:path>
                <a:path w="2736850" h="38100">
                  <a:moveTo>
                    <a:pt x="2736596" y="19050"/>
                  </a:moveTo>
                  <a:lnTo>
                    <a:pt x="2698496" y="0"/>
                  </a:lnTo>
                  <a:lnTo>
                    <a:pt x="2641346" y="0"/>
                  </a:lnTo>
                  <a:lnTo>
                    <a:pt x="2641346" y="38100"/>
                  </a:lnTo>
                  <a:lnTo>
                    <a:pt x="2698496" y="38100"/>
                  </a:lnTo>
                  <a:lnTo>
                    <a:pt x="2736596" y="190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Object</a:t>
            </a:r>
            <a:r>
              <a:rPr dirty="0" sz="5600" spc="-20"/>
              <a:t>i</a:t>
            </a:r>
            <a:r>
              <a:rPr dirty="0" sz="5600" spc="-5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7472680" cy="468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Interact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raw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transform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pure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impure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658" y="6494145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3231" y="242328"/>
            <a:ext cx="17282160" cy="10048875"/>
            <a:chOff x="713231" y="242328"/>
            <a:chExt cx="17282160" cy="10048875"/>
          </a:xfrm>
        </p:grpSpPr>
        <p:sp>
          <p:nvSpPr>
            <p:cNvPr id="10" name="object 10"/>
            <p:cNvSpPr/>
            <p:nvPr/>
          </p:nvSpPr>
          <p:spPr>
            <a:xfrm>
              <a:off x="1089659" y="3590544"/>
              <a:ext cx="0" cy="2266315"/>
            </a:xfrm>
            <a:custGeom>
              <a:avLst/>
              <a:gdLst/>
              <a:ahLst/>
              <a:cxnLst/>
              <a:rect l="l" t="t" r="r" b="b"/>
              <a:pathLst>
                <a:path w="0" h="2266315">
                  <a:moveTo>
                    <a:pt x="0" y="0"/>
                  </a:moveTo>
                  <a:lnTo>
                    <a:pt x="0" y="541527"/>
                  </a:lnTo>
                </a:path>
                <a:path w="0" h="2266315">
                  <a:moveTo>
                    <a:pt x="0" y="1115440"/>
                  </a:moveTo>
                  <a:lnTo>
                    <a:pt x="0" y="1656968"/>
                  </a:lnTo>
                </a:path>
                <a:path w="0" h="2266315">
                  <a:moveTo>
                    <a:pt x="0" y="2229484"/>
                  </a:moveTo>
                  <a:lnTo>
                    <a:pt x="0" y="226606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  <a:path w="864235" h="1199515">
                  <a:moveTo>
                    <a:pt x="0" y="222504"/>
                  </a:moveTo>
                  <a:lnTo>
                    <a:pt x="716178" y="222504"/>
                  </a:lnTo>
                  <a:lnTo>
                    <a:pt x="716178" y="71640"/>
                  </a:lnTo>
                  <a:lnTo>
                    <a:pt x="0" y="71640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20" y="6083808"/>
              <a:ext cx="9012936" cy="26121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8499" y="6164579"/>
              <a:ext cx="8727948" cy="24460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43928" y="6160008"/>
              <a:ext cx="8736965" cy="2455545"/>
            </a:xfrm>
            <a:custGeom>
              <a:avLst/>
              <a:gdLst/>
              <a:ahLst/>
              <a:cxnLst/>
              <a:rect l="l" t="t" r="r" b="b"/>
              <a:pathLst>
                <a:path w="8736965" h="2455545">
                  <a:moveTo>
                    <a:pt x="0" y="2455164"/>
                  </a:moveTo>
                  <a:lnTo>
                    <a:pt x="8736965" y="2455164"/>
                  </a:lnTo>
                  <a:lnTo>
                    <a:pt x="8736965" y="0"/>
                  </a:lnTo>
                  <a:lnTo>
                    <a:pt x="0" y="0"/>
                  </a:lnTo>
                  <a:lnTo>
                    <a:pt x="0" y="245516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3572" y="3055619"/>
              <a:ext cx="8333232" cy="25938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1588" y="3127247"/>
              <a:ext cx="8081772" cy="2446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7458" y="930605"/>
            <a:ext cx="27381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3049269"/>
            <a:ext cx="161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1176908"/>
            <a:ext cx="8902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decimal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whose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‘2.718281828459045’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908175"/>
            <a:ext cx="632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takes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format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‘1.3-5’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347" y="4057903"/>
            <a:ext cx="1725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Percent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ency</a:t>
            </a:r>
            <a:r>
              <a:rPr dirty="0" sz="24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4347" y="5282565"/>
            <a:ext cx="1196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353" y="6493509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3231" y="3590544"/>
            <a:ext cx="16929100" cy="6669405"/>
            <a:chOff x="713231" y="3590544"/>
            <a:chExt cx="16929100" cy="6669405"/>
          </a:xfrm>
        </p:grpSpPr>
        <p:sp>
          <p:nvSpPr>
            <p:cNvPr id="14" name="object 14"/>
            <p:cNvSpPr/>
            <p:nvPr/>
          </p:nvSpPr>
          <p:spPr>
            <a:xfrm>
              <a:off x="1089659" y="3590544"/>
              <a:ext cx="0" cy="2266315"/>
            </a:xfrm>
            <a:custGeom>
              <a:avLst/>
              <a:gdLst/>
              <a:ahLst/>
              <a:cxnLst/>
              <a:rect l="l" t="t" r="r" b="b"/>
              <a:pathLst>
                <a:path w="0" h="2266315">
                  <a:moveTo>
                    <a:pt x="0" y="0"/>
                  </a:moveTo>
                  <a:lnTo>
                    <a:pt x="0" y="541527"/>
                  </a:lnTo>
                </a:path>
                <a:path w="0" h="2266315">
                  <a:moveTo>
                    <a:pt x="0" y="1115440"/>
                  </a:moveTo>
                  <a:lnTo>
                    <a:pt x="0" y="1656968"/>
                  </a:lnTo>
                </a:path>
                <a:path w="0" h="2266315">
                  <a:moveTo>
                    <a:pt x="0" y="2229484"/>
                  </a:moveTo>
                  <a:lnTo>
                    <a:pt x="0" y="226606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  <a:path w="864235" h="1199515">
                  <a:moveTo>
                    <a:pt x="0" y="222504"/>
                  </a:moveTo>
                  <a:lnTo>
                    <a:pt x="716178" y="222504"/>
                  </a:lnTo>
                  <a:lnTo>
                    <a:pt x="716178" y="71640"/>
                  </a:lnTo>
                  <a:lnTo>
                    <a:pt x="0" y="71640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6235" y="4482083"/>
              <a:ext cx="5818632" cy="42031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867" y="4568952"/>
              <a:ext cx="5615940" cy="40248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9855" y="5052060"/>
              <a:ext cx="6601967" cy="36377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0251" y="5143500"/>
              <a:ext cx="6365748" cy="3450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155679" y="5138927"/>
              <a:ext cx="6374765" cy="3459479"/>
            </a:xfrm>
            <a:custGeom>
              <a:avLst/>
              <a:gdLst/>
              <a:ahLst/>
              <a:cxnLst/>
              <a:rect l="l" t="t" r="r" b="b"/>
              <a:pathLst>
                <a:path w="6374765" h="3459479">
                  <a:moveTo>
                    <a:pt x="0" y="3459226"/>
                  </a:moveTo>
                  <a:lnTo>
                    <a:pt x="6374764" y="3459226"/>
                  </a:lnTo>
                  <a:lnTo>
                    <a:pt x="6374764" y="0"/>
                  </a:lnTo>
                  <a:lnTo>
                    <a:pt x="0" y="0"/>
                  </a:lnTo>
                  <a:lnTo>
                    <a:pt x="0" y="3459226"/>
                  </a:lnTo>
                  <a:close/>
                </a:path>
              </a:pathLst>
            </a:custGeom>
            <a:ln w="9143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97458" y="930605"/>
            <a:ext cx="27393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1176908"/>
            <a:ext cx="65538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percent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908175"/>
            <a:ext cx="747077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default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USD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respective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country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3372104"/>
            <a:ext cx="125888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you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ISO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symbol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third argument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‘code’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4347" y="4057903"/>
            <a:ext cx="1725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Percent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ency</a:t>
            </a:r>
            <a:r>
              <a:rPr dirty="0" sz="24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3049269"/>
            <a:ext cx="161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4347" y="5282565"/>
            <a:ext cx="1196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353" y="6493509"/>
            <a:ext cx="1803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3231" y="3590544"/>
            <a:ext cx="16002000" cy="6669405"/>
            <a:chOff x="713231" y="3590544"/>
            <a:chExt cx="16002000" cy="6669405"/>
          </a:xfrm>
        </p:grpSpPr>
        <p:sp>
          <p:nvSpPr>
            <p:cNvPr id="14" name="object 14"/>
            <p:cNvSpPr/>
            <p:nvPr/>
          </p:nvSpPr>
          <p:spPr>
            <a:xfrm>
              <a:off x="1089659" y="3590544"/>
              <a:ext cx="0" cy="1656714"/>
            </a:xfrm>
            <a:custGeom>
              <a:avLst/>
              <a:gdLst/>
              <a:ahLst/>
              <a:cxnLst/>
              <a:rect l="l" t="t" r="r" b="b"/>
              <a:pathLst>
                <a:path w="0" h="1656714">
                  <a:moveTo>
                    <a:pt x="0" y="0"/>
                  </a:moveTo>
                  <a:lnTo>
                    <a:pt x="0" y="541401"/>
                  </a:lnTo>
                </a:path>
                <a:path w="0" h="1656714">
                  <a:moveTo>
                    <a:pt x="0" y="1115314"/>
                  </a:moveTo>
                  <a:lnTo>
                    <a:pt x="0" y="1656714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89659" y="5819648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0" h="15239">
                  <a:moveTo>
                    <a:pt x="-4571" y="7620"/>
                  </a:moveTo>
                  <a:lnTo>
                    <a:pt x="4571" y="7620"/>
                  </a:lnTo>
                </a:path>
              </a:pathLst>
            </a:custGeom>
            <a:ln w="15239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863981" y="0"/>
                  </a:moveTo>
                  <a:lnTo>
                    <a:pt x="0" y="0"/>
                  </a:lnTo>
                  <a:lnTo>
                    <a:pt x="0" y="1199261"/>
                  </a:lnTo>
                  <a:lnTo>
                    <a:pt x="863981" y="1199261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327" y="5856732"/>
              <a:ext cx="864235" cy="1199515"/>
            </a:xfrm>
            <a:custGeom>
              <a:avLst/>
              <a:gdLst/>
              <a:ahLst/>
              <a:cxnLst/>
              <a:rect l="l" t="t" r="r" b="b"/>
              <a:pathLst>
                <a:path w="864235" h="1199515">
                  <a:moveTo>
                    <a:pt x="0" y="1199261"/>
                  </a:moveTo>
                  <a:lnTo>
                    <a:pt x="863981" y="1199261"/>
                  </a:lnTo>
                  <a:lnTo>
                    <a:pt x="863981" y="0"/>
                  </a:lnTo>
                  <a:lnTo>
                    <a:pt x="0" y="0"/>
                  </a:lnTo>
                  <a:lnTo>
                    <a:pt x="0" y="1199261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716279" y="0"/>
                  </a:moveTo>
                  <a:lnTo>
                    <a:pt x="0" y="0"/>
                  </a:lnTo>
                  <a:lnTo>
                    <a:pt x="0" y="150622"/>
                  </a:lnTo>
                  <a:lnTo>
                    <a:pt x="716279" y="150622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9327" y="5835395"/>
              <a:ext cx="716280" cy="151130"/>
            </a:xfrm>
            <a:custGeom>
              <a:avLst/>
              <a:gdLst/>
              <a:ahLst/>
              <a:cxnLst/>
              <a:rect l="l" t="t" r="r" b="b"/>
              <a:pathLst>
                <a:path w="716280" h="151129">
                  <a:moveTo>
                    <a:pt x="0" y="150622"/>
                  </a:moveTo>
                  <a:lnTo>
                    <a:pt x="716279" y="150622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150622"/>
                  </a:lnTo>
                  <a:close/>
                </a:path>
              </a:pathLst>
            </a:custGeom>
            <a:ln w="1219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3508" y="5192268"/>
              <a:ext cx="5411723" cy="39303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1712" y="5286755"/>
              <a:ext cx="5190744" cy="37368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407139" y="5282183"/>
              <a:ext cx="5200015" cy="3745865"/>
            </a:xfrm>
            <a:custGeom>
              <a:avLst/>
              <a:gdLst/>
              <a:ahLst/>
              <a:cxnLst/>
              <a:rect l="l" t="t" r="r" b="b"/>
              <a:pathLst>
                <a:path w="5200015" h="3745865">
                  <a:moveTo>
                    <a:pt x="0" y="3745865"/>
                  </a:moveTo>
                  <a:lnTo>
                    <a:pt x="5199507" y="3745865"/>
                  </a:lnTo>
                  <a:lnTo>
                    <a:pt x="5199507" y="0"/>
                  </a:lnTo>
                  <a:lnTo>
                    <a:pt x="0" y="0"/>
                  </a:lnTo>
                  <a:lnTo>
                    <a:pt x="0" y="374586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3203" y="4628388"/>
              <a:ext cx="3963924" cy="44897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8547" y="4718304"/>
              <a:ext cx="3797807" cy="4305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1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97458" y="930605"/>
            <a:ext cx="27393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176908"/>
            <a:ext cx="12516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property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component: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“public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date=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Date();”</a:t>
            </a:r>
            <a:r>
              <a:rPr dirty="0" sz="2400" spc="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4716" y="1908175"/>
            <a:ext cx="777049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output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rm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74716" y="3372104"/>
            <a:ext cx="127190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Parameterised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Pipe: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accept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optional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tune its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output.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pipe,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follow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colon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(such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currency: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’GBP’:’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code’)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347" y="5282565"/>
            <a:ext cx="1196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4347" y="3049269"/>
            <a:ext cx="161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4057903"/>
            <a:ext cx="1725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Percent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ency</a:t>
            </a:r>
            <a:r>
              <a:rPr dirty="0" sz="24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2983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Chaining</a:t>
            </a:r>
            <a:r>
              <a:rPr dirty="0" sz="5600" spc="-215"/>
              <a:t> </a:t>
            </a:r>
            <a:r>
              <a:rPr dirty="0" sz="5600" spc="-5"/>
              <a:t>Pipes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08659" y="1874565"/>
            <a:ext cx="16869410" cy="1031875"/>
            <a:chOff x="708659" y="1874565"/>
            <a:chExt cx="1686941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74565"/>
              <a:ext cx="16869156" cy="1031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38527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16270986" y="0"/>
                  </a:moveTo>
                  <a:lnTo>
                    <a:pt x="150113" y="0"/>
                  </a:lnTo>
                  <a:lnTo>
                    <a:pt x="102666" y="7620"/>
                  </a:lnTo>
                  <a:lnTo>
                    <a:pt x="61455" y="28955"/>
                  </a:lnTo>
                  <a:lnTo>
                    <a:pt x="28968" y="61468"/>
                  </a:lnTo>
                  <a:lnTo>
                    <a:pt x="7658" y="102743"/>
                  </a:lnTo>
                  <a:lnTo>
                    <a:pt x="0" y="150241"/>
                  </a:lnTo>
                  <a:lnTo>
                    <a:pt x="0" y="751458"/>
                  </a:lnTo>
                  <a:lnTo>
                    <a:pt x="7658" y="799083"/>
                  </a:lnTo>
                  <a:lnTo>
                    <a:pt x="28968" y="840358"/>
                  </a:lnTo>
                  <a:lnTo>
                    <a:pt x="61455" y="872871"/>
                  </a:lnTo>
                  <a:lnTo>
                    <a:pt x="102666" y="894206"/>
                  </a:lnTo>
                  <a:lnTo>
                    <a:pt x="150113" y="901826"/>
                  </a:lnTo>
                  <a:lnTo>
                    <a:pt x="16270986" y="901826"/>
                  </a:lnTo>
                  <a:lnTo>
                    <a:pt x="16318484" y="894206"/>
                  </a:lnTo>
                  <a:lnTo>
                    <a:pt x="16359632" y="872871"/>
                  </a:lnTo>
                  <a:lnTo>
                    <a:pt x="16392144" y="840358"/>
                  </a:lnTo>
                  <a:lnTo>
                    <a:pt x="16413480" y="799083"/>
                  </a:lnTo>
                  <a:lnTo>
                    <a:pt x="16421100" y="751458"/>
                  </a:lnTo>
                  <a:lnTo>
                    <a:pt x="16421100" y="150241"/>
                  </a:lnTo>
                  <a:lnTo>
                    <a:pt x="16413480" y="102743"/>
                  </a:lnTo>
                  <a:lnTo>
                    <a:pt x="16392144" y="61468"/>
                  </a:lnTo>
                  <a:lnTo>
                    <a:pt x="16359632" y="28955"/>
                  </a:lnTo>
                  <a:lnTo>
                    <a:pt x="16318484" y="7620"/>
                  </a:lnTo>
                  <a:lnTo>
                    <a:pt x="16270986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39289"/>
              <a:ext cx="16421100" cy="902335"/>
            </a:xfrm>
            <a:custGeom>
              <a:avLst/>
              <a:gdLst/>
              <a:ahLst/>
              <a:cxnLst/>
              <a:rect l="l" t="t" r="r" b="b"/>
              <a:pathLst>
                <a:path w="16421100" h="902335">
                  <a:moveTo>
                    <a:pt x="0" y="150240"/>
                  </a:moveTo>
                  <a:lnTo>
                    <a:pt x="7658" y="102742"/>
                  </a:lnTo>
                  <a:lnTo>
                    <a:pt x="28968" y="61467"/>
                  </a:lnTo>
                  <a:lnTo>
                    <a:pt x="61455" y="28955"/>
                  </a:lnTo>
                  <a:lnTo>
                    <a:pt x="102666" y="7619"/>
                  </a:lnTo>
                  <a:lnTo>
                    <a:pt x="150113" y="0"/>
                  </a:lnTo>
                  <a:lnTo>
                    <a:pt x="16270985" y="0"/>
                  </a:lnTo>
                  <a:lnTo>
                    <a:pt x="16318484" y="7619"/>
                  </a:lnTo>
                  <a:lnTo>
                    <a:pt x="16359631" y="28955"/>
                  </a:lnTo>
                  <a:lnTo>
                    <a:pt x="16392143" y="61467"/>
                  </a:lnTo>
                  <a:lnTo>
                    <a:pt x="16413480" y="102742"/>
                  </a:lnTo>
                  <a:lnTo>
                    <a:pt x="16421100" y="150240"/>
                  </a:lnTo>
                  <a:lnTo>
                    <a:pt x="16421100" y="751458"/>
                  </a:lnTo>
                  <a:lnTo>
                    <a:pt x="16413480" y="799083"/>
                  </a:lnTo>
                  <a:lnTo>
                    <a:pt x="16392143" y="840358"/>
                  </a:lnTo>
                  <a:lnTo>
                    <a:pt x="16359631" y="872870"/>
                  </a:lnTo>
                  <a:lnTo>
                    <a:pt x="16318484" y="894206"/>
                  </a:lnTo>
                  <a:lnTo>
                    <a:pt x="16270985" y="901826"/>
                  </a:lnTo>
                  <a:lnTo>
                    <a:pt x="150113" y="901826"/>
                  </a:lnTo>
                  <a:lnTo>
                    <a:pt x="102666" y="894206"/>
                  </a:lnTo>
                  <a:lnTo>
                    <a:pt x="61455" y="872870"/>
                  </a:lnTo>
                  <a:lnTo>
                    <a:pt x="28968" y="840358"/>
                  </a:lnTo>
                  <a:lnTo>
                    <a:pt x="7658" y="799083"/>
                  </a:lnTo>
                  <a:lnTo>
                    <a:pt x="0" y="751458"/>
                  </a:lnTo>
                  <a:lnTo>
                    <a:pt x="0" y="15024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92580" y="4562855"/>
            <a:ext cx="8905240" cy="783590"/>
            <a:chOff x="1592580" y="4562855"/>
            <a:chExt cx="8905240" cy="7835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80" y="4562855"/>
              <a:ext cx="8904732" cy="783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692" y="4616195"/>
              <a:ext cx="8641080" cy="6720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84859" y="6201155"/>
            <a:ext cx="10520680" cy="632460"/>
            <a:chOff x="784859" y="6201155"/>
            <a:chExt cx="10520680" cy="6324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59" y="6201155"/>
              <a:ext cx="10520172" cy="6324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211" y="6252971"/>
              <a:ext cx="10226040" cy="52425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632692" y="4466926"/>
            <a:ext cx="5834380" cy="1026160"/>
            <a:chOff x="11632692" y="4466926"/>
            <a:chExt cx="5834380" cy="10261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2692" y="4466926"/>
              <a:ext cx="5833872" cy="10255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660124" y="4486656"/>
              <a:ext cx="5721350" cy="920115"/>
            </a:xfrm>
            <a:custGeom>
              <a:avLst/>
              <a:gdLst/>
              <a:ahLst/>
              <a:cxnLst/>
              <a:rect l="l" t="t" r="r" b="b"/>
              <a:pathLst>
                <a:path w="5721350" h="920114">
                  <a:moveTo>
                    <a:pt x="5567680" y="0"/>
                  </a:moveTo>
                  <a:lnTo>
                    <a:pt x="153161" y="0"/>
                  </a:lnTo>
                  <a:lnTo>
                    <a:pt x="104775" y="7874"/>
                  </a:lnTo>
                  <a:lnTo>
                    <a:pt x="62737" y="29591"/>
                  </a:lnTo>
                  <a:lnTo>
                    <a:pt x="29591" y="62738"/>
                  </a:lnTo>
                  <a:lnTo>
                    <a:pt x="7747" y="104902"/>
                  </a:lnTo>
                  <a:lnTo>
                    <a:pt x="0" y="153289"/>
                  </a:lnTo>
                  <a:lnTo>
                    <a:pt x="0" y="766699"/>
                  </a:lnTo>
                  <a:lnTo>
                    <a:pt x="7747" y="815086"/>
                  </a:lnTo>
                  <a:lnTo>
                    <a:pt x="29591" y="857250"/>
                  </a:lnTo>
                  <a:lnTo>
                    <a:pt x="62737" y="890397"/>
                  </a:lnTo>
                  <a:lnTo>
                    <a:pt x="104775" y="912114"/>
                  </a:lnTo>
                  <a:lnTo>
                    <a:pt x="153161" y="919988"/>
                  </a:lnTo>
                  <a:lnTo>
                    <a:pt x="5567680" y="919988"/>
                  </a:lnTo>
                  <a:lnTo>
                    <a:pt x="5616066" y="912114"/>
                  </a:lnTo>
                  <a:lnTo>
                    <a:pt x="5658104" y="890397"/>
                  </a:lnTo>
                  <a:lnTo>
                    <a:pt x="5691251" y="857250"/>
                  </a:lnTo>
                  <a:lnTo>
                    <a:pt x="5713095" y="815086"/>
                  </a:lnTo>
                  <a:lnTo>
                    <a:pt x="5720841" y="766699"/>
                  </a:lnTo>
                  <a:lnTo>
                    <a:pt x="5720841" y="153289"/>
                  </a:lnTo>
                  <a:lnTo>
                    <a:pt x="5713095" y="104902"/>
                  </a:lnTo>
                  <a:lnTo>
                    <a:pt x="5691251" y="62738"/>
                  </a:lnTo>
                  <a:lnTo>
                    <a:pt x="5658104" y="29591"/>
                  </a:lnTo>
                  <a:lnTo>
                    <a:pt x="5616066" y="7874"/>
                  </a:lnTo>
                  <a:lnTo>
                    <a:pt x="5567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660886" y="4487418"/>
              <a:ext cx="5721350" cy="920115"/>
            </a:xfrm>
            <a:custGeom>
              <a:avLst/>
              <a:gdLst/>
              <a:ahLst/>
              <a:cxnLst/>
              <a:rect l="l" t="t" r="r" b="b"/>
              <a:pathLst>
                <a:path w="5721350" h="920114">
                  <a:moveTo>
                    <a:pt x="0" y="153289"/>
                  </a:moveTo>
                  <a:lnTo>
                    <a:pt x="7747" y="104902"/>
                  </a:lnTo>
                  <a:lnTo>
                    <a:pt x="29591" y="62737"/>
                  </a:lnTo>
                  <a:lnTo>
                    <a:pt x="62738" y="29591"/>
                  </a:lnTo>
                  <a:lnTo>
                    <a:pt x="104775" y="7874"/>
                  </a:lnTo>
                  <a:lnTo>
                    <a:pt x="153162" y="0"/>
                  </a:lnTo>
                  <a:lnTo>
                    <a:pt x="5567680" y="0"/>
                  </a:lnTo>
                  <a:lnTo>
                    <a:pt x="5616067" y="7874"/>
                  </a:lnTo>
                  <a:lnTo>
                    <a:pt x="5658104" y="29591"/>
                  </a:lnTo>
                  <a:lnTo>
                    <a:pt x="5691251" y="62737"/>
                  </a:lnTo>
                  <a:lnTo>
                    <a:pt x="5713095" y="104902"/>
                  </a:lnTo>
                  <a:lnTo>
                    <a:pt x="5720842" y="153289"/>
                  </a:lnTo>
                  <a:lnTo>
                    <a:pt x="5720842" y="766699"/>
                  </a:lnTo>
                  <a:lnTo>
                    <a:pt x="5713095" y="815086"/>
                  </a:lnTo>
                  <a:lnTo>
                    <a:pt x="5691251" y="857250"/>
                  </a:lnTo>
                  <a:lnTo>
                    <a:pt x="5658104" y="890397"/>
                  </a:lnTo>
                  <a:lnTo>
                    <a:pt x="5616067" y="912114"/>
                  </a:lnTo>
                  <a:lnTo>
                    <a:pt x="5567680" y="919988"/>
                  </a:lnTo>
                  <a:lnTo>
                    <a:pt x="153162" y="919988"/>
                  </a:lnTo>
                  <a:lnTo>
                    <a:pt x="104775" y="912114"/>
                  </a:lnTo>
                  <a:lnTo>
                    <a:pt x="62738" y="890397"/>
                  </a:lnTo>
                  <a:lnTo>
                    <a:pt x="29591" y="857250"/>
                  </a:lnTo>
                  <a:lnTo>
                    <a:pt x="7747" y="815086"/>
                  </a:lnTo>
                  <a:lnTo>
                    <a:pt x="0" y="766699"/>
                  </a:lnTo>
                  <a:lnTo>
                    <a:pt x="0" y="153289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1632692" y="5690761"/>
            <a:ext cx="5808345" cy="1435735"/>
            <a:chOff x="11632692" y="5690761"/>
            <a:chExt cx="5808345" cy="143573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2692" y="5690761"/>
              <a:ext cx="5807963" cy="14354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660124" y="5710428"/>
              <a:ext cx="5695315" cy="1330325"/>
            </a:xfrm>
            <a:custGeom>
              <a:avLst/>
              <a:gdLst/>
              <a:ahLst/>
              <a:cxnLst/>
              <a:rect l="l" t="t" r="r" b="b"/>
              <a:pathLst>
                <a:path w="5695315" h="1330325">
                  <a:moveTo>
                    <a:pt x="5473572" y="0"/>
                  </a:moveTo>
                  <a:lnTo>
                    <a:pt x="221487" y="0"/>
                  </a:lnTo>
                  <a:lnTo>
                    <a:pt x="176910" y="4445"/>
                  </a:lnTo>
                  <a:lnTo>
                    <a:pt x="135254" y="17399"/>
                  </a:lnTo>
                  <a:lnTo>
                    <a:pt x="97662" y="37846"/>
                  </a:lnTo>
                  <a:lnTo>
                    <a:pt x="64897" y="64897"/>
                  </a:lnTo>
                  <a:lnTo>
                    <a:pt x="37846" y="97789"/>
                  </a:lnTo>
                  <a:lnTo>
                    <a:pt x="17399" y="135382"/>
                  </a:lnTo>
                  <a:lnTo>
                    <a:pt x="4445" y="177037"/>
                  </a:lnTo>
                  <a:lnTo>
                    <a:pt x="0" y="221742"/>
                  </a:lnTo>
                  <a:lnTo>
                    <a:pt x="0" y="1108583"/>
                  </a:lnTo>
                  <a:lnTo>
                    <a:pt x="4445" y="1153287"/>
                  </a:lnTo>
                  <a:lnTo>
                    <a:pt x="17399" y="1194943"/>
                  </a:lnTo>
                  <a:lnTo>
                    <a:pt x="37846" y="1232535"/>
                  </a:lnTo>
                  <a:lnTo>
                    <a:pt x="64897" y="1265427"/>
                  </a:lnTo>
                  <a:lnTo>
                    <a:pt x="97662" y="1292479"/>
                  </a:lnTo>
                  <a:lnTo>
                    <a:pt x="135254" y="1312926"/>
                  </a:lnTo>
                  <a:lnTo>
                    <a:pt x="176910" y="1325880"/>
                  </a:lnTo>
                  <a:lnTo>
                    <a:pt x="221487" y="1330325"/>
                  </a:lnTo>
                  <a:lnTo>
                    <a:pt x="5473572" y="1330325"/>
                  </a:lnTo>
                  <a:lnTo>
                    <a:pt x="5518149" y="1325880"/>
                  </a:lnTo>
                  <a:lnTo>
                    <a:pt x="5559806" y="1312926"/>
                  </a:lnTo>
                  <a:lnTo>
                    <a:pt x="5597397" y="1292479"/>
                  </a:lnTo>
                  <a:lnTo>
                    <a:pt x="5630164" y="1265427"/>
                  </a:lnTo>
                  <a:lnTo>
                    <a:pt x="5657214" y="1232535"/>
                  </a:lnTo>
                  <a:lnTo>
                    <a:pt x="5677662" y="1194943"/>
                  </a:lnTo>
                  <a:lnTo>
                    <a:pt x="5690616" y="1153287"/>
                  </a:lnTo>
                  <a:lnTo>
                    <a:pt x="5695060" y="1108583"/>
                  </a:lnTo>
                  <a:lnTo>
                    <a:pt x="5695060" y="221742"/>
                  </a:lnTo>
                  <a:lnTo>
                    <a:pt x="5690616" y="177037"/>
                  </a:lnTo>
                  <a:lnTo>
                    <a:pt x="5677662" y="135382"/>
                  </a:lnTo>
                  <a:lnTo>
                    <a:pt x="5657214" y="97789"/>
                  </a:lnTo>
                  <a:lnTo>
                    <a:pt x="5630164" y="64897"/>
                  </a:lnTo>
                  <a:lnTo>
                    <a:pt x="5597397" y="37846"/>
                  </a:lnTo>
                  <a:lnTo>
                    <a:pt x="5559806" y="17399"/>
                  </a:lnTo>
                  <a:lnTo>
                    <a:pt x="5518149" y="4445"/>
                  </a:lnTo>
                  <a:lnTo>
                    <a:pt x="5473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660886" y="5711190"/>
              <a:ext cx="5695315" cy="1330325"/>
            </a:xfrm>
            <a:custGeom>
              <a:avLst/>
              <a:gdLst/>
              <a:ahLst/>
              <a:cxnLst/>
              <a:rect l="l" t="t" r="r" b="b"/>
              <a:pathLst>
                <a:path w="5695315" h="1330325">
                  <a:moveTo>
                    <a:pt x="0" y="221742"/>
                  </a:moveTo>
                  <a:lnTo>
                    <a:pt x="4445" y="177037"/>
                  </a:lnTo>
                  <a:lnTo>
                    <a:pt x="17399" y="135382"/>
                  </a:lnTo>
                  <a:lnTo>
                    <a:pt x="37846" y="97789"/>
                  </a:lnTo>
                  <a:lnTo>
                    <a:pt x="64897" y="64897"/>
                  </a:lnTo>
                  <a:lnTo>
                    <a:pt x="97663" y="37846"/>
                  </a:lnTo>
                  <a:lnTo>
                    <a:pt x="135255" y="17399"/>
                  </a:lnTo>
                  <a:lnTo>
                    <a:pt x="176911" y="4445"/>
                  </a:lnTo>
                  <a:lnTo>
                    <a:pt x="221488" y="0"/>
                  </a:lnTo>
                  <a:lnTo>
                    <a:pt x="5473573" y="0"/>
                  </a:lnTo>
                  <a:lnTo>
                    <a:pt x="5518150" y="4445"/>
                  </a:lnTo>
                  <a:lnTo>
                    <a:pt x="5559806" y="17399"/>
                  </a:lnTo>
                  <a:lnTo>
                    <a:pt x="5597398" y="37846"/>
                  </a:lnTo>
                  <a:lnTo>
                    <a:pt x="5630164" y="64897"/>
                  </a:lnTo>
                  <a:lnTo>
                    <a:pt x="5657215" y="97789"/>
                  </a:lnTo>
                  <a:lnTo>
                    <a:pt x="5677662" y="135382"/>
                  </a:lnTo>
                  <a:lnTo>
                    <a:pt x="5690616" y="177037"/>
                  </a:lnTo>
                  <a:lnTo>
                    <a:pt x="5695060" y="221742"/>
                  </a:lnTo>
                  <a:lnTo>
                    <a:pt x="5695060" y="1108583"/>
                  </a:lnTo>
                  <a:lnTo>
                    <a:pt x="5690616" y="1153287"/>
                  </a:lnTo>
                  <a:lnTo>
                    <a:pt x="5677662" y="1194943"/>
                  </a:lnTo>
                  <a:lnTo>
                    <a:pt x="5657215" y="1232535"/>
                  </a:lnTo>
                  <a:lnTo>
                    <a:pt x="5630164" y="1265427"/>
                  </a:lnTo>
                  <a:lnTo>
                    <a:pt x="5597398" y="1292479"/>
                  </a:lnTo>
                  <a:lnTo>
                    <a:pt x="5559806" y="1312926"/>
                  </a:lnTo>
                  <a:lnTo>
                    <a:pt x="5518150" y="1325880"/>
                  </a:lnTo>
                  <a:lnTo>
                    <a:pt x="5473573" y="1330325"/>
                  </a:lnTo>
                  <a:lnTo>
                    <a:pt x="221488" y="1330325"/>
                  </a:lnTo>
                  <a:lnTo>
                    <a:pt x="176911" y="1325880"/>
                  </a:lnTo>
                  <a:lnTo>
                    <a:pt x="135255" y="1312926"/>
                  </a:lnTo>
                  <a:lnTo>
                    <a:pt x="97663" y="1292479"/>
                  </a:lnTo>
                  <a:lnTo>
                    <a:pt x="64897" y="1265427"/>
                  </a:lnTo>
                  <a:lnTo>
                    <a:pt x="37846" y="1232535"/>
                  </a:lnTo>
                  <a:lnTo>
                    <a:pt x="17399" y="1194943"/>
                  </a:lnTo>
                  <a:lnTo>
                    <a:pt x="4445" y="1153287"/>
                  </a:lnTo>
                  <a:lnTo>
                    <a:pt x="0" y="1108583"/>
                  </a:lnTo>
                  <a:lnTo>
                    <a:pt x="0" y="221742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84859" y="7909559"/>
            <a:ext cx="10520680" cy="1381760"/>
            <a:chOff x="784859" y="7909559"/>
            <a:chExt cx="10520680" cy="138176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59" y="7909559"/>
              <a:ext cx="10520172" cy="6324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211" y="7961375"/>
              <a:ext cx="10226040" cy="5242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21301" y="8024621"/>
              <a:ext cx="4105910" cy="396240"/>
            </a:xfrm>
            <a:custGeom>
              <a:avLst/>
              <a:gdLst/>
              <a:ahLst/>
              <a:cxnLst/>
              <a:rect l="l" t="t" r="r" b="b"/>
              <a:pathLst>
                <a:path w="4105909" h="396240">
                  <a:moveTo>
                    <a:pt x="0" y="395985"/>
                  </a:moveTo>
                  <a:lnTo>
                    <a:pt x="4105402" y="395985"/>
                  </a:lnTo>
                  <a:lnTo>
                    <a:pt x="4105402" y="0"/>
                  </a:lnTo>
                  <a:lnTo>
                    <a:pt x="0" y="0"/>
                  </a:lnTo>
                  <a:lnTo>
                    <a:pt x="0" y="3959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12607" y="8467343"/>
              <a:ext cx="1249680" cy="815340"/>
            </a:xfrm>
            <a:custGeom>
              <a:avLst/>
              <a:gdLst/>
              <a:ahLst/>
              <a:cxnLst/>
              <a:rect l="l" t="t" r="r" b="b"/>
              <a:pathLst>
                <a:path w="1249679" h="815340">
                  <a:moveTo>
                    <a:pt x="1134110" y="0"/>
                  </a:moveTo>
                  <a:lnTo>
                    <a:pt x="1118489" y="6222"/>
                  </a:lnTo>
                  <a:lnTo>
                    <a:pt x="1098169" y="47624"/>
                  </a:lnTo>
                  <a:lnTo>
                    <a:pt x="1126363" y="106679"/>
                  </a:lnTo>
                  <a:lnTo>
                    <a:pt x="1144016" y="151891"/>
                  </a:lnTo>
                  <a:lnTo>
                    <a:pt x="1156335" y="198119"/>
                  </a:lnTo>
                  <a:lnTo>
                    <a:pt x="1163701" y="245236"/>
                  </a:lnTo>
                  <a:lnTo>
                    <a:pt x="1165860" y="292480"/>
                  </a:lnTo>
                  <a:lnTo>
                    <a:pt x="1162939" y="339597"/>
                  </a:lnTo>
                  <a:lnTo>
                    <a:pt x="1155065" y="386079"/>
                  </a:lnTo>
                  <a:lnTo>
                    <a:pt x="1142238" y="431672"/>
                  </a:lnTo>
                  <a:lnTo>
                    <a:pt x="1124585" y="475614"/>
                  </a:lnTo>
                  <a:lnTo>
                    <a:pt x="1102106" y="517778"/>
                  </a:lnTo>
                  <a:lnTo>
                    <a:pt x="1074801" y="557669"/>
                  </a:lnTo>
                  <a:lnTo>
                    <a:pt x="1042924" y="594779"/>
                  </a:lnTo>
                  <a:lnTo>
                    <a:pt x="1006856" y="628383"/>
                  </a:lnTo>
                  <a:lnTo>
                    <a:pt x="967867" y="657326"/>
                  </a:lnTo>
                  <a:lnTo>
                    <a:pt x="926465" y="681532"/>
                  </a:lnTo>
                  <a:lnTo>
                    <a:pt x="883031" y="700951"/>
                  </a:lnTo>
                  <a:lnTo>
                    <a:pt x="838073" y="715505"/>
                  </a:lnTo>
                  <a:lnTo>
                    <a:pt x="791845" y="725131"/>
                  </a:lnTo>
                  <a:lnTo>
                    <a:pt x="744855" y="729792"/>
                  </a:lnTo>
                  <a:lnTo>
                    <a:pt x="697611" y="729399"/>
                  </a:lnTo>
                  <a:lnTo>
                    <a:pt x="650367" y="723912"/>
                  </a:lnTo>
                  <a:lnTo>
                    <a:pt x="603758" y="713244"/>
                  </a:lnTo>
                  <a:lnTo>
                    <a:pt x="558165" y="697356"/>
                  </a:lnTo>
                  <a:lnTo>
                    <a:pt x="513969" y="676186"/>
                  </a:lnTo>
                  <a:lnTo>
                    <a:pt x="472186" y="650112"/>
                  </a:lnTo>
                  <a:lnTo>
                    <a:pt x="433959" y="620077"/>
                  </a:lnTo>
                  <a:lnTo>
                    <a:pt x="399796" y="586447"/>
                  </a:lnTo>
                  <a:lnTo>
                    <a:pt x="369697" y="549655"/>
                  </a:lnTo>
                  <a:lnTo>
                    <a:pt x="343916" y="510031"/>
                  </a:lnTo>
                  <a:lnTo>
                    <a:pt x="322452" y="467867"/>
                  </a:lnTo>
                  <a:lnTo>
                    <a:pt x="305689" y="423798"/>
                  </a:lnTo>
                  <a:lnTo>
                    <a:pt x="293750" y="378078"/>
                  </a:lnTo>
                  <a:lnTo>
                    <a:pt x="286766" y="331088"/>
                  </a:lnTo>
                  <a:lnTo>
                    <a:pt x="284988" y="283209"/>
                  </a:lnTo>
                  <a:lnTo>
                    <a:pt x="288417" y="234949"/>
                  </a:lnTo>
                  <a:lnTo>
                    <a:pt x="297434" y="186562"/>
                  </a:lnTo>
                  <a:lnTo>
                    <a:pt x="383921" y="345693"/>
                  </a:lnTo>
                  <a:lnTo>
                    <a:pt x="394843" y="358647"/>
                  </a:lnTo>
                  <a:lnTo>
                    <a:pt x="409067" y="366013"/>
                  </a:lnTo>
                  <a:lnTo>
                    <a:pt x="424942" y="367410"/>
                  </a:lnTo>
                  <a:lnTo>
                    <a:pt x="440309" y="361949"/>
                  </a:lnTo>
                  <a:lnTo>
                    <a:pt x="452755" y="350900"/>
                  </a:lnTo>
                  <a:lnTo>
                    <a:pt x="460248" y="336549"/>
                  </a:lnTo>
                  <a:lnTo>
                    <a:pt x="461899" y="320928"/>
                  </a:lnTo>
                  <a:lnTo>
                    <a:pt x="456692" y="305561"/>
                  </a:lnTo>
                  <a:lnTo>
                    <a:pt x="317881" y="54990"/>
                  </a:lnTo>
                  <a:lnTo>
                    <a:pt x="289306" y="38480"/>
                  </a:lnTo>
                  <a:lnTo>
                    <a:pt x="275971" y="38988"/>
                  </a:lnTo>
                  <a:lnTo>
                    <a:pt x="21336" y="179450"/>
                  </a:lnTo>
                  <a:lnTo>
                    <a:pt x="8509" y="189610"/>
                  </a:lnTo>
                  <a:lnTo>
                    <a:pt x="1270" y="203453"/>
                  </a:lnTo>
                  <a:lnTo>
                    <a:pt x="0" y="219201"/>
                  </a:lnTo>
                  <a:lnTo>
                    <a:pt x="5334" y="234568"/>
                  </a:lnTo>
                  <a:lnTo>
                    <a:pt x="45593" y="256412"/>
                  </a:lnTo>
                  <a:lnTo>
                    <a:pt x="215646" y="167258"/>
                  </a:lnTo>
                  <a:lnTo>
                    <a:pt x="206375" y="215264"/>
                  </a:lnTo>
                  <a:lnTo>
                    <a:pt x="201675" y="263143"/>
                  </a:lnTo>
                  <a:lnTo>
                    <a:pt x="201295" y="310641"/>
                  </a:lnTo>
                  <a:lnTo>
                    <a:pt x="205232" y="357504"/>
                  </a:lnTo>
                  <a:lnTo>
                    <a:pt x="213360" y="403478"/>
                  </a:lnTo>
                  <a:lnTo>
                    <a:pt x="225298" y="448309"/>
                  </a:lnTo>
                  <a:lnTo>
                    <a:pt x="241173" y="491616"/>
                  </a:lnTo>
                  <a:lnTo>
                    <a:pt x="260731" y="533399"/>
                  </a:lnTo>
                  <a:lnTo>
                    <a:pt x="283845" y="573265"/>
                  </a:lnTo>
                  <a:lnTo>
                    <a:pt x="310261" y="610971"/>
                  </a:lnTo>
                  <a:lnTo>
                    <a:pt x="340106" y="646290"/>
                  </a:lnTo>
                  <a:lnTo>
                    <a:pt x="372872" y="678967"/>
                  </a:lnTo>
                  <a:lnTo>
                    <a:pt x="408813" y="708748"/>
                  </a:lnTo>
                  <a:lnTo>
                    <a:pt x="447421" y="735406"/>
                  </a:lnTo>
                  <a:lnTo>
                    <a:pt x="488696" y="758672"/>
                  </a:lnTo>
                  <a:lnTo>
                    <a:pt x="532638" y="778306"/>
                  </a:lnTo>
                  <a:lnTo>
                    <a:pt x="578866" y="794067"/>
                  </a:lnTo>
                  <a:lnTo>
                    <a:pt x="626872" y="805560"/>
                  </a:lnTo>
                  <a:lnTo>
                    <a:pt x="675132" y="812457"/>
                  </a:lnTo>
                  <a:lnTo>
                    <a:pt x="723392" y="814831"/>
                  </a:lnTo>
                  <a:lnTo>
                    <a:pt x="771398" y="812787"/>
                  </a:lnTo>
                  <a:lnTo>
                    <a:pt x="818769" y="806399"/>
                  </a:lnTo>
                  <a:lnTo>
                    <a:pt x="865251" y="795769"/>
                  </a:lnTo>
                  <a:lnTo>
                    <a:pt x="910463" y="780986"/>
                  </a:lnTo>
                  <a:lnTo>
                    <a:pt x="954277" y="762126"/>
                  </a:lnTo>
                  <a:lnTo>
                    <a:pt x="996315" y="739279"/>
                  </a:lnTo>
                  <a:lnTo>
                    <a:pt x="1036193" y="712558"/>
                  </a:lnTo>
                  <a:lnTo>
                    <a:pt x="1073658" y="682028"/>
                  </a:lnTo>
                  <a:lnTo>
                    <a:pt x="1108583" y="647776"/>
                  </a:lnTo>
                  <a:lnTo>
                    <a:pt x="1140460" y="609917"/>
                  </a:lnTo>
                  <a:lnTo>
                    <a:pt x="1168527" y="569493"/>
                  </a:lnTo>
                  <a:lnTo>
                    <a:pt x="1192530" y="527049"/>
                  </a:lnTo>
                  <a:lnTo>
                    <a:pt x="1212342" y="482980"/>
                  </a:lnTo>
                  <a:lnTo>
                    <a:pt x="1227836" y="437641"/>
                  </a:lnTo>
                  <a:lnTo>
                    <a:pt x="1239266" y="391159"/>
                  </a:lnTo>
                  <a:lnTo>
                    <a:pt x="1246377" y="344042"/>
                  </a:lnTo>
                  <a:lnTo>
                    <a:pt x="1249172" y="296417"/>
                  </a:lnTo>
                  <a:lnTo>
                    <a:pt x="1247775" y="248665"/>
                  </a:lnTo>
                  <a:lnTo>
                    <a:pt x="1242060" y="201294"/>
                  </a:lnTo>
                  <a:lnTo>
                    <a:pt x="1231900" y="154304"/>
                  </a:lnTo>
                  <a:lnTo>
                    <a:pt x="1217549" y="108203"/>
                  </a:lnTo>
                  <a:lnTo>
                    <a:pt x="1198880" y="63245"/>
                  </a:lnTo>
                  <a:lnTo>
                    <a:pt x="1175766" y="19811"/>
                  </a:lnTo>
                  <a:lnTo>
                    <a:pt x="1134110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913369" y="8468105"/>
              <a:ext cx="1249680" cy="815340"/>
            </a:xfrm>
            <a:custGeom>
              <a:avLst/>
              <a:gdLst/>
              <a:ahLst/>
              <a:cxnLst/>
              <a:rect l="l" t="t" r="r" b="b"/>
              <a:pathLst>
                <a:path w="1249679" h="815340">
                  <a:moveTo>
                    <a:pt x="5333" y="234569"/>
                  </a:moveTo>
                  <a:lnTo>
                    <a:pt x="15748" y="246761"/>
                  </a:lnTo>
                  <a:lnTo>
                    <a:pt x="29718" y="254381"/>
                  </a:lnTo>
                  <a:lnTo>
                    <a:pt x="45593" y="256413"/>
                  </a:lnTo>
                  <a:lnTo>
                    <a:pt x="61468" y="252222"/>
                  </a:lnTo>
                  <a:lnTo>
                    <a:pt x="215646" y="167259"/>
                  </a:lnTo>
                  <a:lnTo>
                    <a:pt x="206375" y="215265"/>
                  </a:lnTo>
                  <a:lnTo>
                    <a:pt x="201675" y="263144"/>
                  </a:lnTo>
                  <a:lnTo>
                    <a:pt x="201295" y="310642"/>
                  </a:lnTo>
                  <a:lnTo>
                    <a:pt x="205231" y="357505"/>
                  </a:lnTo>
                  <a:lnTo>
                    <a:pt x="213359" y="403479"/>
                  </a:lnTo>
                  <a:lnTo>
                    <a:pt x="225298" y="448310"/>
                  </a:lnTo>
                  <a:lnTo>
                    <a:pt x="241173" y="491617"/>
                  </a:lnTo>
                  <a:lnTo>
                    <a:pt x="260730" y="533400"/>
                  </a:lnTo>
                  <a:lnTo>
                    <a:pt x="283845" y="573265"/>
                  </a:lnTo>
                  <a:lnTo>
                    <a:pt x="310260" y="610971"/>
                  </a:lnTo>
                  <a:lnTo>
                    <a:pt x="340105" y="646290"/>
                  </a:lnTo>
                  <a:lnTo>
                    <a:pt x="372872" y="678967"/>
                  </a:lnTo>
                  <a:lnTo>
                    <a:pt x="408812" y="708748"/>
                  </a:lnTo>
                  <a:lnTo>
                    <a:pt x="447421" y="735406"/>
                  </a:lnTo>
                  <a:lnTo>
                    <a:pt x="488696" y="758672"/>
                  </a:lnTo>
                  <a:lnTo>
                    <a:pt x="532637" y="778306"/>
                  </a:lnTo>
                  <a:lnTo>
                    <a:pt x="578865" y="794067"/>
                  </a:lnTo>
                  <a:lnTo>
                    <a:pt x="626872" y="805561"/>
                  </a:lnTo>
                  <a:lnTo>
                    <a:pt x="675131" y="812457"/>
                  </a:lnTo>
                  <a:lnTo>
                    <a:pt x="723391" y="814832"/>
                  </a:lnTo>
                  <a:lnTo>
                    <a:pt x="771398" y="812787"/>
                  </a:lnTo>
                  <a:lnTo>
                    <a:pt x="818769" y="806399"/>
                  </a:lnTo>
                  <a:lnTo>
                    <a:pt x="865251" y="795769"/>
                  </a:lnTo>
                  <a:lnTo>
                    <a:pt x="910462" y="780986"/>
                  </a:lnTo>
                  <a:lnTo>
                    <a:pt x="954277" y="762127"/>
                  </a:lnTo>
                  <a:lnTo>
                    <a:pt x="996314" y="739279"/>
                  </a:lnTo>
                  <a:lnTo>
                    <a:pt x="1036193" y="712558"/>
                  </a:lnTo>
                  <a:lnTo>
                    <a:pt x="1073657" y="682028"/>
                  </a:lnTo>
                  <a:lnTo>
                    <a:pt x="1108582" y="647776"/>
                  </a:lnTo>
                  <a:lnTo>
                    <a:pt x="1140459" y="609917"/>
                  </a:lnTo>
                  <a:lnTo>
                    <a:pt x="1168527" y="569493"/>
                  </a:lnTo>
                  <a:lnTo>
                    <a:pt x="1192529" y="527050"/>
                  </a:lnTo>
                  <a:lnTo>
                    <a:pt x="1212341" y="482981"/>
                  </a:lnTo>
                  <a:lnTo>
                    <a:pt x="1227835" y="437642"/>
                  </a:lnTo>
                  <a:lnTo>
                    <a:pt x="1239265" y="391160"/>
                  </a:lnTo>
                  <a:lnTo>
                    <a:pt x="1246377" y="344043"/>
                  </a:lnTo>
                  <a:lnTo>
                    <a:pt x="1249172" y="296418"/>
                  </a:lnTo>
                  <a:lnTo>
                    <a:pt x="1247775" y="248666"/>
                  </a:lnTo>
                  <a:lnTo>
                    <a:pt x="1242059" y="201295"/>
                  </a:lnTo>
                  <a:lnTo>
                    <a:pt x="1231900" y="154305"/>
                  </a:lnTo>
                  <a:lnTo>
                    <a:pt x="1217549" y="108204"/>
                  </a:lnTo>
                  <a:lnTo>
                    <a:pt x="1198879" y="63246"/>
                  </a:lnTo>
                  <a:lnTo>
                    <a:pt x="1175765" y="19812"/>
                  </a:lnTo>
                  <a:lnTo>
                    <a:pt x="1134109" y="0"/>
                  </a:lnTo>
                  <a:lnTo>
                    <a:pt x="1118488" y="6223"/>
                  </a:lnTo>
                  <a:lnTo>
                    <a:pt x="1098169" y="47625"/>
                  </a:lnTo>
                  <a:lnTo>
                    <a:pt x="1126362" y="106680"/>
                  </a:lnTo>
                  <a:lnTo>
                    <a:pt x="1144015" y="151892"/>
                  </a:lnTo>
                  <a:lnTo>
                    <a:pt x="1156334" y="198120"/>
                  </a:lnTo>
                  <a:lnTo>
                    <a:pt x="1163701" y="245237"/>
                  </a:lnTo>
                  <a:lnTo>
                    <a:pt x="1165859" y="292481"/>
                  </a:lnTo>
                  <a:lnTo>
                    <a:pt x="1162938" y="339598"/>
                  </a:lnTo>
                  <a:lnTo>
                    <a:pt x="1155064" y="386080"/>
                  </a:lnTo>
                  <a:lnTo>
                    <a:pt x="1142237" y="431673"/>
                  </a:lnTo>
                  <a:lnTo>
                    <a:pt x="1124584" y="475615"/>
                  </a:lnTo>
                  <a:lnTo>
                    <a:pt x="1102105" y="517779"/>
                  </a:lnTo>
                  <a:lnTo>
                    <a:pt x="1074801" y="557669"/>
                  </a:lnTo>
                  <a:lnTo>
                    <a:pt x="1042924" y="594779"/>
                  </a:lnTo>
                  <a:lnTo>
                    <a:pt x="1006855" y="628383"/>
                  </a:lnTo>
                  <a:lnTo>
                    <a:pt x="967866" y="657326"/>
                  </a:lnTo>
                  <a:lnTo>
                    <a:pt x="926464" y="681532"/>
                  </a:lnTo>
                  <a:lnTo>
                    <a:pt x="883030" y="700951"/>
                  </a:lnTo>
                  <a:lnTo>
                    <a:pt x="838073" y="715505"/>
                  </a:lnTo>
                  <a:lnTo>
                    <a:pt x="791845" y="725131"/>
                  </a:lnTo>
                  <a:lnTo>
                    <a:pt x="744854" y="729792"/>
                  </a:lnTo>
                  <a:lnTo>
                    <a:pt x="697610" y="729399"/>
                  </a:lnTo>
                  <a:lnTo>
                    <a:pt x="650366" y="723912"/>
                  </a:lnTo>
                  <a:lnTo>
                    <a:pt x="603757" y="713244"/>
                  </a:lnTo>
                  <a:lnTo>
                    <a:pt x="558164" y="697357"/>
                  </a:lnTo>
                  <a:lnTo>
                    <a:pt x="513969" y="676186"/>
                  </a:lnTo>
                  <a:lnTo>
                    <a:pt x="472185" y="650113"/>
                  </a:lnTo>
                  <a:lnTo>
                    <a:pt x="433958" y="620077"/>
                  </a:lnTo>
                  <a:lnTo>
                    <a:pt x="399796" y="586447"/>
                  </a:lnTo>
                  <a:lnTo>
                    <a:pt x="369697" y="549617"/>
                  </a:lnTo>
                  <a:lnTo>
                    <a:pt x="343915" y="510032"/>
                  </a:lnTo>
                  <a:lnTo>
                    <a:pt x="322452" y="467868"/>
                  </a:lnTo>
                  <a:lnTo>
                    <a:pt x="305688" y="423799"/>
                  </a:lnTo>
                  <a:lnTo>
                    <a:pt x="293750" y="378079"/>
                  </a:lnTo>
                  <a:lnTo>
                    <a:pt x="286765" y="331089"/>
                  </a:lnTo>
                  <a:lnTo>
                    <a:pt x="284987" y="283210"/>
                  </a:lnTo>
                  <a:lnTo>
                    <a:pt x="288416" y="234950"/>
                  </a:lnTo>
                  <a:lnTo>
                    <a:pt x="297433" y="186563"/>
                  </a:lnTo>
                  <a:lnTo>
                    <a:pt x="383921" y="345694"/>
                  </a:lnTo>
                  <a:lnTo>
                    <a:pt x="394843" y="358648"/>
                  </a:lnTo>
                  <a:lnTo>
                    <a:pt x="409066" y="366014"/>
                  </a:lnTo>
                  <a:lnTo>
                    <a:pt x="424941" y="367411"/>
                  </a:lnTo>
                  <a:lnTo>
                    <a:pt x="440308" y="361950"/>
                  </a:lnTo>
                  <a:lnTo>
                    <a:pt x="452754" y="350901"/>
                  </a:lnTo>
                  <a:lnTo>
                    <a:pt x="460248" y="336550"/>
                  </a:lnTo>
                  <a:lnTo>
                    <a:pt x="461899" y="320929"/>
                  </a:lnTo>
                  <a:lnTo>
                    <a:pt x="456691" y="305562"/>
                  </a:lnTo>
                  <a:lnTo>
                    <a:pt x="322072" y="61087"/>
                  </a:lnTo>
                  <a:lnTo>
                    <a:pt x="297306" y="40767"/>
                  </a:lnTo>
                  <a:lnTo>
                    <a:pt x="293370" y="39624"/>
                  </a:lnTo>
                  <a:lnTo>
                    <a:pt x="289305" y="38481"/>
                  </a:lnTo>
                  <a:lnTo>
                    <a:pt x="286257" y="38989"/>
                  </a:lnTo>
                  <a:lnTo>
                    <a:pt x="284860" y="38608"/>
                  </a:lnTo>
                  <a:lnTo>
                    <a:pt x="283082" y="39624"/>
                  </a:lnTo>
                  <a:lnTo>
                    <a:pt x="281812" y="39243"/>
                  </a:lnTo>
                  <a:lnTo>
                    <a:pt x="275971" y="38989"/>
                  </a:lnTo>
                  <a:lnTo>
                    <a:pt x="270763" y="41910"/>
                  </a:lnTo>
                  <a:lnTo>
                    <a:pt x="265683" y="44704"/>
                  </a:lnTo>
                  <a:lnTo>
                    <a:pt x="21335" y="179451"/>
                  </a:lnTo>
                  <a:lnTo>
                    <a:pt x="8508" y="189611"/>
                  </a:lnTo>
                  <a:lnTo>
                    <a:pt x="1270" y="203454"/>
                  </a:lnTo>
                  <a:lnTo>
                    <a:pt x="0" y="219202"/>
                  </a:lnTo>
                  <a:lnTo>
                    <a:pt x="5333" y="234569"/>
                  </a:lnTo>
                </a:path>
              </a:pathLst>
            </a:custGeom>
            <a:ln w="16764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667750" y="8024621"/>
              <a:ext cx="1406525" cy="396240"/>
            </a:xfrm>
            <a:custGeom>
              <a:avLst/>
              <a:gdLst/>
              <a:ahLst/>
              <a:cxnLst/>
              <a:rect l="l" t="t" r="r" b="b"/>
              <a:pathLst>
                <a:path w="1406525" h="396240">
                  <a:moveTo>
                    <a:pt x="0" y="395985"/>
                  </a:moveTo>
                  <a:lnTo>
                    <a:pt x="1406144" y="395985"/>
                  </a:lnTo>
                  <a:lnTo>
                    <a:pt x="1406144" y="0"/>
                  </a:lnTo>
                  <a:lnTo>
                    <a:pt x="0" y="0"/>
                  </a:lnTo>
                  <a:lnTo>
                    <a:pt x="0" y="3959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12037" y="1971293"/>
            <a:ext cx="16121380" cy="487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55815" marR="5080" indent="-708596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chained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within 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single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expression. </a:t>
            </a:r>
            <a:r>
              <a:rPr dirty="0" sz="2400" spc="-100" i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simply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pipes by adding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symbol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format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date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well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convert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uppercase?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inbuilt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date-pipe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upper-case-pipe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algn="ctr" marL="10998200" marR="90170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far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single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algn="ctr" marL="10901045" marR="14604" indent="1270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chain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order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important:</a:t>
            </a:r>
            <a:r>
              <a:rPr dirty="0" sz="2400" spc="-114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gets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parsed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left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right.</a:t>
            </a:r>
            <a:endParaRPr sz="2400">
              <a:latin typeface="Calibri"/>
              <a:cs typeface="Calibri"/>
            </a:endParaRPr>
          </a:p>
          <a:p>
            <a:pPr algn="ctr" marL="10864850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date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birthday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632692" y="7734382"/>
            <a:ext cx="5808345" cy="1026160"/>
            <a:chOff x="11632692" y="7734382"/>
            <a:chExt cx="5808345" cy="102616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2692" y="7734382"/>
              <a:ext cx="5807963" cy="10255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660124" y="7754112"/>
              <a:ext cx="5695315" cy="920115"/>
            </a:xfrm>
            <a:custGeom>
              <a:avLst/>
              <a:gdLst/>
              <a:ahLst/>
              <a:cxnLst/>
              <a:rect l="l" t="t" r="r" b="b"/>
              <a:pathLst>
                <a:path w="5695315" h="920115">
                  <a:moveTo>
                    <a:pt x="5541899" y="0"/>
                  </a:moveTo>
                  <a:lnTo>
                    <a:pt x="153161" y="0"/>
                  </a:lnTo>
                  <a:lnTo>
                    <a:pt x="104775" y="7874"/>
                  </a:lnTo>
                  <a:lnTo>
                    <a:pt x="62737" y="29591"/>
                  </a:lnTo>
                  <a:lnTo>
                    <a:pt x="29591" y="62738"/>
                  </a:lnTo>
                  <a:lnTo>
                    <a:pt x="7747" y="104902"/>
                  </a:lnTo>
                  <a:lnTo>
                    <a:pt x="0" y="153289"/>
                  </a:lnTo>
                  <a:lnTo>
                    <a:pt x="0" y="766699"/>
                  </a:lnTo>
                  <a:lnTo>
                    <a:pt x="7747" y="815086"/>
                  </a:lnTo>
                  <a:lnTo>
                    <a:pt x="29591" y="857250"/>
                  </a:lnTo>
                  <a:lnTo>
                    <a:pt x="62737" y="890397"/>
                  </a:lnTo>
                  <a:lnTo>
                    <a:pt x="104775" y="912114"/>
                  </a:lnTo>
                  <a:lnTo>
                    <a:pt x="153161" y="919988"/>
                  </a:lnTo>
                  <a:lnTo>
                    <a:pt x="5541899" y="919988"/>
                  </a:lnTo>
                  <a:lnTo>
                    <a:pt x="5590285" y="912114"/>
                  </a:lnTo>
                  <a:lnTo>
                    <a:pt x="5632322" y="890397"/>
                  </a:lnTo>
                  <a:lnTo>
                    <a:pt x="5665470" y="857250"/>
                  </a:lnTo>
                  <a:lnTo>
                    <a:pt x="5687314" y="815086"/>
                  </a:lnTo>
                  <a:lnTo>
                    <a:pt x="5695060" y="766699"/>
                  </a:lnTo>
                  <a:lnTo>
                    <a:pt x="5695060" y="153289"/>
                  </a:lnTo>
                  <a:lnTo>
                    <a:pt x="5687314" y="104902"/>
                  </a:lnTo>
                  <a:lnTo>
                    <a:pt x="5665470" y="62738"/>
                  </a:lnTo>
                  <a:lnTo>
                    <a:pt x="5632322" y="29591"/>
                  </a:lnTo>
                  <a:lnTo>
                    <a:pt x="5590285" y="7874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660886" y="7754874"/>
              <a:ext cx="5695315" cy="920115"/>
            </a:xfrm>
            <a:custGeom>
              <a:avLst/>
              <a:gdLst/>
              <a:ahLst/>
              <a:cxnLst/>
              <a:rect l="l" t="t" r="r" b="b"/>
              <a:pathLst>
                <a:path w="5695315" h="920115">
                  <a:moveTo>
                    <a:pt x="0" y="153288"/>
                  </a:moveTo>
                  <a:lnTo>
                    <a:pt x="7747" y="104901"/>
                  </a:lnTo>
                  <a:lnTo>
                    <a:pt x="29591" y="62737"/>
                  </a:lnTo>
                  <a:lnTo>
                    <a:pt x="62738" y="29590"/>
                  </a:lnTo>
                  <a:lnTo>
                    <a:pt x="104775" y="7874"/>
                  </a:lnTo>
                  <a:lnTo>
                    <a:pt x="153162" y="0"/>
                  </a:lnTo>
                  <a:lnTo>
                    <a:pt x="5541899" y="0"/>
                  </a:lnTo>
                  <a:lnTo>
                    <a:pt x="5590285" y="7874"/>
                  </a:lnTo>
                  <a:lnTo>
                    <a:pt x="5632323" y="29590"/>
                  </a:lnTo>
                  <a:lnTo>
                    <a:pt x="5665470" y="62737"/>
                  </a:lnTo>
                  <a:lnTo>
                    <a:pt x="5687314" y="104901"/>
                  </a:lnTo>
                  <a:lnTo>
                    <a:pt x="5695060" y="153288"/>
                  </a:lnTo>
                  <a:lnTo>
                    <a:pt x="5695060" y="766699"/>
                  </a:lnTo>
                  <a:lnTo>
                    <a:pt x="5687314" y="815086"/>
                  </a:lnTo>
                  <a:lnTo>
                    <a:pt x="5665470" y="857250"/>
                  </a:lnTo>
                  <a:lnTo>
                    <a:pt x="5632323" y="890396"/>
                  </a:lnTo>
                  <a:lnTo>
                    <a:pt x="5590285" y="912113"/>
                  </a:lnTo>
                  <a:lnTo>
                    <a:pt x="5541899" y="919988"/>
                  </a:lnTo>
                  <a:lnTo>
                    <a:pt x="153162" y="919988"/>
                  </a:lnTo>
                  <a:lnTo>
                    <a:pt x="104775" y="912113"/>
                  </a:lnTo>
                  <a:lnTo>
                    <a:pt x="62738" y="890396"/>
                  </a:lnTo>
                  <a:lnTo>
                    <a:pt x="29591" y="857250"/>
                  </a:lnTo>
                  <a:lnTo>
                    <a:pt x="7747" y="815086"/>
                  </a:lnTo>
                  <a:lnTo>
                    <a:pt x="0" y="766699"/>
                  </a:lnTo>
                  <a:lnTo>
                    <a:pt x="0" y="153288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2015978" y="7794117"/>
            <a:ext cx="49580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 marR="5080" indent="-43434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uppercase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pipe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result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above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operation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58055" y="6300215"/>
            <a:ext cx="4145279" cy="1275080"/>
            <a:chOff x="4258055" y="6300215"/>
            <a:chExt cx="4145279" cy="1275080"/>
          </a:xfrm>
        </p:grpSpPr>
        <p:sp>
          <p:nvSpPr>
            <p:cNvPr id="35" name="object 35"/>
            <p:cNvSpPr/>
            <p:nvPr/>
          </p:nvSpPr>
          <p:spPr>
            <a:xfrm>
              <a:off x="4277105" y="6319265"/>
              <a:ext cx="4107179" cy="394335"/>
            </a:xfrm>
            <a:custGeom>
              <a:avLst/>
              <a:gdLst/>
              <a:ahLst/>
              <a:cxnLst/>
              <a:rect l="l" t="t" r="r" b="b"/>
              <a:pathLst>
                <a:path w="4107179" h="394334">
                  <a:moveTo>
                    <a:pt x="0" y="394208"/>
                  </a:moveTo>
                  <a:lnTo>
                    <a:pt x="4106926" y="394208"/>
                  </a:lnTo>
                  <a:lnTo>
                    <a:pt x="4106926" y="0"/>
                  </a:lnTo>
                  <a:lnTo>
                    <a:pt x="0" y="0"/>
                  </a:lnTo>
                  <a:lnTo>
                    <a:pt x="0" y="39420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35295" y="6751319"/>
              <a:ext cx="1250950" cy="815340"/>
            </a:xfrm>
            <a:custGeom>
              <a:avLst/>
              <a:gdLst/>
              <a:ahLst/>
              <a:cxnLst/>
              <a:rect l="l" t="t" r="r" b="b"/>
              <a:pathLst>
                <a:path w="1250950" h="815340">
                  <a:moveTo>
                    <a:pt x="1135506" y="0"/>
                  </a:moveTo>
                  <a:lnTo>
                    <a:pt x="1119886" y="6222"/>
                  </a:lnTo>
                  <a:lnTo>
                    <a:pt x="1099439" y="47625"/>
                  </a:lnTo>
                  <a:lnTo>
                    <a:pt x="1127759" y="106679"/>
                  </a:lnTo>
                  <a:lnTo>
                    <a:pt x="1145413" y="151891"/>
                  </a:lnTo>
                  <a:lnTo>
                    <a:pt x="1157858" y="198119"/>
                  </a:lnTo>
                  <a:lnTo>
                    <a:pt x="1165098" y="245237"/>
                  </a:lnTo>
                  <a:lnTo>
                    <a:pt x="1167256" y="292480"/>
                  </a:lnTo>
                  <a:lnTo>
                    <a:pt x="1164336" y="339597"/>
                  </a:lnTo>
                  <a:lnTo>
                    <a:pt x="1156462" y="386079"/>
                  </a:lnTo>
                  <a:lnTo>
                    <a:pt x="1143634" y="431672"/>
                  </a:lnTo>
                  <a:lnTo>
                    <a:pt x="1125981" y="475614"/>
                  </a:lnTo>
                  <a:lnTo>
                    <a:pt x="1103502" y="517778"/>
                  </a:lnTo>
                  <a:lnTo>
                    <a:pt x="1076198" y="557656"/>
                  </a:lnTo>
                  <a:lnTo>
                    <a:pt x="1044193" y="594740"/>
                  </a:lnTo>
                  <a:lnTo>
                    <a:pt x="1008126" y="628395"/>
                  </a:lnTo>
                  <a:lnTo>
                    <a:pt x="969137" y="657351"/>
                  </a:lnTo>
                  <a:lnTo>
                    <a:pt x="927607" y="681481"/>
                  </a:lnTo>
                  <a:lnTo>
                    <a:pt x="884174" y="700912"/>
                  </a:lnTo>
                  <a:lnTo>
                    <a:pt x="839088" y="715517"/>
                  </a:lnTo>
                  <a:lnTo>
                    <a:pt x="792733" y="725169"/>
                  </a:lnTo>
                  <a:lnTo>
                    <a:pt x="745743" y="729741"/>
                  </a:lnTo>
                  <a:lnTo>
                    <a:pt x="698373" y="729360"/>
                  </a:lnTo>
                  <a:lnTo>
                    <a:pt x="651255" y="723899"/>
                  </a:lnTo>
                  <a:lnTo>
                    <a:pt x="604519" y="713231"/>
                  </a:lnTo>
                  <a:lnTo>
                    <a:pt x="558926" y="697356"/>
                  </a:lnTo>
                  <a:lnTo>
                    <a:pt x="514603" y="676147"/>
                  </a:lnTo>
                  <a:lnTo>
                    <a:pt x="472693" y="650112"/>
                  </a:lnTo>
                  <a:lnTo>
                    <a:pt x="434593" y="620013"/>
                  </a:lnTo>
                  <a:lnTo>
                    <a:pt x="400303" y="586485"/>
                  </a:lnTo>
                  <a:lnTo>
                    <a:pt x="370204" y="549655"/>
                  </a:lnTo>
                  <a:lnTo>
                    <a:pt x="344296" y="510031"/>
                  </a:lnTo>
                  <a:lnTo>
                    <a:pt x="322833" y="467867"/>
                  </a:lnTo>
                  <a:lnTo>
                    <a:pt x="306069" y="423798"/>
                  </a:lnTo>
                  <a:lnTo>
                    <a:pt x="294131" y="378078"/>
                  </a:lnTo>
                  <a:lnTo>
                    <a:pt x="287146" y="331088"/>
                  </a:lnTo>
                  <a:lnTo>
                    <a:pt x="285241" y="283209"/>
                  </a:lnTo>
                  <a:lnTo>
                    <a:pt x="288798" y="234950"/>
                  </a:lnTo>
                  <a:lnTo>
                    <a:pt x="297814" y="186562"/>
                  </a:lnTo>
                  <a:lnTo>
                    <a:pt x="384428" y="345693"/>
                  </a:lnTo>
                  <a:lnTo>
                    <a:pt x="395350" y="358647"/>
                  </a:lnTo>
                  <a:lnTo>
                    <a:pt x="409575" y="366013"/>
                  </a:lnTo>
                  <a:lnTo>
                    <a:pt x="425450" y="367410"/>
                  </a:lnTo>
                  <a:lnTo>
                    <a:pt x="440816" y="361949"/>
                  </a:lnTo>
                  <a:lnTo>
                    <a:pt x="453263" y="350900"/>
                  </a:lnTo>
                  <a:lnTo>
                    <a:pt x="460755" y="336549"/>
                  </a:lnTo>
                  <a:lnTo>
                    <a:pt x="462406" y="320928"/>
                  </a:lnTo>
                  <a:lnTo>
                    <a:pt x="457200" y="305561"/>
                  </a:lnTo>
                  <a:lnTo>
                    <a:pt x="318262" y="54990"/>
                  </a:lnTo>
                  <a:lnTo>
                    <a:pt x="289687" y="38480"/>
                  </a:lnTo>
                  <a:lnTo>
                    <a:pt x="276351" y="38988"/>
                  </a:lnTo>
                  <a:lnTo>
                    <a:pt x="21336" y="179450"/>
                  </a:lnTo>
                  <a:lnTo>
                    <a:pt x="8508" y="189610"/>
                  </a:lnTo>
                  <a:lnTo>
                    <a:pt x="1269" y="203453"/>
                  </a:lnTo>
                  <a:lnTo>
                    <a:pt x="0" y="219201"/>
                  </a:lnTo>
                  <a:lnTo>
                    <a:pt x="5333" y="234568"/>
                  </a:lnTo>
                  <a:lnTo>
                    <a:pt x="45592" y="256412"/>
                  </a:lnTo>
                  <a:lnTo>
                    <a:pt x="215900" y="167258"/>
                  </a:lnTo>
                  <a:lnTo>
                    <a:pt x="206628" y="215264"/>
                  </a:lnTo>
                  <a:lnTo>
                    <a:pt x="201929" y="263143"/>
                  </a:lnTo>
                  <a:lnTo>
                    <a:pt x="201549" y="310641"/>
                  </a:lnTo>
                  <a:lnTo>
                    <a:pt x="205486" y="357504"/>
                  </a:lnTo>
                  <a:lnTo>
                    <a:pt x="213613" y="403478"/>
                  </a:lnTo>
                  <a:lnTo>
                    <a:pt x="225551" y="448309"/>
                  </a:lnTo>
                  <a:lnTo>
                    <a:pt x="241426" y="491616"/>
                  </a:lnTo>
                  <a:lnTo>
                    <a:pt x="261112" y="533399"/>
                  </a:lnTo>
                  <a:lnTo>
                    <a:pt x="284225" y="573277"/>
                  </a:lnTo>
                  <a:lnTo>
                    <a:pt x="310641" y="610996"/>
                  </a:lnTo>
                  <a:lnTo>
                    <a:pt x="340487" y="646302"/>
                  </a:lnTo>
                  <a:lnTo>
                    <a:pt x="373379" y="678941"/>
                  </a:lnTo>
                  <a:lnTo>
                    <a:pt x="409320" y="708786"/>
                  </a:lnTo>
                  <a:lnTo>
                    <a:pt x="447928" y="735456"/>
                  </a:lnTo>
                  <a:lnTo>
                    <a:pt x="489330" y="758697"/>
                  </a:lnTo>
                  <a:lnTo>
                    <a:pt x="533273" y="778255"/>
                  </a:lnTo>
                  <a:lnTo>
                    <a:pt x="579627" y="794003"/>
                  </a:lnTo>
                  <a:lnTo>
                    <a:pt x="627633" y="805560"/>
                  </a:lnTo>
                  <a:lnTo>
                    <a:pt x="676020" y="812418"/>
                  </a:lnTo>
                  <a:lnTo>
                    <a:pt x="724280" y="814831"/>
                  </a:lnTo>
                  <a:lnTo>
                    <a:pt x="772413" y="812799"/>
                  </a:lnTo>
                  <a:lnTo>
                    <a:pt x="819784" y="806449"/>
                  </a:lnTo>
                  <a:lnTo>
                    <a:pt x="866266" y="795781"/>
                  </a:lnTo>
                  <a:lnTo>
                    <a:pt x="911605" y="780922"/>
                  </a:lnTo>
                  <a:lnTo>
                    <a:pt x="955420" y="762126"/>
                  </a:lnTo>
                  <a:lnTo>
                    <a:pt x="997457" y="739266"/>
                  </a:lnTo>
                  <a:lnTo>
                    <a:pt x="1037463" y="712596"/>
                  </a:lnTo>
                  <a:lnTo>
                    <a:pt x="1075054" y="681989"/>
                  </a:lnTo>
                  <a:lnTo>
                    <a:pt x="1109852" y="647826"/>
                  </a:lnTo>
                  <a:lnTo>
                    <a:pt x="1141856" y="609853"/>
                  </a:lnTo>
                  <a:lnTo>
                    <a:pt x="1169924" y="569467"/>
                  </a:lnTo>
                  <a:lnTo>
                    <a:pt x="1193927" y="527049"/>
                  </a:lnTo>
                  <a:lnTo>
                    <a:pt x="1213739" y="482980"/>
                  </a:lnTo>
                  <a:lnTo>
                    <a:pt x="1229359" y="437641"/>
                  </a:lnTo>
                  <a:lnTo>
                    <a:pt x="1240663" y="391159"/>
                  </a:lnTo>
                  <a:lnTo>
                    <a:pt x="1247775" y="344042"/>
                  </a:lnTo>
                  <a:lnTo>
                    <a:pt x="1250695" y="296417"/>
                  </a:lnTo>
                  <a:lnTo>
                    <a:pt x="1249299" y="248665"/>
                  </a:lnTo>
                  <a:lnTo>
                    <a:pt x="1243583" y="201294"/>
                  </a:lnTo>
                  <a:lnTo>
                    <a:pt x="1233424" y="154304"/>
                  </a:lnTo>
                  <a:lnTo>
                    <a:pt x="1219073" y="108203"/>
                  </a:lnTo>
                  <a:lnTo>
                    <a:pt x="1200277" y="63245"/>
                  </a:lnTo>
                  <a:lnTo>
                    <a:pt x="1177163" y="19812"/>
                  </a:lnTo>
                  <a:lnTo>
                    <a:pt x="1135506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36057" y="6752081"/>
              <a:ext cx="1250950" cy="815340"/>
            </a:xfrm>
            <a:custGeom>
              <a:avLst/>
              <a:gdLst/>
              <a:ahLst/>
              <a:cxnLst/>
              <a:rect l="l" t="t" r="r" b="b"/>
              <a:pathLst>
                <a:path w="1250950" h="815340">
                  <a:moveTo>
                    <a:pt x="5333" y="234568"/>
                  </a:moveTo>
                  <a:lnTo>
                    <a:pt x="15747" y="246760"/>
                  </a:lnTo>
                  <a:lnTo>
                    <a:pt x="29717" y="254380"/>
                  </a:lnTo>
                  <a:lnTo>
                    <a:pt x="45592" y="256412"/>
                  </a:lnTo>
                  <a:lnTo>
                    <a:pt x="61467" y="252221"/>
                  </a:lnTo>
                  <a:lnTo>
                    <a:pt x="215900" y="167258"/>
                  </a:lnTo>
                  <a:lnTo>
                    <a:pt x="206628" y="215264"/>
                  </a:lnTo>
                  <a:lnTo>
                    <a:pt x="201929" y="263143"/>
                  </a:lnTo>
                  <a:lnTo>
                    <a:pt x="201549" y="310641"/>
                  </a:lnTo>
                  <a:lnTo>
                    <a:pt x="205486" y="357504"/>
                  </a:lnTo>
                  <a:lnTo>
                    <a:pt x="213613" y="403478"/>
                  </a:lnTo>
                  <a:lnTo>
                    <a:pt x="225551" y="448309"/>
                  </a:lnTo>
                  <a:lnTo>
                    <a:pt x="241426" y="491616"/>
                  </a:lnTo>
                  <a:lnTo>
                    <a:pt x="261112" y="533399"/>
                  </a:lnTo>
                  <a:lnTo>
                    <a:pt x="284225" y="573277"/>
                  </a:lnTo>
                  <a:lnTo>
                    <a:pt x="310641" y="610996"/>
                  </a:lnTo>
                  <a:lnTo>
                    <a:pt x="340487" y="646302"/>
                  </a:lnTo>
                  <a:lnTo>
                    <a:pt x="373379" y="678941"/>
                  </a:lnTo>
                  <a:lnTo>
                    <a:pt x="409320" y="708786"/>
                  </a:lnTo>
                  <a:lnTo>
                    <a:pt x="447928" y="735456"/>
                  </a:lnTo>
                  <a:lnTo>
                    <a:pt x="489330" y="758697"/>
                  </a:lnTo>
                  <a:lnTo>
                    <a:pt x="533272" y="778255"/>
                  </a:lnTo>
                  <a:lnTo>
                    <a:pt x="579627" y="794003"/>
                  </a:lnTo>
                  <a:lnTo>
                    <a:pt x="627633" y="805560"/>
                  </a:lnTo>
                  <a:lnTo>
                    <a:pt x="676020" y="812418"/>
                  </a:lnTo>
                  <a:lnTo>
                    <a:pt x="724280" y="814831"/>
                  </a:lnTo>
                  <a:lnTo>
                    <a:pt x="772413" y="812799"/>
                  </a:lnTo>
                  <a:lnTo>
                    <a:pt x="819784" y="806449"/>
                  </a:lnTo>
                  <a:lnTo>
                    <a:pt x="866266" y="795781"/>
                  </a:lnTo>
                  <a:lnTo>
                    <a:pt x="911605" y="780922"/>
                  </a:lnTo>
                  <a:lnTo>
                    <a:pt x="955420" y="762126"/>
                  </a:lnTo>
                  <a:lnTo>
                    <a:pt x="997457" y="739266"/>
                  </a:lnTo>
                  <a:lnTo>
                    <a:pt x="1037463" y="712596"/>
                  </a:lnTo>
                  <a:lnTo>
                    <a:pt x="1075054" y="681989"/>
                  </a:lnTo>
                  <a:lnTo>
                    <a:pt x="1109852" y="647826"/>
                  </a:lnTo>
                  <a:lnTo>
                    <a:pt x="1141856" y="609853"/>
                  </a:lnTo>
                  <a:lnTo>
                    <a:pt x="1169924" y="569467"/>
                  </a:lnTo>
                  <a:lnTo>
                    <a:pt x="1193927" y="527049"/>
                  </a:lnTo>
                  <a:lnTo>
                    <a:pt x="1213739" y="482980"/>
                  </a:lnTo>
                  <a:lnTo>
                    <a:pt x="1229359" y="437641"/>
                  </a:lnTo>
                  <a:lnTo>
                    <a:pt x="1240663" y="391159"/>
                  </a:lnTo>
                  <a:lnTo>
                    <a:pt x="1247775" y="344042"/>
                  </a:lnTo>
                  <a:lnTo>
                    <a:pt x="1250695" y="296417"/>
                  </a:lnTo>
                  <a:lnTo>
                    <a:pt x="1249299" y="248665"/>
                  </a:lnTo>
                  <a:lnTo>
                    <a:pt x="1243583" y="201294"/>
                  </a:lnTo>
                  <a:lnTo>
                    <a:pt x="1233424" y="154304"/>
                  </a:lnTo>
                  <a:lnTo>
                    <a:pt x="1219072" y="108203"/>
                  </a:lnTo>
                  <a:lnTo>
                    <a:pt x="1200277" y="63245"/>
                  </a:lnTo>
                  <a:lnTo>
                    <a:pt x="1177163" y="19811"/>
                  </a:lnTo>
                  <a:lnTo>
                    <a:pt x="1135506" y="0"/>
                  </a:lnTo>
                  <a:lnTo>
                    <a:pt x="1119886" y="6222"/>
                  </a:lnTo>
                  <a:lnTo>
                    <a:pt x="1099439" y="47624"/>
                  </a:lnTo>
                  <a:lnTo>
                    <a:pt x="1127759" y="106679"/>
                  </a:lnTo>
                  <a:lnTo>
                    <a:pt x="1145413" y="151891"/>
                  </a:lnTo>
                  <a:lnTo>
                    <a:pt x="1157858" y="198119"/>
                  </a:lnTo>
                  <a:lnTo>
                    <a:pt x="1165097" y="245236"/>
                  </a:lnTo>
                  <a:lnTo>
                    <a:pt x="1167256" y="292480"/>
                  </a:lnTo>
                  <a:lnTo>
                    <a:pt x="1164336" y="339597"/>
                  </a:lnTo>
                  <a:lnTo>
                    <a:pt x="1156462" y="386079"/>
                  </a:lnTo>
                  <a:lnTo>
                    <a:pt x="1143634" y="431672"/>
                  </a:lnTo>
                  <a:lnTo>
                    <a:pt x="1125981" y="475614"/>
                  </a:lnTo>
                  <a:lnTo>
                    <a:pt x="1103502" y="517778"/>
                  </a:lnTo>
                  <a:lnTo>
                    <a:pt x="1076197" y="557656"/>
                  </a:lnTo>
                  <a:lnTo>
                    <a:pt x="1044193" y="594740"/>
                  </a:lnTo>
                  <a:lnTo>
                    <a:pt x="1008126" y="628395"/>
                  </a:lnTo>
                  <a:lnTo>
                    <a:pt x="969137" y="657351"/>
                  </a:lnTo>
                  <a:lnTo>
                    <a:pt x="927607" y="681481"/>
                  </a:lnTo>
                  <a:lnTo>
                    <a:pt x="884174" y="700912"/>
                  </a:lnTo>
                  <a:lnTo>
                    <a:pt x="839088" y="715517"/>
                  </a:lnTo>
                  <a:lnTo>
                    <a:pt x="792733" y="725169"/>
                  </a:lnTo>
                  <a:lnTo>
                    <a:pt x="745743" y="729741"/>
                  </a:lnTo>
                  <a:lnTo>
                    <a:pt x="698372" y="729360"/>
                  </a:lnTo>
                  <a:lnTo>
                    <a:pt x="651255" y="723899"/>
                  </a:lnTo>
                  <a:lnTo>
                    <a:pt x="604519" y="713231"/>
                  </a:lnTo>
                  <a:lnTo>
                    <a:pt x="558926" y="697356"/>
                  </a:lnTo>
                  <a:lnTo>
                    <a:pt x="514603" y="676147"/>
                  </a:lnTo>
                  <a:lnTo>
                    <a:pt x="472693" y="650112"/>
                  </a:lnTo>
                  <a:lnTo>
                    <a:pt x="434593" y="620013"/>
                  </a:lnTo>
                  <a:lnTo>
                    <a:pt x="400303" y="586485"/>
                  </a:lnTo>
                  <a:lnTo>
                    <a:pt x="370204" y="549655"/>
                  </a:lnTo>
                  <a:lnTo>
                    <a:pt x="344296" y="510031"/>
                  </a:lnTo>
                  <a:lnTo>
                    <a:pt x="322833" y="467867"/>
                  </a:lnTo>
                  <a:lnTo>
                    <a:pt x="306069" y="423798"/>
                  </a:lnTo>
                  <a:lnTo>
                    <a:pt x="294131" y="378078"/>
                  </a:lnTo>
                  <a:lnTo>
                    <a:pt x="287146" y="331088"/>
                  </a:lnTo>
                  <a:lnTo>
                    <a:pt x="285241" y="283209"/>
                  </a:lnTo>
                  <a:lnTo>
                    <a:pt x="288797" y="234949"/>
                  </a:lnTo>
                  <a:lnTo>
                    <a:pt x="297814" y="186562"/>
                  </a:lnTo>
                  <a:lnTo>
                    <a:pt x="384428" y="345693"/>
                  </a:lnTo>
                  <a:lnTo>
                    <a:pt x="395350" y="358647"/>
                  </a:lnTo>
                  <a:lnTo>
                    <a:pt x="409575" y="366013"/>
                  </a:lnTo>
                  <a:lnTo>
                    <a:pt x="425450" y="367410"/>
                  </a:lnTo>
                  <a:lnTo>
                    <a:pt x="440816" y="361949"/>
                  </a:lnTo>
                  <a:lnTo>
                    <a:pt x="453263" y="350900"/>
                  </a:lnTo>
                  <a:lnTo>
                    <a:pt x="460755" y="336549"/>
                  </a:lnTo>
                  <a:lnTo>
                    <a:pt x="462406" y="320928"/>
                  </a:lnTo>
                  <a:lnTo>
                    <a:pt x="457200" y="305561"/>
                  </a:lnTo>
                  <a:lnTo>
                    <a:pt x="322452" y="61086"/>
                  </a:lnTo>
                  <a:lnTo>
                    <a:pt x="297688" y="40766"/>
                  </a:lnTo>
                  <a:lnTo>
                    <a:pt x="293624" y="39623"/>
                  </a:lnTo>
                  <a:lnTo>
                    <a:pt x="289687" y="38480"/>
                  </a:lnTo>
                  <a:lnTo>
                    <a:pt x="286512" y="38988"/>
                  </a:lnTo>
                  <a:lnTo>
                    <a:pt x="285241" y="38607"/>
                  </a:lnTo>
                  <a:lnTo>
                    <a:pt x="283463" y="39623"/>
                  </a:lnTo>
                  <a:lnTo>
                    <a:pt x="282193" y="39242"/>
                  </a:lnTo>
                  <a:lnTo>
                    <a:pt x="276351" y="38988"/>
                  </a:lnTo>
                  <a:lnTo>
                    <a:pt x="271144" y="41909"/>
                  </a:lnTo>
                  <a:lnTo>
                    <a:pt x="265938" y="44703"/>
                  </a:lnTo>
                  <a:lnTo>
                    <a:pt x="21336" y="179450"/>
                  </a:lnTo>
                  <a:lnTo>
                    <a:pt x="8508" y="189610"/>
                  </a:lnTo>
                  <a:lnTo>
                    <a:pt x="1269" y="203453"/>
                  </a:lnTo>
                  <a:lnTo>
                    <a:pt x="0" y="219201"/>
                  </a:lnTo>
                  <a:lnTo>
                    <a:pt x="5333" y="234568"/>
                  </a:lnTo>
                </a:path>
              </a:pathLst>
            </a:custGeom>
            <a:ln w="16764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9935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Custom</a:t>
            </a:r>
            <a:r>
              <a:rPr dirty="0" sz="5600" spc="-225"/>
              <a:t> </a:t>
            </a:r>
            <a:r>
              <a:rPr dirty="0" sz="5600" spc="-5"/>
              <a:t>Pipes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808220" y="4549307"/>
            <a:ext cx="6003290" cy="1823085"/>
            <a:chOff x="4808220" y="4549307"/>
            <a:chExt cx="6003290" cy="182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4549307"/>
              <a:ext cx="6003035" cy="1822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4128" y="4570476"/>
              <a:ext cx="5890260" cy="1715770"/>
            </a:xfrm>
            <a:custGeom>
              <a:avLst/>
              <a:gdLst/>
              <a:ahLst/>
              <a:cxnLst/>
              <a:rect l="l" t="t" r="r" b="b"/>
              <a:pathLst>
                <a:path w="5890259" h="1715770">
                  <a:moveTo>
                    <a:pt x="5604256" y="0"/>
                  </a:moveTo>
                  <a:lnTo>
                    <a:pt x="286004" y="0"/>
                  </a:lnTo>
                  <a:lnTo>
                    <a:pt x="239649" y="3683"/>
                  </a:lnTo>
                  <a:lnTo>
                    <a:pt x="195580" y="14604"/>
                  </a:lnTo>
                  <a:lnTo>
                    <a:pt x="154559" y="31876"/>
                  </a:lnTo>
                  <a:lnTo>
                    <a:pt x="117094" y="55118"/>
                  </a:lnTo>
                  <a:lnTo>
                    <a:pt x="83693" y="83693"/>
                  </a:lnTo>
                  <a:lnTo>
                    <a:pt x="55118" y="117094"/>
                  </a:lnTo>
                  <a:lnTo>
                    <a:pt x="31876" y="154559"/>
                  </a:lnTo>
                  <a:lnTo>
                    <a:pt x="14605" y="195579"/>
                  </a:lnTo>
                  <a:lnTo>
                    <a:pt x="3683" y="239522"/>
                  </a:lnTo>
                  <a:lnTo>
                    <a:pt x="0" y="285876"/>
                  </a:lnTo>
                  <a:lnTo>
                    <a:pt x="0" y="1429765"/>
                  </a:lnTo>
                  <a:lnTo>
                    <a:pt x="3683" y="1476121"/>
                  </a:lnTo>
                  <a:lnTo>
                    <a:pt x="14605" y="1520063"/>
                  </a:lnTo>
                  <a:lnTo>
                    <a:pt x="31876" y="1561084"/>
                  </a:lnTo>
                  <a:lnTo>
                    <a:pt x="55118" y="1598549"/>
                  </a:lnTo>
                  <a:lnTo>
                    <a:pt x="83693" y="1631950"/>
                  </a:lnTo>
                  <a:lnTo>
                    <a:pt x="117094" y="1660525"/>
                  </a:lnTo>
                  <a:lnTo>
                    <a:pt x="154559" y="1683765"/>
                  </a:lnTo>
                  <a:lnTo>
                    <a:pt x="195580" y="1701038"/>
                  </a:lnTo>
                  <a:lnTo>
                    <a:pt x="239649" y="1711960"/>
                  </a:lnTo>
                  <a:lnTo>
                    <a:pt x="286004" y="1715643"/>
                  </a:lnTo>
                  <a:lnTo>
                    <a:pt x="5604256" y="1715643"/>
                  </a:lnTo>
                  <a:lnTo>
                    <a:pt x="5650611" y="1711960"/>
                  </a:lnTo>
                  <a:lnTo>
                    <a:pt x="5694680" y="1701038"/>
                  </a:lnTo>
                  <a:lnTo>
                    <a:pt x="5735701" y="1683765"/>
                  </a:lnTo>
                  <a:lnTo>
                    <a:pt x="5773166" y="1660525"/>
                  </a:lnTo>
                  <a:lnTo>
                    <a:pt x="5806440" y="1631950"/>
                  </a:lnTo>
                  <a:lnTo>
                    <a:pt x="5835142" y="1598549"/>
                  </a:lnTo>
                  <a:lnTo>
                    <a:pt x="5858383" y="1561084"/>
                  </a:lnTo>
                  <a:lnTo>
                    <a:pt x="5875655" y="1520063"/>
                  </a:lnTo>
                  <a:lnTo>
                    <a:pt x="5886577" y="1476121"/>
                  </a:lnTo>
                  <a:lnTo>
                    <a:pt x="5890260" y="1429765"/>
                  </a:lnTo>
                  <a:lnTo>
                    <a:pt x="5890260" y="285876"/>
                  </a:lnTo>
                  <a:lnTo>
                    <a:pt x="5886577" y="239522"/>
                  </a:lnTo>
                  <a:lnTo>
                    <a:pt x="5875655" y="195579"/>
                  </a:lnTo>
                  <a:lnTo>
                    <a:pt x="5858383" y="154559"/>
                  </a:lnTo>
                  <a:lnTo>
                    <a:pt x="5835142" y="117094"/>
                  </a:lnTo>
                  <a:lnTo>
                    <a:pt x="5806440" y="83693"/>
                  </a:lnTo>
                  <a:lnTo>
                    <a:pt x="5773166" y="55118"/>
                  </a:lnTo>
                  <a:lnTo>
                    <a:pt x="5735701" y="31876"/>
                  </a:lnTo>
                  <a:lnTo>
                    <a:pt x="5694680" y="14604"/>
                  </a:lnTo>
                  <a:lnTo>
                    <a:pt x="5650611" y="3683"/>
                  </a:lnTo>
                  <a:lnTo>
                    <a:pt x="560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4890" y="4571238"/>
              <a:ext cx="5890260" cy="1715770"/>
            </a:xfrm>
            <a:custGeom>
              <a:avLst/>
              <a:gdLst/>
              <a:ahLst/>
              <a:cxnLst/>
              <a:rect l="l" t="t" r="r" b="b"/>
              <a:pathLst>
                <a:path w="5890259" h="1715770">
                  <a:moveTo>
                    <a:pt x="0" y="285876"/>
                  </a:moveTo>
                  <a:lnTo>
                    <a:pt x="3683" y="239522"/>
                  </a:lnTo>
                  <a:lnTo>
                    <a:pt x="14605" y="195579"/>
                  </a:lnTo>
                  <a:lnTo>
                    <a:pt x="31876" y="154559"/>
                  </a:lnTo>
                  <a:lnTo>
                    <a:pt x="55118" y="117094"/>
                  </a:lnTo>
                  <a:lnTo>
                    <a:pt x="83693" y="83692"/>
                  </a:lnTo>
                  <a:lnTo>
                    <a:pt x="117094" y="55117"/>
                  </a:lnTo>
                  <a:lnTo>
                    <a:pt x="154559" y="31876"/>
                  </a:lnTo>
                  <a:lnTo>
                    <a:pt x="195580" y="14604"/>
                  </a:lnTo>
                  <a:lnTo>
                    <a:pt x="239649" y="3683"/>
                  </a:lnTo>
                  <a:lnTo>
                    <a:pt x="286004" y="0"/>
                  </a:lnTo>
                  <a:lnTo>
                    <a:pt x="5604256" y="0"/>
                  </a:lnTo>
                  <a:lnTo>
                    <a:pt x="5650611" y="3683"/>
                  </a:lnTo>
                  <a:lnTo>
                    <a:pt x="5694680" y="14604"/>
                  </a:lnTo>
                  <a:lnTo>
                    <a:pt x="5735701" y="31876"/>
                  </a:lnTo>
                  <a:lnTo>
                    <a:pt x="5773166" y="55117"/>
                  </a:lnTo>
                  <a:lnTo>
                    <a:pt x="5806567" y="83692"/>
                  </a:lnTo>
                  <a:lnTo>
                    <a:pt x="5835142" y="117094"/>
                  </a:lnTo>
                  <a:lnTo>
                    <a:pt x="5858383" y="154559"/>
                  </a:lnTo>
                  <a:lnTo>
                    <a:pt x="5875655" y="195579"/>
                  </a:lnTo>
                  <a:lnTo>
                    <a:pt x="5886577" y="239522"/>
                  </a:lnTo>
                  <a:lnTo>
                    <a:pt x="5890260" y="285876"/>
                  </a:lnTo>
                  <a:lnTo>
                    <a:pt x="5890260" y="1429765"/>
                  </a:lnTo>
                  <a:lnTo>
                    <a:pt x="5886577" y="1476121"/>
                  </a:lnTo>
                  <a:lnTo>
                    <a:pt x="5875655" y="1520063"/>
                  </a:lnTo>
                  <a:lnTo>
                    <a:pt x="5858383" y="1561084"/>
                  </a:lnTo>
                  <a:lnTo>
                    <a:pt x="5835142" y="1598549"/>
                  </a:lnTo>
                  <a:lnTo>
                    <a:pt x="5806567" y="1631950"/>
                  </a:lnTo>
                  <a:lnTo>
                    <a:pt x="5773166" y="1660525"/>
                  </a:lnTo>
                  <a:lnTo>
                    <a:pt x="5735701" y="1683765"/>
                  </a:lnTo>
                  <a:lnTo>
                    <a:pt x="5694680" y="1701038"/>
                  </a:lnTo>
                  <a:lnTo>
                    <a:pt x="5650611" y="1711960"/>
                  </a:lnTo>
                  <a:lnTo>
                    <a:pt x="5604256" y="1715642"/>
                  </a:lnTo>
                  <a:lnTo>
                    <a:pt x="286004" y="1715642"/>
                  </a:lnTo>
                  <a:lnTo>
                    <a:pt x="239649" y="1711960"/>
                  </a:lnTo>
                  <a:lnTo>
                    <a:pt x="195580" y="1701038"/>
                  </a:lnTo>
                  <a:lnTo>
                    <a:pt x="154559" y="1683765"/>
                  </a:lnTo>
                  <a:lnTo>
                    <a:pt x="117094" y="1660525"/>
                  </a:lnTo>
                  <a:lnTo>
                    <a:pt x="83693" y="1631950"/>
                  </a:lnTo>
                  <a:lnTo>
                    <a:pt x="55118" y="1598549"/>
                  </a:lnTo>
                  <a:lnTo>
                    <a:pt x="31876" y="1561084"/>
                  </a:lnTo>
                  <a:lnTo>
                    <a:pt x="14605" y="1520063"/>
                  </a:lnTo>
                  <a:lnTo>
                    <a:pt x="3683" y="1476121"/>
                  </a:lnTo>
                  <a:lnTo>
                    <a:pt x="0" y="1429765"/>
                  </a:lnTo>
                  <a:lnTo>
                    <a:pt x="0" y="285876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325871" y="5009769"/>
            <a:ext cx="48641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0" marR="5080" indent="-87058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‘ng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generate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pipe’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544" y="5346191"/>
            <a:ext cx="1254252" cy="1615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31163" y="4628388"/>
            <a:ext cx="1842770" cy="1595755"/>
            <a:chOff x="931163" y="4628388"/>
            <a:chExt cx="1842770" cy="15957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63" y="4751953"/>
              <a:ext cx="1565148" cy="139281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04900" y="4768596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731393" y="0"/>
                  </a:moveTo>
                  <a:lnTo>
                    <a:pt x="681355" y="1524"/>
                  </a:lnTo>
                  <a:lnTo>
                    <a:pt x="632206" y="5968"/>
                  </a:lnTo>
                  <a:lnTo>
                    <a:pt x="583945" y="13207"/>
                  </a:lnTo>
                  <a:lnTo>
                    <a:pt x="536956" y="23113"/>
                  </a:lnTo>
                  <a:lnTo>
                    <a:pt x="491109" y="35687"/>
                  </a:lnTo>
                  <a:lnTo>
                    <a:pt x="446659" y="50926"/>
                  </a:lnTo>
                  <a:lnTo>
                    <a:pt x="403733" y="68452"/>
                  </a:lnTo>
                  <a:lnTo>
                    <a:pt x="362203" y="88391"/>
                  </a:lnTo>
                  <a:lnTo>
                    <a:pt x="322453" y="110616"/>
                  </a:lnTo>
                  <a:lnTo>
                    <a:pt x="284480" y="135000"/>
                  </a:lnTo>
                  <a:lnTo>
                    <a:pt x="248284" y="161289"/>
                  </a:lnTo>
                  <a:lnTo>
                    <a:pt x="214249" y="189737"/>
                  </a:lnTo>
                  <a:lnTo>
                    <a:pt x="182244" y="219963"/>
                  </a:lnTo>
                  <a:lnTo>
                    <a:pt x="152387" y="251840"/>
                  </a:lnTo>
                  <a:lnTo>
                    <a:pt x="124904" y="285495"/>
                  </a:lnTo>
                  <a:lnTo>
                    <a:pt x="99847" y="320801"/>
                  </a:lnTo>
                  <a:lnTo>
                    <a:pt x="77343" y="357504"/>
                  </a:lnTo>
                  <a:lnTo>
                    <a:pt x="57467" y="395604"/>
                  </a:lnTo>
                  <a:lnTo>
                    <a:pt x="40360" y="434975"/>
                  </a:lnTo>
                  <a:lnTo>
                    <a:pt x="26123" y="475488"/>
                  </a:lnTo>
                  <a:lnTo>
                    <a:pt x="14859" y="517143"/>
                  </a:lnTo>
                  <a:lnTo>
                    <a:pt x="6680" y="559815"/>
                  </a:lnTo>
                  <a:lnTo>
                    <a:pt x="1689" y="603376"/>
                  </a:lnTo>
                  <a:lnTo>
                    <a:pt x="0" y="647700"/>
                  </a:lnTo>
                  <a:lnTo>
                    <a:pt x="1689" y="692023"/>
                  </a:lnTo>
                  <a:lnTo>
                    <a:pt x="6680" y="735583"/>
                  </a:lnTo>
                  <a:lnTo>
                    <a:pt x="14859" y="778255"/>
                  </a:lnTo>
                  <a:lnTo>
                    <a:pt x="26123" y="819912"/>
                  </a:lnTo>
                  <a:lnTo>
                    <a:pt x="40360" y="860425"/>
                  </a:lnTo>
                  <a:lnTo>
                    <a:pt x="57467" y="899794"/>
                  </a:lnTo>
                  <a:lnTo>
                    <a:pt x="77343" y="937894"/>
                  </a:lnTo>
                  <a:lnTo>
                    <a:pt x="99847" y="974598"/>
                  </a:lnTo>
                  <a:lnTo>
                    <a:pt x="124904" y="1009903"/>
                  </a:lnTo>
                  <a:lnTo>
                    <a:pt x="152387" y="1043558"/>
                  </a:lnTo>
                  <a:lnTo>
                    <a:pt x="182244" y="1075436"/>
                  </a:lnTo>
                  <a:lnTo>
                    <a:pt x="214249" y="1105662"/>
                  </a:lnTo>
                  <a:lnTo>
                    <a:pt x="248284" y="1134109"/>
                  </a:lnTo>
                  <a:lnTo>
                    <a:pt x="284480" y="1160399"/>
                  </a:lnTo>
                  <a:lnTo>
                    <a:pt x="322453" y="1184782"/>
                  </a:lnTo>
                  <a:lnTo>
                    <a:pt x="362203" y="1207007"/>
                  </a:lnTo>
                  <a:lnTo>
                    <a:pt x="403733" y="1226946"/>
                  </a:lnTo>
                  <a:lnTo>
                    <a:pt x="446659" y="1244473"/>
                  </a:lnTo>
                  <a:lnTo>
                    <a:pt x="491109" y="1259713"/>
                  </a:lnTo>
                  <a:lnTo>
                    <a:pt x="536956" y="1272286"/>
                  </a:lnTo>
                  <a:lnTo>
                    <a:pt x="583945" y="1282191"/>
                  </a:lnTo>
                  <a:lnTo>
                    <a:pt x="632206" y="1289430"/>
                  </a:lnTo>
                  <a:lnTo>
                    <a:pt x="681355" y="1293876"/>
                  </a:lnTo>
                  <a:lnTo>
                    <a:pt x="731393" y="1295400"/>
                  </a:lnTo>
                  <a:lnTo>
                    <a:pt x="781431" y="1293876"/>
                  </a:lnTo>
                  <a:lnTo>
                    <a:pt x="830580" y="1289430"/>
                  </a:lnTo>
                  <a:lnTo>
                    <a:pt x="878839" y="1282191"/>
                  </a:lnTo>
                  <a:lnTo>
                    <a:pt x="925830" y="1272286"/>
                  </a:lnTo>
                  <a:lnTo>
                    <a:pt x="971676" y="1259713"/>
                  </a:lnTo>
                  <a:lnTo>
                    <a:pt x="1016126" y="1244473"/>
                  </a:lnTo>
                  <a:lnTo>
                    <a:pt x="1059052" y="1226946"/>
                  </a:lnTo>
                  <a:lnTo>
                    <a:pt x="1100582" y="1207007"/>
                  </a:lnTo>
                  <a:lnTo>
                    <a:pt x="1140333" y="1184782"/>
                  </a:lnTo>
                  <a:lnTo>
                    <a:pt x="1178306" y="1160399"/>
                  </a:lnTo>
                  <a:lnTo>
                    <a:pt x="1214501" y="1134109"/>
                  </a:lnTo>
                  <a:lnTo>
                    <a:pt x="1248537" y="1105662"/>
                  </a:lnTo>
                  <a:lnTo>
                    <a:pt x="1280541" y="1075436"/>
                  </a:lnTo>
                  <a:lnTo>
                    <a:pt x="1310386" y="1043558"/>
                  </a:lnTo>
                  <a:lnTo>
                    <a:pt x="1337818" y="1009903"/>
                  </a:lnTo>
                  <a:lnTo>
                    <a:pt x="1362964" y="974598"/>
                  </a:lnTo>
                  <a:lnTo>
                    <a:pt x="1385443" y="937894"/>
                  </a:lnTo>
                  <a:lnTo>
                    <a:pt x="1405255" y="899794"/>
                  </a:lnTo>
                  <a:lnTo>
                    <a:pt x="1422400" y="860425"/>
                  </a:lnTo>
                  <a:lnTo>
                    <a:pt x="1436624" y="819912"/>
                  </a:lnTo>
                  <a:lnTo>
                    <a:pt x="1447927" y="778255"/>
                  </a:lnTo>
                  <a:lnTo>
                    <a:pt x="1456055" y="735583"/>
                  </a:lnTo>
                  <a:lnTo>
                    <a:pt x="1461135" y="692023"/>
                  </a:lnTo>
                  <a:lnTo>
                    <a:pt x="1462786" y="647700"/>
                  </a:lnTo>
                  <a:lnTo>
                    <a:pt x="1461135" y="603376"/>
                  </a:lnTo>
                  <a:lnTo>
                    <a:pt x="1456055" y="559815"/>
                  </a:lnTo>
                  <a:lnTo>
                    <a:pt x="1447927" y="517143"/>
                  </a:lnTo>
                  <a:lnTo>
                    <a:pt x="1436624" y="475488"/>
                  </a:lnTo>
                  <a:lnTo>
                    <a:pt x="1422400" y="434975"/>
                  </a:lnTo>
                  <a:lnTo>
                    <a:pt x="1405255" y="395604"/>
                  </a:lnTo>
                  <a:lnTo>
                    <a:pt x="1385443" y="357504"/>
                  </a:lnTo>
                  <a:lnTo>
                    <a:pt x="1362964" y="320801"/>
                  </a:lnTo>
                  <a:lnTo>
                    <a:pt x="1337818" y="285495"/>
                  </a:lnTo>
                  <a:lnTo>
                    <a:pt x="1310386" y="251840"/>
                  </a:lnTo>
                  <a:lnTo>
                    <a:pt x="1280541" y="219963"/>
                  </a:lnTo>
                  <a:lnTo>
                    <a:pt x="1248537" y="189737"/>
                  </a:lnTo>
                  <a:lnTo>
                    <a:pt x="1214501" y="161289"/>
                  </a:lnTo>
                  <a:lnTo>
                    <a:pt x="1178306" y="135000"/>
                  </a:lnTo>
                  <a:lnTo>
                    <a:pt x="1140333" y="110616"/>
                  </a:lnTo>
                  <a:lnTo>
                    <a:pt x="1100582" y="88391"/>
                  </a:lnTo>
                  <a:lnTo>
                    <a:pt x="1059052" y="68452"/>
                  </a:lnTo>
                  <a:lnTo>
                    <a:pt x="1016126" y="50926"/>
                  </a:lnTo>
                  <a:lnTo>
                    <a:pt x="971676" y="35687"/>
                  </a:lnTo>
                  <a:lnTo>
                    <a:pt x="925830" y="23113"/>
                  </a:lnTo>
                  <a:lnTo>
                    <a:pt x="878839" y="13207"/>
                  </a:lnTo>
                  <a:lnTo>
                    <a:pt x="830580" y="5968"/>
                  </a:lnTo>
                  <a:lnTo>
                    <a:pt x="781431" y="1524"/>
                  </a:lnTo>
                  <a:lnTo>
                    <a:pt x="731393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05661" y="4769358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0" y="647700"/>
                  </a:moveTo>
                  <a:lnTo>
                    <a:pt x="1689" y="603376"/>
                  </a:lnTo>
                  <a:lnTo>
                    <a:pt x="6680" y="559815"/>
                  </a:lnTo>
                  <a:lnTo>
                    <a:pt x="14859" y="517143"/>
                  </a:lnTo>
                  <a:lnTo>
                    <a:pt x="26123" y="475488"/>
                  </a:lnTo>
                  <a:lnTo>
                    <a:pt x="40360" y="434975"/>
                  </a:lnTo>
                  <a:lnTo>
                    <a:pt x="57467" y="395604"/>
                  </a:lnTo>
                  <a:lnTo>
                    <a:pt x="77343" y="357504"/>
                  </a:lnTo>
                  <a:lnTo>
                    <a:pt x="99847" y="320801"/>
                  </a:lnTo>
                  <a:lnTo>
                    <a:pt x="124904" y="285495"/>
                  </a:lnTo>
                  <a:lnTo>
                    <a:pt x="152387" y="251840"/>
                  </a:lnTo>
                  <a:lnTo>
                    <a:pt x="182244" y="219963"/>
                  </a:lnTo>
                  <a:lnTo>
                    <a:pt x="214249" y="189737"/>
                  </a:lnTo>
                  <a:lnTo>
                    <a:pt x="248284" y="161289"/>
                  </a:lnTo>
                  <a:lnTo>
                    <a:pt x="284479" y="135000"/>
                  </a:lnTo>
                  <a:lnTo>
                    <a:pt x="322453" y="110616"/>
                  </a:lnTo>
                  <a:lnTo>
                    <a:pt x="362203" y="88391"/>
                  </a:lnTo>
                  <a:lnTo>
                    <a:pt x="403732" y="68452"/>
                  </a:lnTo>
                  <a:lnTo>
                    <a:pt x="446659" y="50926"/>
                  </a:lnTo>
                  <a:lnTo>
                    <a:pt x="491109" y="35687"/>
                  </a:lnTo>
                  <a:lnTo>
                    <a:pt x="536956" y="23113"/>
                  </a:lnTo>
                  <a:lnTo>
                    <a:pt x="583945" y="13207"/>
                  </a:lnTo>
                  <a:lnTo>
                    <a:pt x="632206" y="5968"/>
                  </a:lnTo>
                  <a:lnTo>
                    <a:pt x="681355" y="1524"/>
                  </a:lnTo>
                  <a:lnTo>
                    <a:pt x="731393" y="0"/>
                  </a:lnTo>
                  <a:lnTo>
                    <a:pt x="781431" y="1524"/>
                  </a:lnTo>
                  <a:lnTo>
                    <a:pt x="830580" y="5968"/>
                  </a:lnTo>
                  <a:lnTo>
                    <a:pt x="878839" y="13207"/>
                  </a:lnTo>
                  <a:lnTo>
                    <a:pt x="925830" y="23113"/>
                  </a:lnTo>
                  <a:lnTo>
                    <a:pt x="971676" y="35687"/>
                  </a:lnTo>
                  <a:lnTo>
                    <a:pt x="1016126" y="50926"/>
                  </a:lnTo>
                  <a:lnTo>
                    <a:pt x="1059052" y="68452"/>
                  </a:lnTo>
                  <a:lnTo>
                    <a:pt x="1100582" y="88391"/>
                  </a:lnTo>
                  <a:lnTo>
                    <a:pt x="1140333" y="110616"/>
                  </a:lnTo>
                  <a:lnTo>
                    <a:pt x="1178306" y="135000"/>
                  </a:lnTo>
                  <a:lnTo>
                    <a:pt x="1214501" y="161289"/>
                  </a:lnTo>
                  <a:lnTo>
                    <a:pt x="1248537" y="189737"/>
                  </a:lnTo>
                  <a:lnTo>
                    <a:pt x="1280540" y="219963"/>
                  </a:lnTo>
                  <a:lnTo>
                    <a:pt x="1310386" y="251840"/>
                  </a:lnTo>
                  <a:lnTo>
                    <a:pt x="1337818" y="285495"/>
                  </a:lnTo>
                  <a:lnTo>
                    <a:pt x="1362964" y="320801"/>
                  </a:lnTo>
                  <a:lnTo>
                    <a:pt x="1385443" y="357504"/>
                  </a:lnTo>
                  <a:lnTo>
                    <a:pt x="1405255" y="395604"/>
                  </a:lnTo>
                  <a:lnTo>
                    <a:pt x="1422400" y="434975"/>
                  </a:lnTo>
                  <a:lnTo>
                    <a:pt x="1436624" y="475488"/>
                  </a:lnTo>
                  <a:lnTo>
                    <a:pt x="1447927" y="517143"/>
                  </a:lnTo>
                  <a:lnTo>
                    <a:pt x="1456055" y="559815"/>
                  </a:lnTo>
                  <a:lnTo>
                    <a:pt x="1461135" y="603376"/>
                  </a:lnTo>
                  <a:lnTo>
                    <a:pt x="1462786" y="647700"/>
                  </a:lnTo>
                  <a:lnTo>
                    <a:pt x="1461135" y="692022"/>
                  </a:lnTo>
                  <a:lnTo>
                    <a:pt x="1456055" y="735583"/>
                  </a:lnTo>
                  <a:lnTo>
                    <a:pt x="1447927" y="778255"/>
                  </a:lnTo>
                  <a:lnTo>
                    <a:pt x="1436624" y="819912"/>
                  </a:lnTo>
                  <a:lnTo>
                    <a:pt x="1422400" y="860425"/>
                  </a:lnTo>
                  <a:lnTo>
                    <a:pt x="1405255" y="899794"/>
                  </a:lnTo>
                  <a:lnTo>
                    <a:pt x="1385443" y="937894"/>
                  </a:lnTo>
                  <a:lnTo>
                    <a:pt x="1362964" y="974597"/>
                  </a:lnTo>
                  <a:lnTo>
                    <a:pt x="1337818" y="1009903"/>
                  </a:lnTo>
                  <a:lnTo>
                    <a:pt x="1310386" y="1043558"/>
                  </a:lnTo>
                  <a:lnTo>
                    <a:pt x="1280540" y="1075436"/>
                  </a:lnTo>
                  <a:lnTo>
                    <a:pt x="1248537" y="1105662"/>
                  </a:lnTo>
                  <a:lnTo>
                    <a:pt x="1214501" y="1134109"/>
                  </a:lnTo>
                  <a:lnTo>
                    <a:pt x="1178306" y="1160399"/>
                  </a:lnTo>
                  <a:lnTo>
                    <a:pt x="1140333" y="1184782"/>
                  </a:lnTo>
                  <a:lnTo>
                    <a:pt x="1100582" y="1207007"/>
                  </a:lnTo>
                  <a:lnTo>
                    <a:pt x="1059052" y="1226946"/>
                  </a:lnTo>
                  <a:lnTo>
                    <a:pt x="1016126" y="1244472"/>
                  </a:lnTo>
                  <a:lnTo>
                    <a:pt x="971676" y="1259713"/>
                  </a:lnTo>
                  <a:lnTo>
                    <a:pt x="925830" y="1272286"/>
                  </a:lnTo>
                  <a:lnTo>
                    <a:pt x="878839" y="1282191"/>
                  </a:lnTo>
                  <a:lnTo>
                    <a:pt x="830580" y="1289430"/>
                  </a:lnTo>
                  <a:lnTo>
                    <a:pt x="781431" y="1293876"/>
                  </a:lnTo>
                  <a:lnTo>
                    <a:pt x="731393" y="1295400"/>
                  </a:lnTo>
                  <a:lnTo>
                    <a:pt x="681355" y="1293876"/>
                  </a:lnTo>
                  <a:lnTo>
                    <a:pt x="632206" y="1289430"/>
                  </a:lnTo>
                  <a:lnTo>
                    <a:pt x="583945" y="1282191"/>
                  </a:lnTo>
                  <a:lnTo>
                    <a:pt x="536956" y="1272286"/>
                  </a:lnTo>
                  <a:lnTo>
                    <a:pt x="491109" y="1259713"/>
                  </a:lnTo>
                  <a:lnTo>
                    <a:pt x="446659" y="1244472"/>
                  </a:lnTo>
                  <a:lnTo>
                    <a:pt x="403732" y="1226946"/>
                  </a:lnTo>
                  <a:lnTo>
                    <a:pt x="362203" y="1207007"/>
                  </a:lnTo>
                  <a:lnTo>
                    <a:pt x="322453" y="1184782"/>
                  </a:lnTo>
                  <a:lnTo>
                    <a:pt x="284479" y="1160399"/>
                  </a:lnTo>
                  <a:lnTo>
                    <a:pt x="248284" y="1134109"/>
                  </a:lnTo>
                  <a:lnTo>
                    <a:pt x="214249" y="1105662"/>
                  </a:lnTo>
                  <a:lnTo>
                    <a:pt x="182244" y="1075436"/>
                  </a:lnTo>
                  <a:lnTo>
                    <a:pt x="152387" y="1043558"/>
                  </a:lnTo>
                  <a:lnTo>
                    <a:pt x="124904" y="1009903"/>
                  </a:lnTo>
                  <a:lnTo>
                    <a:pt x="99847" y="974597"/>
                  </a:lnTo>
                  <a:lnTo>
                    <a:pt x="77343" y="937894"/>
                  </a:lnTo>
                  <a:lnTo>
                    <a:pt x="57467" y="899794"/>
                  </a:lnTo>
                  <a:lnTo>
                    <a:pt x="40360" y="860425"/>
                  </a:lnTo>
                  <a:lnTo>
                    <a:pt x="26123" y="819912"/>
                  </a:lnTo>
                  <a:lnTo>
                    <a:pt x="14859" y="778255"/>
                  </a:lnTo>
                  <a:lnTo>
                    <a:pt x="6680" y="735583"/>
                  </a:lnTo>
                  <a:lnTo>
                    <a:pt x="1689" y="692022"/>
                  </a:lnTo>
                  <a:lnTo>
                    <a:pt x="0" y="6477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1163" y="4628388"/>
              <a:ext cx="1842770" cy="1595755"/>
            </a:xfrm>
            <a:custGeom>
              <a:avLst/>
              <a:gdLst/>
              <a:ahLst/>
              <a:cxnLst/>
              <a:rect l="l" t="t" r="r" b="b"/>
              <a:pathLst>
                <a:path w="1842770" h="1595754">
                  <a:moveTo>
                    <a:pt x="950341" y="0"/>
                  </a:moveTo>
                  <a:lnTo>
                    <a:pt x="891921" y="50546"/>
                  </a:lnTo>
                  <a:lnTo>
                    <a:pt x="922274" y="50546"/>
                  </a:lnTo>
                  <a:lnTo>
                    <a:pt x="972819" y="51815"/>
                  </a:lnTo>
                  <a:lnTo>
                    <a:pt x="1022604" y="55625"/>
                  </a:lnTo>
                  <a:lnTo>
                    <a:pt x="1071626" y="61722"/>
                  </a:lnTo>
                  <a:lnTo>
                    <a:pt x="1119759" y="70231"/>
                  </a:lnTo>
                  <a:lnTo>
                    <a:pt x="1166749" y="81152"/>
                  </a:lnTo>
                  <a:lnTo>
                    <a:pt x="1212850" y="94107"/>
                  </a:lnTo>
                  <a:lnTo>
                    <a:pt x="1257681" y="109220"/>
                  </a:lnTo>
                  <a:lnTo>
                    <a:pt x="1301242" y="126491"/>
                  </a:lnTo>
                  <a:lnTo>
                    <a:pt x="1343533" y="145669"/>
                  </a:lnTo>
                  <a:lnTo>
                    <a:pt x="1384427" y="166877"/>
                  </a:lnTo>
                  <a:lnTo>
                    <a:pt x="1423924" y="189864"/>
                  </a:lnTo>
                  <a:lnTo>
                    <a:pt x="1461770" y="214629"/>
                  </a:lnTo>
                  <a:lnTo>
                    <a:pt x="1497838" y="241173"/>
                  </a:lnTo>
                  <a:lnTo>
                    <a:pt x="1532382" y="269366"/>
                  </a:lnTo>
                  <a:lnTo>
                    <a:pt x="1565021" y="299085"/>
                  </a:lnTo>
                  <a:lnTo>
                    <a:pt x="1595755" y="330326"/>
                  </a:lnTo>
                  <a:lnTo>
                    <a:pt x="1624457" y="362965"/>
                  </a:lnTo>
                  <a:lnTo>
                    <a:pt x="1651127" y="397001"/>
                  </a:lnTo>
                  <a:lnTo>
                    <a:pt x="1675638" y="432308"/>
                  </a:lnTo>
                  <a:lnTo>
                    <a:pt x="1697990" y="468884"/>
                  </a:lnTo>
                  <a:lnTo>
                    <a:pt x="1717929" y="506602"/>
                  </a:lnTo>
                  <a:lnTo>
                    <a:pt x="1735582" y="545338"/>
                  </a:lnTo>
                  <a:lnTo>
                    <a:pt x="1750695" y="585215"/>
                  </a:lnTo>
                  <a:lnTo>
                    <a:pt x="1763268" y="625983"/>
                  </a:lnTo>
                  <a:lnTo>
                    <a:pt x="1773174" y="667512"/>
                  </a:lnTo>
                  <a:lnTo>
                    <a:pt x="1780286" y="709929"/>
                  </a:lnTo>
                  <a:lnTo>
                    <a:pt x="1784604" y="753110"/>
                  </a:lnTo>
                  <a:lnTo>
                    <a:pt x="1786128" y="796798"/>
                  </a:lnTo>
                  <a:lnTo>
                    <a:pt x="1784604" y="840866"/>
                  </a:lnTo>
                  <a:lnTo>
                    <a:pt x="1780286" y="884174"/>
                  </a:lnTo>
                  <a:lnTo>
                    <a:pt x="1773174" y="926719"/>
                  </a:lnTo>
                  <a:lnTo>
                    <a:pt x="1763268" y="968501"/>
                  </a:lnTo>
                  <a:lnTo>
                    <a:pt x="1750695" y="1009523"/>
                  </a:lnTo>
                  <a:lnTo>
                    <a:pt x="1735582" y="1049401"/>
                  </a:lnTo>
                  <a:lnTo>
                    <a:pt x="1717929" y="1088389"/>
                  </a:lnTo>
                  <a:lnTo>
                    <a:pt x="1697990" y="1126363"/>
                  </a:lnTo>
                  <a:lnTo>
                    <a:pt x="1675638" y="1163065"/>
                  </a:lnTo>
                  <a:lnTo>
                    <a:pt x="1651127" y="1198499"/>
                  </a:lnTo>
                  <a:lnTo>
                    <a:pt x="1624457" y="1232789"/>
                  </a:lnTo>
                  <a:lnTo>
                    <a:pt x="1595755" y="1265554"/>
                  </a:lnTo>
                  <a:lnTo>
                    <a:pt x="1565021" y="1296924"/>
                  </a:lnTo>
                  <a:lnTo>
                    <a:pt x="1532382" y="1326896"/>
                  </a:lnTo>
                  <a:lnTo>
                    <a:pt x="1497838" y="1355216"/>
                  </a:lnTo>
                  <a:lnTo>
                    <a:pt x="1461770" y="1381887"/>
                  </a:lnTo>
                  <a:lnTo>
                    <a:pt x="1423924" y="1406778"/>
                  </a:lnTo>
                  <a:lnTo>
                    <a:pt x="1384427" y="1429892"/>
                  </a:lnTo>
                  <a:lnTo>
                    <a:pt x="1343533" y="1451102"/>
                  </a:lnTo>
                  <a:lnTo>
                    <a:pt x="1301242" y="1470533"/>
                  </a:lnTo>
                  <a:lnTo>
                    <a:pt x="1257681" y="1487804"/>
                  </a:lnTo>
                  <a:lnTo>
                    <a:pt x="1212850" y="1503045"/>
                  </a:lnTo>
                  <a:lnTo>
                    <a:pt x="1166749" y="1516126"/>
                  </a:lnTo>
                  <a:lnTo>
                    <a:pt x="1119759" y="1527048"/>
                  </a:lnTo>
                  <a:lnTo>
                    <a:pt x="1071626" y="1535557"/>
                  </a:lnTo>
                  <a:lnTo>
                    <a:pt x="1022604" y="1541779"/>
                  </a:lnTo>
                  <a:lnTo>
                    <a:pt x="972819" y="1545589"/>
                  </a:lnTo>
                  <a:lnTo>
                    <a:pt x="922274" y="1546860"/>
                  </a:lnTo>
                  <a:lnTo>
                    <a:pt x="871474" y="1545589"/>
                  </a:lnTo>
                  <a:lnTo>
                    <a:pt x="821436" y="1541779"/>
                  </a:lnTo>
                  <a:lnTo>
                    <a:pt x="772287" y="1535557"/>
                  </a:lnTo>
                  <a:lnTo>
                    <a:pt x="724154" y="1527048"/>
                  </a:lnTo>
                  <a:lnTo>
                    <a:pt x="676910" y="1516126"/>
                  </a:lnTo>
                  <a:lnTo>
                    <a:pt x="630809" y="1503045"/>
                  </a:lnTo>
                  <a:lnTo>
                    <a:pt x="585851" y="1487804"/>
                  </a:lnTo>
                  <a:lnTo>
                    <a:pt x="542290" y="1470533"/>
                  </a:lnTo>
                  <a:lnTo>
                    <a:pt x="499872" y="1451102"/>
                  </a:lnTo>
                  <a:lnTo>
                    <a:pt x="458978" y="1429892"/>
                  </a:lnTo>
                  <a:lnTo>
                    <a:pt x="419608" y="1406778"/>
                  </a:lnTo>
                  <a:lnTo>
                    <a:pt x="381889" y="1381887"/>
                  </a:lnTo>
                  <a:lnTo>
                    <a:pt x="345694" y="1355216"/>
                  </a:lnTo>
                  <a:lnTo>
                    <a:pt x="311289" y="1326896"/>
                  </a:lnTo>
                  <a:lnTo>
                    <a:pt x="278726" y="1296924"/>
                  </a:lnTo>
                  <a:lnTo>
                    <a:pt x="248056" y="1265554"/>
                  </a:lnTo>
                  <a:lnTo>
                    <a:pt x="219379" y="1232789"/>
                  </a:lnTo>
                  <a:lnTo>
                    <a:pt x="192773" y="1198499"/>
                  </a:lnTo>
                  <a:lnTo>
                    <a:pt x="168325" y="1163065"/>
                  </a:lnTo>
                  <a:lnTo>
                    <a:pt x="146088" y="1126363"/>
                  </a:lnTo>
                  <a:lnTo>
                    <a:pt x="126174" y="1088389"/>
                  </a:lnTo>
                  <a:lnTo>
                    <a:pt x="108661" y="1049401"/>
                  </a:lnTo>
                  <a:lnTo>
                    <a:pt x="93611" y="1009523"/>
                  </a:lnTo>
                  <a:lnTo>
                    <a:pt x="81114" y="968501"/>
                  </a:lnTo>
                  <a:lnTo>
                    <a:pt x="71259" y="926719"/>
                  </a:lnTo>
                  <a:lnTo>
                    <a:pt x="64122" y="884174"/>
                  </a:lnTo>
                  <a:lnTo>
                    <a:pt x="59778" y="840866"/>
                  </a:lnTo>
                  <a:lnTo>
                    <a:pt x="58305" y="796798"/>
                  </a:lnTo>
                  <a:lnTo>
                    <a:pt x="0" y="796798"/>
                  </a:lnTo>
                  <a:lnTo>
                    <a:pt x="1460" y="842263"/>
                  </a:lnTo>
                  <a:lnTo>
                    <a:pt x="5816" y="886840"/>
                  </a:lnTo>
                  <a:lnTo>
                    <a:pt x="12954" y="930910"/>
                  </a:lnTo>
                  <a:lnTo>
                    <a:pt x="22821" y="973963"/>
                  </a:lnTo>
                  <a:lnTo>
                    <a:pt x="35331" y="1016253"/>
                  </a:lnTo>
                  <a:lnTo>
                    <a:pt x="50406" y="1057656"/>
                  </a:lnTo>
                  <a:lnTo>
                    <a:pt x="67957" y="1097914"/>
                  </a:lnTo>
                  <a:lnTo>
                    <a:pt x="87922" y="1137158"/>
                  </a:lnTo>
                  <a:lnTo>
                    <a:pt x="110210" y="1175385"/>
                  </a:lnTo>
                  <a:lnTo>
                    <a:pt x="134734" y="1212214"/>
                  </a:lnTo>
                  <a:lnTo>
                    <a:pt x="161442" y="1247902"/>
                  </a:lnTo>
                  <a:lnTo>
                    <a:pt x="190220" y="1282191"/>
                  </a:lnTo>
                  <a:lnTo>
                    <a:pt x="221018" y="1315085"/>
                  </a:lnTo>
                  <a:lnTo>
                    <a:pt x="253746" y="1346581"/>
                  </a:lnTo>
                  <a:lnTo>
                    <a:pt x="288315" y="1376426"/>
                  </a:lnTo>
                  <a:lnTo>
                    <a:pt x="324662" y="1404747"/>
                  </a:lnTo>
                  <a:lnTo>
                    <a:pt x="362712" y="1431289"/>
                  </a:lnTo>
                  <a:lnTo>
                    <a:pt x="402336" y="1456182"/>
                  </a:lnTo>
                  <a:lnTo>
                    <a:pt x="443484" y="1479296"/>
                  </a:lnTo>
                  <a:lnTo>
                    <a:pt x="486156" y="1500504"/>
                  </a:lnTo>
                  <a:lnTo>
                    <a:pt x="530225" y="1519682"/>
                  </a:lnTo>
                  <a:lnTo>
                    <a:pt x="575437" y="1536953"/>
                  </a:lnTo>
                  <a:lnTo>
                    <a:pt x="622046" y="1552066"/>
                  </a:lnTo>
                  <a:lnTo>
                    <a:pt x="669671" y="1565021"/>
                  </a:lnTo>
                  <a:lnTo>
                    <a:pt x="718438" y="1575815"/>
                  </a:lnTo>
                  <a:lnTo>
                    <a:pt x="768096" y="1584325"/>
                  </a:lnTo>
                  <a:lnTo>
                    <a:pt x="818642" y="1590548"/>
                  </a:lnTo>
                  <a:lnTo>
                    <a:pt x="870077" y="1594231"/>
                  </a:lnTo>
                  <a:lnTo>
                    <a:pt x="922274" y="1595501"/>
                  </a:lnTo>
                  <a:lnTo>
                    <a:pt x="974471" y="1594231"/>
                  </a:lnTo>
                  <a:lnTo>
                    <a:pt x="1025779" y="1590548"/>
                  </a:lnTo>
                  <a:lnTo>
                    <a:pt x="1076325" y="1584325"/>
                  </a:lnTo>
                  <a:lnTo>
                    <a:pt x="1125982" y="1575815"/>
                  </a:lnTo>
                  <a:lnTo>
                    <a:pt x="1174623" y="1565021"/>
                  </a:lnTo>
                  <a:lnTo>
                    <a:pt x="1222248" y="1552066"/>
                  </a:lnTo>
                  <a:lnTo>
                    <a:pt x="1268730" y="1536953"/>
                  </a:lnTo>
                  <a:lnTo>
                    <a:pt x="1313942" y="1519682"/>
                  </a:lnTo>
                  <a:lnTo>
                    <a:pt x="1357757" y="1500504"/>
                  </a:lnTo>
                  <a:lnTo>
                    <a:pt x="1400302" y="1479296"/>
                  </a:lnTo>
                  <a:lnTo>
                    <a:pt x="1441450" y="1456182"/>
                  </a:lnTo>
                  <a:lnTo>
                    <a:pt x="1480947" y="1431289"/>
                  </a:lnTo>
                  <a:lnTo>
                    <a:pt x="1518920" y="1404747"/>
                  </a:lnTo>
                  <a:lnTo>
                    <a:pt x="1555115" y="1376426"/>
                  </a:lnTo>
                  <a:lnTo>
                    <a:pt x="1589532" y="1346581"/>
                  </a:lnTo>
                  <a:lnTo>
                    <a:pt x="1622171" y="1315085"/>
                  </a:lnTo>
                  <a:lnTo>
                    <a:pt x="1652905" y="1282191"/>
                  </a:lnTo>
                  <a:lnTo>
                    <a:pt x="1681480" y="1247902"/>
                  </a:lnTo>
                  <a:lnTo>
                    <a:pt x="1708150" y="1212214"/>
                  </a:lnTo>
                  <a:lnTo>
                    <a:pt x="1732534" y="1175385"/>
                  </a:lnTo>
                  <a:lnTo>
                    <a:pt x="1754759" y="1137158"/>
                  </a:lnTo>
                  <a:lnTo>
                    <a:pt x="1774571" y="1097914"/>
                  </a:lnTo>
                  <a:lnTo>
                    <a:pt x="1792097" y="1057656"/>
                  </a:lnTo>
                  <a:lnTo>
                    <a:pt x="1807083" y="1016253"/>
                  </a:lnTo>
                  <a:lnTo>
                    <a:pt x="1819529" y="973963"/>
                  </a:lnTo>
                  <a:lnTo>
                    <a:pt x="1829308" y="930910"/>
                  </a:lnTo>
                  <a:lnTo>
                    <a:pt x="1836420" y="886840"/>
                  </a:lnTo>
                  <a:lnTo>
                    <a:pt x="1840865" y="842263"/>
                  </a:lnTo>
                  <a:lnTo>
                    <a:pt x="1842262" y="796798"/>
                  </a:lnTo>
                  <a:lnTo>
                    <a:pt x="1840865" y="752601"/>
                  </a:lnTo>
                  <a:lnTo>
                    <a:pt x="1836674" y="709040"/>
                  </a:lnTo>
                  <a:lnTo>
                    <a:pt x="1829816" y="666114"/>
                  </a:lnTo>
                  <a:lnTo>
                    <a:pt x="1820418" y="623951"/>
                  </a:lnTo>
                  <a:lnTo>
                    <a:pt x="1808353" y="582549"/>
                  </a:lnTo>
                  <a:lnTo>
                    <a:pt x="1793875" y="542036"/>
                  </a:lnTo>
                  <a:lnTo>
                    <a:pt x="1776984" y="502412"/>
                  </a:lnTo>
                  <a:lnTo>
                    <a:pt x="1757807" y="463803"/>
                  </a:lnTo>
                  <a:lnTo>
                    <a:pt x="1736344" y="426338"/>
                  </a:lnTo>
                  <a:lnTo>
                    <a:pt x="1712849" y="390016"/>
                  </a:lnTo>
                  <a:lnTo>
                    <a:pt x="1687068" y="354838"/>
                  </a:lnTo>
                  <a:lnTo>
                    <a:pt x="1659382" y="320801"/>
                  </a:lnTo>
                  <a:lnTo>
                    <a:pt x="1629664" y="288289"/>
                  </a:lnTo>
                  <a:lnTo>
                    <a:pt x="1598168" y="257048"/>
                  </a:lnTo>
                  <a:lnTo>
                    <a:pt x="1564894" y="227329"/>
                  </a:lnTo>
                  <a:lnTo>
                    <a:pt x="1529715" y="199136"/>
                  </a:lnTo>
                  <a:lnTo>
                    <a:pt x="1493012" y="172465"/>
                  </a:lnTo>
                  <a:lnTo>
                    <a:pt x="1454785" y="147447"/>
                  </a:lnTo>
                  <a:lnTo>
                    <a:pt x="1414907" y="124206"/>
                  </a:lnTo>
                  <a:lnTo>
                    <a:pt x="1373632" y="102615"/>
                  </a:lnTo>
                  <a:lnTo>
                    <a:pt x="1331087" y="83058"/>
                  </a:lnTo>
                  <a:lnTo>
                    <a:pt x="1287272" y="65277"/>
                  </a:lnTo>
                  <a:lnTo>
                    <a:pt x="1242187" y="49529"/>
                  </a:lnTo>
                  <a:lnTo>
                    <a:pt x="1195959" y="35813"/>
                  </a:lnTo>
                  <a:lnTo>
                    <a:pt x="1148588" y="24129"/>
                  </a:lnTo>
                  <a:lnTo>
                    <a:pt x="1100328" y="14732"/>
                  </a:lnTo>
                  <a:lnTo>
                    <a:pt x="1051179" y="7492"/>
                  </a:lnTo>
                  <a:lnTo>
                    <a:pt x="1001141" y="2539"/>
                  </a:lnTo>
                  <a:lnTo>
                    <a:pt x="95034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685670" y="5012563"/>
            <a:ext cx="4267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82756" y="4322085"/>
            <a:ext cx="5915025" cy="875030"/>
            <a:chOff x="11382756" y="4322085"/>
            <a:chExt cx="5915025" cy="8750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82756" y="4322085"/>
              <a:ext cx="5914644" cy="8747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502390" y="4385309"/>
              <a:ext cx="5683250" cy="746760"/>
            </a:xfrm>
            <a:custGeom>
              <a:avLst/>
              <a:gdLst/>
              <a:ahLst/>
              <a:cxnLst/>
              <a:rect l="l" t="t" r="r" b="b"/>
              <a:pathLst>
                <a:path w="5683250" h="746760">
                  <a:moveTo>
                    <a:pt x="5682996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5682996" y="746760"/>
                  </a:lnTo>
                  <a:lnTo>
                    <a:pt x="5682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02390" y="4385309"/>
              <a:ext cx="5683250" cy="746760"/>
            </a:xfrm>
            <a:custGeom>
              <a:avLst/>
              <a:gdLst/>
              <a:ahLst/>
              <a:cxnLst/>
              <a:rect l="l" t="t" r="r" b="b"/>
              <a:pathLst>
                <a:path w="5683250" h="746760">
                  <a:moveTo>
                    <a:pt x="0" y="746760"/>
                  </a:moveTo>
                  <a:lnTo>
                    <a:pt x="5682996" y="746760"/>
                  </a:lnTo>
                  <a:lnTo>
                    <a:pt x="5682996" y="0"/>
                  </a:lnTo>
                  <a:lnTo>
                    <a:pt x="0" y="0"/>
                  </a:lnTo>
                  <a:lnTo>
                    <a:pt x="0" y="746760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502390" y="4385309"/>
            <a:ext cx="5683250" cy="74676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5605">
              <a:lnSpc>
                <a:spcPct val="100000"/>
              </a:lnSpc>
              <a:spcBef>
                <a:spcPts val="650"/>
              </a:spcBef>
            </a:pPr>
            <a:r>
              <a:rPr dirty="0" sz="3200" spc="-5" b="1">
                <a:solidFill>
                  <a:srgbClr val="2AF71E"/>
                </a:solidFill>
                <a:latin typeface="Calibri"/>
                <a:cs typeface="Calibri"/>
              </a:rPr>
              <a:t>ng</a:t>
            </a:r>
            <a:r>
              <a:rPr dirty="0" sz="3200" spc="-45" b="1">
                <a:solidFill>
                  <a:srgbClr val="2AF71E"/>
                </a:solidFill>
                <a:latin typeface="Calibri"/>
                <a:cs typeface="Calibri"/>
              </a:rPr>
              <a:t> generate</a:t>
            </a:r>
            <a:r>
              <a:rPr dirty="0" sz="3200" spc="-7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pipe</a:t>
            </a:r>
            <a:r>
              <a:rPr dirty="0" sz="3200" spc="-7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2AF71E"/>
                </a:solidFill>
                <a:latin typeface="Calibri"/>
                <a:cs typeface="Calibri"/>
              </a:rPr>
              <a:t>custompipe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2756" y="5774457"/>
            <a:ext cx="5914644" cy="87475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502390" y="5839205"/>
            <a:ext cx="5683250" cy="74676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40"/>
              </a:spcBef>
            </a:pPr>
            <a:r>
              <a:rPr dirty="0" sz="3200" spc="-5" b="1">
                <a:solidFill>
                  <a:srgbClr val="2AF71E"/>
                </a:solidFill>
                <a:latin typeface="Calibri"/>
                <a:cs typeface="Calibri"/>
              </a:rPr>
              <a:t>ng</a:t>
            </a:r>
            <a:r>
              <a:rPr dirty="0" sz="3200" spc="-65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g</a:t>
            </a:r>
            <a:r>
              <a:rPr dirty="0" sz="3200" spc="-3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p</a:t>
            </a:r>
            <a:r>
              <a:rPr dirty="0" sz="3200" spc="-3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2AF71E"/>
                </a:solidFill>
                <a:latin typeface="Calibri"/>
                <a:cs typeface="Calibri"/>
              </a:rPr>
              <a:t>custompipe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13256" y="5200650"/>
            <a:ext cx="4673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08220" y="7406806"/>
            <a:ext cx="6003290" cy="1823085"/>
            <a:chOff x="4808220" y="7406806"/>
            <a:chExt cx="6003290" cy="182308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7406806"/>
              <a:ext cx="6003035" cy="182253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34128" y="7426451"/>
              <a:ext cx="5890260" cy="1717675"/>
            </a:xfrm>
            <a:custGeom>
              <a:avLst/>
              <a:gdLst/>
              <a:ahLst/>
              <a:cxnLst/>
              <a:rect l="l" t="t" r="r" b="b"/>
              <a:pathLst>
                <a:path w="5890259" h="1717675">
                  <a:moveTo>
                    <a:pt x="5604256" y="0"/>
                  </a:moveTo>
                  <a:lnTo>
                    <a:pt x="286004" y="0"/>
                  </a:lnTo>
                  <a:lnTo>
                    <a:pt x="239649" y="3683"/>
                  </a:lnTo>
                  <a:lnTo>
                    <a:pt x="195580" y="14605"/>
                  </a:lnTo>
                  <a:lnTo>
                    <a:pt x="154559" y="31877"/>
                  </a:lnTo>
                  <a:lnTo>
                    <a:pt x="117094" y="55245"/>
                  </a:lnTo>
                  <a:lnTo>
                    <a:pt x="83693" y="83820"/>
                  </a:lnTo>
                  <a:lnTo>
                    <a:pt x="55118" y="117093"/>
                  </a:lnTo>
                  <a:lnTo>
                    <a:pt x="31876" y="154686"/>
                  </a:lnTo>
                  <a:lnTo>
                    <a:pt x="14605" y="195706"/>
                  </a:lnTo>
                  <a:lnTo>
                    <a:pt x="3683" y="239775"/>
                  </a:lnTo>
                  <a:lnTo>
                    <a:pt x="0" y="286131"/>
                  </a:lnTo>
                  <a:lnTo>
                    <a:pt x="0" y="1431036"/>
                  </a:lnTo>
                  <a:lnTo>
                    <a:pt x="3683" y="1477391"/>
                  </a:lnTo>
                  <a:lnTo>
                    <a:pt x="14605" y="1521460"/>
                  </a:lnTo>
                  <a:lnTo>
                    <a:pt x="31876" y="1562481"/>
                  </a:lnTo>
                  <a:lnTo>
                    <a:pt x="55118" y="1600009"/>
                  </a:lnTo>
                  <a:lnTo>
                    <a:pt x="83693" y="1633359"/>
                  </a:lnTo>
                  <a:lnTo>
                    <a:pt x="117094" y="1661960"/>
                  </a:lnTo>
                  <a:lnTo>
                    <a:pt x="154559" y="1685226"/>
                  </a:lnTo>
                  <a:lnTo>
                    <a:pt x="195580" y="1702574"/>
                  </a:lnTo>
                  <a:lnTo>
                    <a:pt x="239649" y="1713420"/>
                  </a:lnTo>
                  <a:lnTo>
                    <a:pt x="286004" y="1717167"/>
                  </a:lnTo>
                  <a:lnTo>
                    <a:pt x="5604256" y="1717167"/>
                  </a:lnTo>
                  <a:lnTo>
                    <a:pt x="5650611" y="1713420"/>
                  </a:lnTo>
                  <a:lnTo>
                    <a:pt x="5694680" y="1702574"/>
                  </a:lnTo>
                  <a:lnTo>
                    <a:pt x="5735701" y="1685226"/>
                  </a:lnTo>
                  <a:lnTo>
                    <a:pt x="5773166" y="1661960"/>
                  </a:lnTo>
                  <a:lnTo>
                    <a:pt x="5806440" y="1633359"/>
                  </a:lnTo>
                  <a:lnTo>
                    <a:pt x="5835142" y="1600009"/>
                  </a:lnTo>
                  <a:lnTo>
                    <a:pt x="5858383" y="1562481"/>
                  </a:lnTo>
                  <a:lnTo>
                    <a:pt x="5875655" y="1521460"/>
                  </a:lnTo>
                  <a:lnTo>
                    <a:pt x="5886577" y="1477391"/>
                  </a:lnTo>
                  <a:lnTo>
                    <a:pt x="5890260" y="1431036"/>
                  </a:lnTo>
                  <a:lnTo>
                    <a:pt x="5890260" y="286131"/>
                  </a:lnTo>
                  <a:lnTo>
                    <a:pt x="5886577" y="239775"/>
                  </a:lnTo>
                  <a:lnTo>
                    <a:pt x="5875655" y="195706"/>
                  </a:lnTo>
                  <a:lnTo>
                    <a:pt x="5858383" y="154686"/>
                  </a:lnTo>
                  <a:lnTo>
                    <a:pt x="5835142" y="117093"/>
                  </a:lnTo>
                  <a:lnTo>
                    <a:pt x="5806440" y="83820"/>
                  </a:lnTo>
                  <a:lnTo>
                    <a:pt x="5773166" y="55245"/>
                  </a:lnTo>
                  <a:lnTo>
                    <a:pt x="5735701" y="31877"/>
                  </a:lnTo>
                  <a:lnTo>
                    <a:pt x="5694680" y="14605"/>
                  </a:lnTo>
                  <a:lnTo>
                    <a:pt x="5650611" y="3683"/>
                  </a:lnTo>
                  <a:lnTo>
                    <a:pt x="5604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34890" y="7427213"/>
              <a:ext cx="5890260" cy="1717675"/>
            </a:xfrm>
            <a:custGeom>
              <a:avLst/>
              <a:gdLst/>
              <a:ahLst/>
              <a:cxnLst/>
              <a:rect l="l" t="t" r="r" b="b"/>
              <a:pathLst>
                <a:path w="5890259" h="1717675">
                  <a:moveTo>
                    <a:pt x="0" y="286131"/>
                  </a:moveTo>
                  <a:lnTo>
                    <a:pt x="3683" y="239776"/>
                  </a:lnTo>
                  <a:lnTo>
                    <a:pt x="14605" y="195707"/>
                  </a:lnTo>
                  <a:lnTo>
                    <a:pt x="31876" y="154686"/>
                  </a:lnTo>
                  <a:lnTo>
                    <a:pt x="55118" y="117094"/>
                  </a:lnTo>
                  <a:lnTo>
                    <a:pt x="83693" y="83820"/>
                  </a:lnTo>
                  <a:lnTo>
                    <a:pt x="117094" y="55245"/>
                  </a:lnTo>
                  <a:lnTo>
                    <a:pt x="154559" y="31877"/>
                  </a:lnTo>
                  <a:lnTo>
                    <a:pt x="195580" y="14605"/>
                  </a:lnTo>
                  <a:lnTo>
                    <a:pt x="239649" y="3683"/>
                  </a:lnTo>
                  <a:lnTo>
                    <a:pt x="286004" y="0"/>
                  </a:lnTo>
                  <a:lnTo>
                    <a:pt x="5604256" y="0"/>
                  </a:lnTo>
                  <a:lnTo>
                    <a:pt x="5650611" y="3683"/>
                  </a:lnTo>
                  <a:lnTo>
                    <a:pt x="5694680" y="14605"/>
                  </a:lnTo>
                  <a:lnTo>
                    <a:pt x="5735701" y="31877"/>
                  </a:lnTo>
                  <a:lnTo>
                    <a:pt x="5773166" y="55245"/>
                  </a:lnTo>
                  <a:lnTo>
                    <a:pt x="5806567" y="83820"/>
                  </a:lnTo>
                  <a:lnTo>
                    <a:pt x="5835142" y="117094"/>
                  </a:lnTo>
                  <a:lnTo>
                    <a:pt x="5858383" y="154686"/>
                  </a:lnTo>
                  <a:lnTo>
                    <a:pt x="5875655" y="195707"/>
                  </a:lnTo>
                  <a:lnTo>
                    <a:pt x="5886577" y="239776"/>
                  </a:lnTo>
                  <a:lnTo>
                    <a:pt x="5890260" y="286131"/>
                  </a:lnTo>
                  <a:lnTo>
                    <a:pt x="5890260" y="1430909"/>
                  </a:lnTo>
                  <a:lnTo>
                    <a:pt x="5886577" y="1477391"/>
                  </a:lnTo>
                  <a:lnTo>
                    <a:pt x="5875655" y="1521460"/>
                  </a:lnTo>
                  <a:lnTo>
                    <a:pt x="5858383" y="1562481"/>
                  </a:lnTo>
                  <a:lnTo>
                    <a:pt x="5835142" y="1600009"/>
                  </a:lnTo>
                  <a:lnTo>
                    <a:pt x="5806567" y="1633359"/>
                  </a:lnTo>
                  <a:lnTo>
                    <a:pt x="5773166" y="1661960"/>
                  </a:lnTo>
                  <a:lnTo>
                    <a:pt x="5735701" y="1685226"/>
                  </a:lnTo>
                  <a:lnTo>
                    <a:pt x="5694680" y="1702574"/>
                  </a:lnTo>
                  <a:lnTo>
                    <a:pt x="5650611" y="1713420"/>
                  </a:lnTo>
                  <a:lnTo>
                    <a:pt x="5604256" y="1717167"/>
                  </a:lnTo>
                  <a:lnTo>
                    <a:pt x="286004" y="1717167"/>
                  </a:lnTo>
                  <a:lnTo>
                    <a:pt x="239649" y="1713420"/>
                  </a:lnTo>
                  <a:lnTo>
                    <a:pt x="195580" y="1702574"/>
                  </a:lnTo>
                  <a:lnTo>
                    <a:pt x="154559" y="1685226"/>
                  </a:lnTo>
                  <a:lnTo>
                    <a:pt x="117094" y="1661960"/>
                  </a:lnTo>
                  <a:lnTo>
                    <a:pt x="83693" y="1633359"/>
                  </a:lnTo>
                  <a:lnTo>
                    <a:pt x="55118" y="1600009"/>
                  </a:lnTo>
                  <a:lnTo>
                    <a:pt x="31876" y="1562481"/>
                  </a:lnTo>
                  <a:lnTo>
                    <a:pt x="14605" y="1521460"/>
                  </a:lnTo>
                  <a:lnTo>
                    <a:pt x="3683" y="1477391"/>
                  </a:lnTo>
                  <a:lnTo>
                    <a:pt x="0" y="1430909"/>
                  </a:lnTo>
                  <a:lnTo>
                    <a:pt x="0" y="286131"/>
                  </a:lnTo>
                  <a:close/>
                </a:path>
              </a:pathLst>
            </a:custGeom>
            <a:ln w="38099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070475" y="7685278"/>
            <a:ext cx="54222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Once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run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above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under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544" y="8240268"/>
            <a:ext cx="1254252" cy="16154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935736" y="7508747"/>
            <a:ext cx="1840864" cy="1595755"/>
            <a:chOff x="935736" y="7508747"/>
            <a:chExt cx="1840864" cy="159575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136" y="7632313"/>
              <a:ext cx="1563624" cy="139281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10996" y="7647431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729741" y="0"/>
                  </a:moveTo>
                  <a:lnTo>
                    <a:pt x="679830" y="1524"/>
                  </a:lnTo>
                  <a:lnTo>
                    <a:pt x="630681" y="5969"/>
                  </a:lnTo>
                  <a:lnTo>
                    <a:pt x="582676" y="13208"/>
                  </a:lnTo>
                  <a:lnTo>
                    <a:pt x="535685" y="23114"/>
                  </a:lnTo>
                  <a:lnTo>
                    <a:pt x="489966" y="35687"/>
                  </a:lnTo>
                  <a:lnTo>
                    <a:pt x="445642" y="50927"/>
                  </a:lnTo>
                  <a:lnTo>
                    <a:pt x="402716" y="68453"/>
                  </a:lnTo>
                  <a:lnTo>
                    <a:pt x="361441" y="88392"/>
                  </a:lnTo>
                  <a:lnTo>
                    <a:pt x="321691" y="110617"/>
                  </a:lnTo>
                  <a:lnTo>
                    <a:pt x="283844" y="135001"/>
                  </a:lnTo>
                  <a:lnTo>
                    <a:pt x="247776" y="161290"/>
                  </a:lnTo>
                  <a:lnTo>
                    <a:pt x="213740" y="189738"/>
                  </a:lnTo>
                  <a:lnTo>
                    <a:pt x="181737" y="219964"/>
                  </a:lnTo>
                  <a:lnTo>
                    <a:pt x="152031" y="251841"/>
                  </a:lnTo>
                  <a:lnTo>
                    <a:pt x="124612" y="285496"/>
                  </a:lnTo>
                  <a:lnTo>
                    <a:pt x="99618" y="320802"/>
                  </a:lnTo>
                  <a:lnTo>
                    <a:pt x="77152" y="357505"/>
                  </a:lnTo>
                  <a:lnTo>
                    <a:pt x="57340" y="395605"/>
                  </a:lnTo>
                  <a:lnTo>
                    <a:pt x="40271" y="434975"/>
                  </a:lnTo>
                  <a:lnTo>
                    <a:pt x="26060" y="475488"/>
                  </a:lnTo>
                  <a:lnTo>
                    <a:pt x="14820" y="517144"/>
                  </a:lnTo>
                  <a:lnTo>
                    <a:pt x="6654" y="559816"/>
                  </a:lnTo>
                  <a:lnTo>
                    <a:pt x="1676" y="603377"/>
                  </a:lnTo>
                  <a:lnTo>
                    <a:pt x="0" y="647700"/>
                  </a:lnTo>
                  <a:lnTo>
                    <a:pt x="1676" y="692023"/>
                  </a:lnTo>
                  <a:lnTo>
                    <a:pt x="6654" y="735584"/>
                  </a:lnTo>
                  <a:lnTo>
                    <a:pt x="14820" y="778256"/>
                  </a:lnTo>
                  <a:lnTo>
                    <a:pt x="26060" y="819912"/>
                  </a:lnTo>
                  <a:lnTo>
                    <a:pt x="40271" y="860425"/>
                  </a:lnTo>
                  <a:lnTo>
                    <a:pt x="57340" y="899795"/>
                  </a:lnTo>
                  <a:lnTo>
                    <a:pt x="77152" y="937895"/>
                  </a:lnTo>
                  <a:lnTo>
                    <a:pt x="99618" y="974598"/>
                  </a:lnTo>
                  <a:lnTo>
                    <a:pt x="124612" y="1009904"/>
                  </a:lnTo>
                  <a:lnTo>
                    <a:pt x="152031" y="1043559"/>
                  </a:lnTo>
                  <a:lnTo>
                    <a:pt x="181737" y="1075436"/>
                  </a:lnTo>
                  <a:lnTo>
                    <a:pt x="213740" y="1105662"/>
                  </a:lnTo>
                  <a:lnTo>
                    <a:pt x="247776" y="1134110"/>
                  </a:lnTo>
                  <a:lnTo>
                    <a:pt x="283844" y="1160399"/>
                  </a:lnTo>
                  <a:lnTo>
                    <a:pt x="321691" y="1184783"/>
                  </a:lnTo>
                  <a:lnTo>
                    <a:pt x="361441" y="1207008"/>
                  </a:lnTo>
                  <a:lnTo>
                    <a:pt x="402716" y="1226947"/>
                  </a:lnTo>
                  <a:lnTo>
                    <a:pt x="445642" y="1244473"/>
                  </a:lnTo>
                  <a:lnTo>
                    <a:pt x="489966" y="1259713"/>
                  </a:lnTo>
                  <a:lnTo>
                    <a:pt x="535685" y="1272286"/>
                  </a:lnTo>
                  <a:lnTo>
                    <a:pt x="582676" y="1282192"/>
                  </a:lnTo>
                  <a:lnTo>
                    <a:pt x="630681" y="1289431"/>
                  </a:lnTo>
                  <a:lnTo>
                    <a:pt x="679830" y="1293876"/>
                  </a:lnTo>
                  <a:lnTo>
                    <a:pt x="729741" y="1295400"/>
                  </a:lnTo>
                  <a:lnTo>
                    <a:pt x="779653" y="1293876"/>
                  </a:lnTo>
                  <a:lnTo>
                    <a:pt x="828802" y="1289431"/>
                  </a:lnTo>
                  <a:lnTo>
                    <a:pt x="876808" y="1282192"/>
                  </a:lnTo>
                  <a:lnTo>
                    <a:pt x="923797" y="1272286"/>
                  </a:lnTo>
                  <a:lnTo>
                    <a:pt x="969517" y="1259713"/>
                  </a:lnTo>
                  <a:lnTo>
                    <a:pt x="1013841" y="1244473"/>
                  </a:lnTo>
                  <a:lnTo>
                    <a:pt x="1056767" y="1226947"/>
                  </a:lnTo>
                  <a:lnTo>
                    <a:pt x="1098042" y="1207008"/>
                  </a:lnTo>
                  <a:lnTo>
                    <a:pt x="1137792" y="1184783"/>
                  </a:lnTo>
                  <a:lnTo>
                    <a:pt x="1175639" y="1160399"/>
                  </a:lnTo>
                  <a:lnTo>
                    <a:pt x="1211706" y="1134110"/>
                  </a:lnTo>
                  <a:lnTo>
                    <a:pt x="1245742" y="1105662"/>
                  </a:lnTo>
                  <a:lnTo>
                    <a:pt x="1277747" y="1075436"/>
                  </a:lnTo>
                  <a:lnTo>
                    <a:pt x="1307465" y="1043559"/>
                  </a:lnTo>
                  <a:lnTo>
                    <a:pt x="1334897" y="1009904"/>
                  </a:lnTo>
                  <a:lnTo>
                    <a:pt x="1359916" y="974598"/>
                  </a:lnTo>
                  <a:lnTo>
                    <a:pt x="1382267" y="937895"/>
                  </a:lnTo>
                  <a:lnTo>
                    <a:pt x="1402206" y="899795"/>
                  </a:lnTo>
                  <a:lnTo>
                    <a:pt x="1419224" y="860425"/>
                  </a:lnTo>
                  <a:lnTo>
                    <a:pt x="1433448" y="819912"/>
                  </a:lnTo>
                  <a:lnTo>
                    <a:pt x="1444624" y="778256"/>
                  </a:lnTo>
                  <a:lnTo>
                    <a:pt x="1452880" y="735584"/>
                  </a:lnTo>
                  <a:lnTo>
                    <a:pt x="1457833" y="692023"/>
                  </a:lnTo>
                  <a:lnTo>
                    <a:pt x="1459484" y="647700"/>
                  </a:lnTo>
                  <a:lnTo>
                    <a:pt x="1457833" y="603377"/>
                  </a:lnTo>
                  <a:lnTo>
                    <a:pt x="1452880" y="559816"/>
                  </a:lnTo>
                  <a:lnTo>
                    <a:pt x="1444624" y="517144"/>
                  </a:lnTo>
                  <a:lnTo>
                    <a:pt x="1433448" y="475488"/>
                  </a:lnTo>
                  <a:lnTo>
                    <a:pt x="1419224" y="434975"/>
                  </a:lnTo>
                  <a:lnTo>
                    <a:pt x="1402206" y="395605"/>
                  </a:lnTo>
                  <a:lnTo>
                    <a:pt x="1382267" y="357505"/>
                  </a:lnTo>
                  <a:lnTo>
                    <a:pt x="1359916" y="320802"/>
                  </a:lnTo>
                  <a:lnTo>
                    <a:pt x="1334897" y="285496"/>
                  </a:lnTo>
                  <a:lnTo>
                    <a:pt x="1307465" y="251841"/>
                  </a:lnTo>
                  <a:lnTo>
                    <a:pt x="1277747" y="219964"/>
                  </a:lnTo>
                  <a:lnTo>
                    <a:pt x="1245742" y="189738"/>
                  </a:lnTo>
                  <a:lnTo>
                    <a:pt x="1211706" y="161290"/>
                  </a:lnTo>
                  <a:lnTo>
                    <a:pt x="1175639" y="135001"/>
                  </a:lnTo>
                  <a:lnTo>
                    <a:pt x="1137792" y="110617"/>
                  </a:lnTo>
                  <a:lnTo>
                    <a:pt x="1098042" y="88392"/>
                  </a:lnTo>
                  <a:lnTo>
                    <a:pt x="1056767" y="68453"/>
                  </a:lnTo>
                  <a:lnTo>
                    <a:pt x="1013841" y="50927"/>
                  </a:lnTo>
                  <a:lnTo>
                    <a:pt x="969517" y="35687"/>
                  </a:lnTo>
                  <a:lnTo>
                    <a:pt x="923797" y="23114"/>
                  </a:lnTo>
                  <a:lnTo>
                    <a:pt x="876808" y="13208"/>
                  </a:lnTo>
                  <a:lnTo>
                    <a:pt x="828802" y="5969"/>
                  </a:lnTo>
                  <a:lnTo>
                    <a:pt x="779653" y="1524"/>
                  </a:lnTo>
                  <a:lnTo>
                    <a:pt x="729741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11757" y="7648193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0" y="647699"/>
                  </a:moveTo>
                  <a:lnTo>
                    <a:pt x="1676" y="603376"/>
                  </a:lnTo>
                  <a:lnTo>
                    <a:pt x="6654" y="559815"/>
                  </a:lnTo>
                  <a:lnTo>
                    <a:pt x="14820" y="517143"/>
                  </a:lnTo>
                  <a:lnTo>
                    <a:pt x="26060" y="475487"/>
                  </a:lnTo>
                  <a:lnTo>
                    <a:pt x="40271" y="434974"/>
                  </a:lnTo>
                  <a:lnTo>
                    <a:pt x="57340" y="395604"/>
                  </a:lnTo>
                  <a:lnTo>
                    <a:pt x="77152" y="357504"/>
                  </a:lnTo>
                  <a:lnTo>
                    <a:pt x="99618" y="320801"/>
                  </a:lnTo>
                  <a:lnTo>
                    <a:pt x="124612" y="285495"/>
                  </a:lnTo>
                  <a:lnTo>
                    <a:pt x="152031" y="251840"/>
                  </a:lnTo>
                  <a:lnTo>
                    <a:pt x="181736" y="219963"/>
                  </a:lnTo>
                  <a:lnTo>
                    <a:pt x="213740" y="189737"/>
                  </a:lnTo>
                  <a:lnTo>
                    <a:pt x="247776" y="161289"/>
                  </a:lnTo>
                  <a:lnTo>
                    <a:pt x="283844" y="135000"/>
                  </a:lnTo>
                  <a:lnTo>
                    <a:pt x="321691" y="110616"/>
                  </a:lnTo>
                  <a:lnTo>
                    <a:pt x="361441" y="88391"/>
                  </a:lnTo>
                  <a:lnTo>
                    <a:pt x="402716" y="68452"/>
                  </a:lnTo>
                  <a:lnTo>
                    <a:pt x="445642" y="50926"/>
                  </a:lnTo>
                  <a:lnTo>
                    <a:pt x="489966" y="35686"/>
                  </a:lnTo>
                  <a:lnTo>
                    <a:pt x="535685" y="23113"/>
                  </a:lnTo>
                  <a:lnTo>
                    <a:pt x="582675" y="13207"/>
                  </a:lnTo>
                  <a:lnTo>
                    <a:pt x="630681" y="5968"/>
                  </a:lnTo>
                  <a:lnTo>
                    <a:pt x="679830" y="1523"/>
                  </a:lnTo>
                  <a:lnTo>
                    <a:pt x="729741" y="0"/>
                  </a:lnTo>
                  <a:lnTo>
                    <a:pt x="779653" y="1523"/>
                  </a:lnTo>
                  <a:lnTo>
                    <a:pt x="828802" y="5968"/>
                  </a:lnTo>
                  <a:lnTo>
                    <a:pt x="876808" y="13207"/>
                  </a:lnTo>
                  <a:lnTo>
                    <a:pt x="923797" y="23113"/>
                  </a:lnTo>
                  <a:lnTo>
                    <a:pt x="969517" y="35686"/>
                  </a:lnTo>
                  <a:lnTo>
                    <a:pt x="1013841" y="50926"/>
                  </a:lnTo>
                  <a:lnTo>
                    <a:pt x="1056767" y="68452"/>
                  </a:lnTo>
                  <a:lnTo>
                    <a:pt x="1098042" y="88391"/>
                  </a:lnTo>
                  <a:lnTo>
                    <a:pt x="1137792" y="110616"/>
                  </a:lnTo>
                  <a:lnTo>
                    <a:pt x="1175639" y="135000"/>
                  </a:lnTo>
                  <a:lnTo>
                    <a:pt x="1211706" y="161289"/>
                  </a:lnTo>
                  <a:lnTo>
                    <a:pt x="1245742" y="189737"/>
                  </a:lnTo>
                  <a:lnTo>
                    <a:pt x="1277747" y="219963"/>
                  </a:lnTo>
                  <a:lnTo>
                    <a:pt x="1307465" y="251840"/>
                  </a:lnTo>
                  <a:lnTo>
                    <a:pt x="1334897" y="285495"/>
                  </a:lnTo>
                  <a:lnTo>
                    <a:pt x="1359916" y="320801"/>
                  </a:lnTo>
                  <a:lnTo>
                    <a:pt x="1382267" y="357504"/>
                  </a:lnTo>
                  <a:lnTo>
                    <a:pt x="1402206" y="395604"/>
                  </a:lnTo>
                  <a:lnTo>
                    <a:pt x="1419224" y="434974"/>
                  </a:lnTo>
                  <a:lnTo>
                    <a:pt x="1433448" y="475487"/>
                  </a:lnTo>
                  <a:lnTo>
                    <a:pt x="1444624" y="517143"/>
                  </a:lnTo>
                  <a:lnTo>
                    <a:pt x="1452880" y="559815"/>
                  </a:lnTo>
                  <a:lnTo>
                    <a:pt x="1457833" y="603376"/>
                  </a:lnTo>
                  <a:lnTo>
                    <a:pt x="1459484" y="647699"/>
                  </a:lnTo>
                  <a:lnTo>
                    <a:pt x="1457833" y="692022"/>
                  </a:lnTo>
                  <a:lnTo>
                    <a:pt x="1452880" y="735583"/>
                  </a:lnTo>
                  <a:lnTo>
                    <a:pt x="1444624" y="778255"/>
                  </a:lnTo>
                  <a:lnTo>
                    <a:pt x="1433448" y="819911"/>
                  </a:lnTo>
                  <a:lnTo>
                    <a:pt x="1419224" y="860424"/>
                  </a:lnTo>
                  <a:lnTo>
                    <a:pt x="1402206" y="899794"/>
                  </a:lnTo>
                  <a:lnTo>
                    <a:pt x="1382267" y="937894"/>
                  </a:lnTo>
                  <a:lnTo>
                    <a:pt x="1359916" y="974597"/>
                  </a:lnTo>
                  <a:lnTo>
                    <a:pt x="1334897" y="1009903"/>
                  </a:lnTo>
                  <a:lnTo>
                    <a:pt x="1307465" y="1043558"/>
                  </a:lnTo>
                  <a:lnTo>
                    <a:pt x="1277747" y="1075435"/>
                  </a:lnTo>
                  <a:lnTo>
                    <a:pt x="1245742" y="1105661"/>
                  </a:lnTo>
                  <a:lnTo>
                    <a:pt x="1211706" y="1134109"/>
                  </a:lnTo>
                  <a:lnTo>
                    <a:pt x="1175639" y="1160398"/>
                  </a:lnTo>
                  <a:lnTo>
                    <a:pt x="1137792" y="1184782"/>
                  </a:lnTo>
                  <a:lnTo>
                    <a:pt x="1098042" y="1207007"/>
                  </a:lnTo>
                  <a:lnTo>
                    <a:pt x="1056767" y="1226946"/>
                  </a:lnTo>
                  <a:lnTo>
                    <a:pt x="1013841" y="1244472"/>
                  </a:lnTo>
                  <a:lnTo>
                    <a:pt x="969517" y="1259712"/>
                  </a:lnTo>
                  <a:lnTo>
                    <a:pt x="923797" y="1272285"/>
                  </a:lnTo>
                  <a:lnTo>
                    <a:pt x="876808" y="1282191"/>
                  </a:lnTo>
                  <a:lnTo>
                    <a:pt x="828802" y="1289430"/>
                  </a:lnTo>
                  <a:lnTo>
                    <a:pt x="779653" y="1293875"/>
                  </a:lnTo>
                  <a:lnTo>
                    <a:pt x="729741" y="1295399"/>
                  </a:lnTo>
                  <a:lnTo>
                    <a:pt x="679830" y="1293875"/>
                  </a:lnTo>
                  <a:lnTo>
                    <a:pt x="630681" y="1289430"/>
                  </a:lnTo>
                  <a:lnTo>
                    <a:pt x="582675" y="1282191"/>
                  </a:lnTo>
                  <a:lnTo>
                    <a:pt x="535685" y="1272285"/>
                  </a:lnTo>
                  <a:lnTo>
                    <a:pt x="489966" y="1259712"/>
                  </a:lnTo>
                  <a:lnTo>
                    <a:pt x="445642" y="1244472"/>
                  </a:lnTo>
                  <a:lnTo>
                    <a:pt x="402716" y="1226946"/>
                  </a:lnTo>
                  <a:lnTo>
                    <a:pt x="361441" y="1207007"/>
                  </a:lnTo>
                  <a:lnTo>
                    <a:pt x="321691" y="1184782"/>
                  </a:lnTo>
                  <a:lnTo>
                    <a:pt x="283844" y="1160398"/>
                  </a:lnTo>
                  <a:lnTo>
                    <a:pt x="247776" y="1134109"/>
                  </a:lnTo>
                  <a:lnTo>
                    <a:pt x="213740" y="1105661"/>
                  </a:lnTo>
                  <a:lnTo>
                    <a:pt x="181736" y="1075435"/>
                  </a:lnTo>
                  <a:lnTo>
                    <a:pt x="152031" y="1043558"/>
                  </a:lnTo>
                  <a:lnTo>
                    <a:pt x="124612" y="1009903"/>
                  </a:lnTo>
                  <a:lnTo>
                    <a:pt x="99618" y="974597"/>
                  </a:lnTo>
                  <a:lnTo>
                    <a:pt x="77152" y="937894"/>
                  </a:lnTo>
                  <a:lnTo>
                    <a:pt x="57340" y="899794"/>
                  </a:lnTo>
                  <a:lnTo>
                    <a:pt x="40271" y="860424"/>
                  </a:lnTo>
                  <a:lnTo>
                    <a:pt x="26060" y="819911"/>
                  </a:lnTo>
                  <a:lnTo>
                    <a:pt x="14820" y="778255"/>
                  </a:lnTo>
                  <a:lnTo>
                    <a:pt x="6654" y="735583"/>
                  </a:lnTo>
                  <a:lnTo>
                    <a:pt x="1676" y="692022"/>
                  </a:lnTo>
                  <a:lnTo>
                    <a:pt x="0" y="64769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35736" y="7508747"/>
              <a:ext cx="1840864" cy="1595755"/>
            </a:xfrm>
            <a:custGeom>
              <a:avLst/>
              <a:gdLst/>
              <a:ahLst/>
              <a:cxnLst/>
              <a:rect l="l" t="t" r="r" b="b"/>
              <a:pathLst>
                <a:path w="1840864" h="1595754">
                  <a:moveTo>
                    <a:pt x="949325" y="0"/>
                  </a:moveTo>
                  <a:lnTo>
                    <a:pt x="891158" y="50545"/>
                  </a:lnTo>
                  <a:lnTo>
                    <a:pt x="921257" y="50545"/>
                  </a:lnTo>
                  <a:lnTo>
                    <a:pt x="971803" y="51815"/>
                  </a:lnTo>
                  <a:lnTo>
                    <a:pt x="1021588" y="55625"/>
                  </a:lnTo>
                  <a:lnTo>
                    <a:pt x="1070483" y="61721"/>
                  </a:lnTo>
                  <a:lnTo>
                    <a:pt x="1118489" y="70231"/>
                  </a:lnTo>
                  <a:lnTo>
                    <a:pt x="1165606" y="81152"/>
                  </a:lnTo>
                  <a:lnTo>
                    <a:pt x="1211580" y="94106"/>
                  </a:lnTo>
                  <a:lnTo>
                    <a:pt x="1256411" y="109219"/>
                  </a:lnTo>
                  <a:lnTo>
                    <a:pt x="1299971" y="126491"/>
                  </a:lnTo>
                  <a:lnTo>
                    <a:pt x="1342263" y="145669"/>
                  </a:lnTo>
                  <a:lnTo>
                    <a:pt x="1383030" y="166877"/>
                  </a:lnTo>
                  <a:lnTo>
                    <a:pt x="1422400" y="189864"/>
                  </a:lnTo>
                  <a:lnTo>
                    <a:pt x="1460245" y="214629"/>
                  </a:lnTo>
                  <a:lnTo>
                    <a:pt x="1496440" y="241172"/>
                  </a:lnTo>
                  <a:lnTo>
                    <a:pt x="1530858" y="269366"/>
                  </a:lnTo>
                  <a:lnTo>
                    <a:pt x="1563370" y="299084"/>
                  </a:lnTo>
                  <a:lnTo>
                    <a:pt x="1594103" y="330326"/>
                  </a:lnTo>
                  <a:lnTo>
                    <a:pt x="1622806" y="362965"/>
                  </a:lnTo>
                  <a:lnTo>
                    <a:pt x="1649476" y="397001"/>
                  </a:lnTo>
                  <a:lnTo>
                    <a:pt x="1673987" y="432307"/>
                  </a:lnTo>
                  <a:lnTo>
                    <a:pt x="1696339" y="468883"/>
                  </a:lnTo>
                  <a:lnTo>
                    <a:pt x="1716277" y="506602"/>
                  </a:lnTo>
                  <a:lnTo>
                    <a:pt x="1733803" y="545338"/>
                  </a:lnTo>
                  <a:lnTo>
                    <a:pt x="1748916" y="585215"/>
                  </a:lnTo>
                  <a:lnTo>
                    <a:pt x="1761489" y="625982"/>
                  </a:lnTo>
                  <a:lnTo>
                    <a:pt x="1771395" y="667512"/>
                  </a:lnTo>
                  <a:lnTo>
                    <a:pt x="1778508" y="709929"/>
                  </a:lnTo>
                  <a:lnTo>
                    <a:pt x="1782952" y="753109"/>
                  </a:lnTo>
                  <a:lnTo>
                    <a:pt x="1784350" y="796797"/>
                  </a:lnTo>
                  <a:lnTo>
                    <a:pt x="1782952" y="840866"/>
                  </a:lnTo>
                  <a:lnTo>
                    <a:pt x="1778508" y="884174"/>
                  </a:lnTo>
                  <a:lnTo>
                    <a:pt x="1771395" y="926719"/>
                  </a:lnTo>
                  <a:lnTo>
                    <a:pt x="1761489" y="968501"/>
                  </a:lnTo>
                  <a:lnTo>
                    <a:pt x="1748916" y="1009522"/>
                  </a:lnTo>
                  <a:lnTo>
                    <a:pt x="1733803" y="1049401"/>
                  </a:lnTo>
                  <a:lnTo>
                    <a:pt x="1716277" y="1088389"/>
                  </a:lnTo>
                  <a:lnTo>
                    <a:pt x="1696339" y="1126363"/>
                  </a:lnTo>
                  <a:lnTo>
                    <a:pt x="1673987" y="1163065"/>
                  </a:lnTo>
                  <a:lnTo>
                    <a:pt x="1649476" y="1198498"/>
                  </a:lnTo>
                  <a:lnTo>
                    <a:pt x="1622806" y="1232789"/>
                  </a:lnTo>
                  <a:lnTo>
                    <a:pt x="1594103" y="1265555"/>
                  </a:lnTo>
                  <a:lnTo>
                    <a:pt x="1563370" y="1296923"/>
                  </a:lnTo>
                  <a:lnTo>
                    <a:pt x="1530858" y="1326895"/>
                  </a:lnTo>
                  <a:lnTo>
                    <a:pt x="1496440" y="1355217"/>
                  </a:lnTo>
                  <a:lnTo>
                    <a:pt x="1460245" y="1381886"/>
                  </a:lnTo>
                  <a:lnTo>
                    <a:pt x="1422400" y="1406779"/>
                  </a:lnTo>
                  <a:lnTo>
                    <a:pt x="1383030" y="1429892"/>
                  </a:lnTo>
                  <a:lnTo>
                    <a:pt x="1342263" y="1451102"/>
                  </a:lnTo>
                  <a:lnTo>
                    <a:pt x="1299971" y="1470533"/>
                  </a:lnTo>
                  <a:lnTo>
                    <a:pt x="1256411" y="1487805"/>
                  </a:lnTo>
                  <a:lnTo>
                    <a:pt x="1211580" y="1503045"/>
                  </a:lnTo>
                  <a:lnTo>
                    <a:pt x="1165606" y="1516138"/>
                  </a:lnTo>
                  <a:lnTo>
                    <a:pt x="1118489" y="1527009"/>
                  </a:lnTo>
                  <a:lnTo>
                    <a:pt x="1070483" y="1535595"/>
                  </a:lnTo>
                  <a:lnTo>
                    <a:pt x="1021588" y="1541805"/>
                  </a:lnTo>
                  <a:lnTo>
                    <a:pt x="971803" y="1545589"/>
                  </a:lnTo>
                  <a:lnTo>
                    <a:pt x="921257" y="1546860"/>
                  </a:lnTo>
                  <a:lnTo>
                    <a:pt x="870584" y="1545589"/>
                  </a:lnTo>
                  <a:lnTo>
                    <a:pt x="820546" y="1541805"/>
                  </a:lnTo>
                  <a:lnTo>
                    <a:pt x="771525" y="1535595"/>
                  </a:lnTo>
                  <a:lnTo>
                    <a:pt x="723391" y="1527009"/>
                  </a:lnTo>
                  <a:lnTo>
                    <a:pt x="676147" y="1516138"/>
                  </a:lnTo>
                  <a:lnTo>
                    <a:pt x="630173" y="1503045"/>
                  </a:lnTo>
                  <a:lnTo>
                    <a:pt x="585342" y="1487805"/>
                  </a:lnTo>
                  <a:lnTo>
                    <a:pt x="541654" y="1470533"/>
                  </a:lnTo>
                  <a:lnTo>
                    <a:pt x="499363" y="1451102"/>
                  </a:lnTo>
                  <a:lnTo>
                    <a:pt x="458597" y="1429892"/>
                  </a:lnTo>
                  <a:lnTo>
                    <a:pt x="419226" y="1406779"/>
                  </a:lnTo>
                  <a:lnTo>
                    <a:pt x="381380" y="1381886"/>
                  </a:lnTo>
                  <a:lnTo>
                    <a:pt x="345313" y="1355217"/>
                  </a:lnTo>
                  <a:lnTo>
                    <a:pt x="310972" y="1326895"/>
                  </a:lnTo>
                  <a:lnTo>
                    <a:pt x="278434" y="1296923"/>
                  </a:lnTo>
                  <a:lnTo>
                    <a:pt x="247802" y="1265555"/>
                  </a:lnTo>
                  <a:lnTo>
                    <a:pt x="219151" y="1232789"/>
                  </a:lnTo>
                  <a:lnTo>
                    <a:pt x="192582" y="1198498"/>
                  </a:lnTo>
                  <a:lnTo>
                    <a:pt x="168147" y="1163065"/>
                  </a:lnTo>
                  <a:lnTo>
                    <a:pt x="145948" y="1126363"/>
                  </a:lnTo>
                  <a:lnTo>
                    <a:pt x="126047" y="1088389"/>
                  </a:lnTo>
                  <a:lnTo>
                    <a:pt x="108546" y="1049401"/>
                  </a:lnTo>
                  <a:lnTo>
                    <a:pt x="93522" y="1009522"/>
                  </a:lnTo>
                  <a:lnTo>
                    <a:pt x="81038" y="968501"/>
                  </a:lnTo>
                  <a:lnTo>
                    <a:pt x="71183" y="926719"/>
                  </a:lnTo>
                  <a:lnTo>
                    <a:pt x="64058" y="884174"/>
                  </a:lnTo>
                  <a:lnTo>
                    <a:pt x="59715" y="840866"/>
                  </a:lnTo>
                  <a:lnTo>
                    <a:pt x="58254" y="796797"/>
                  </a:lnTo>
                  <a:lnTo>
                    <a:pt x="0" y="796797"/>
                  </a:lnTo>
                  <a:lnTo>
                    <a:pt x="1460" y="842263"/>
                  </a:lnTo>
                  <a:lnTo>
                    <a:pt x="5803" y="886840"/>
                  </a:lnTo>
                  <a:lnTo>
                    <a:pt x="12941" y="930909"/>
                  </a:lnTo>
                  <a:lnTo>
                    <a:pt x="22796" y="973963"/>
                  </a:lnTo>
                  <a:lnTo>
                    <a:pt x="35293" y="1016253"/>
                  </a:lnTo>
                  <a:lnTo>
                    <a:pt x="50355" y="1057656"/>
                  </a:lnTo>
                  <a:lnTo>
                    <a:pt x="67894" y="1097914"/>
                  </a:lnTo>
                  <a:lnTo>
                    <a:pt x="87833" y="1137158"/>
                  </a:lnTo>
                  <a:lnTo>
                    <a:pt x="110096" y="1175385"/>
                  </a:lnTo>
                  <a:lnTo>
                    <a:pt x="134594" y="1212214"/>
                  </a:lnTo>
                  <a:lnTo>
                    <a:pt x="161264" y="1247902"/>
                  </a:lnTo>
                  <a:lnTo>
                    <a:pt x="190017" y="1282192"/>
                  </a:lnTo>
                  <a:lnTo>
                    <a:pt x="220776" y="1315085"/>
                  </a:lnTo>
                  <a:lnTo>
                    <a:pt x="253466" y="1346580"/>
                  </a:lnTo>
                  <a:lnTo>
                    <a:pt x="288010" y="1376426"/>
                  </a:lnTo>
                  <a:lnTo>
                    <a:pt x="324319" y="1404746"/>
                  </a:lnTo>
                  <a:lnTo>
                    <a:pt x="362330" y="1431289"/>
                  </a:lnTo>
                  <a:lnTo>
                    <a:pt x="401954" y="1456182"/>
                  </a:lnTo>
                  <a:lnTo>
                    <a:pt x="443102" y="1479295"/>
                  </a:lnTo>
                  <a:lnTo>
                    <a:pt x="485647" y="1500505"/>
                  </a:lnTo>
                  <a:lnTo>
                    <a:pt x="529589" y="1519682"/>
                  </a:lnTo>
                  <a:lnTo>
                    <a:pt x="574801" y="1536903"/>
                  </a:lnTo>
                  <a:lnTo>
                    <a:pt x="621283" y="1552041"/>
                  </a:lnTo>
                  <a:lnTo>
                    <a:pt x="668908" y="1565046"/>
                  </a:lnTo>
                  <a:lnTo>
                    <a:pt x="717550" y="1575828"/>
                  </a:lnTo>
                  <a:lnTo>
                    <a:pt x="767207" y="1584337"/>
                  </a:lnTo>
                  <a:lnTo>
                    <a:pt x="817752" y="1590497"/>
                  </a:lnTo>
                  <a:lnTo>
                    <a:pt x="869188" y="1594243"/>
                  </a:lnTo>
                  <a:lnTo>
                    <a:pt x="921257" y="1595501"/>
                  </a:lnTo>
                  <a:lnTo>
                    <a:pt x="973327" y="1594243"/>
                  </a:lnTo>
                  <a:lnTo>
                    <a:pt x="1024763" y="1590497"/>
                  </a:lnTo>
                  <a:lnTo>
                    <a:pt x="1075182" y="1584337"/>
                  </a:lnTo>
                  <a:lnTo>
                    <a:pt x="1124839" y="1575828"/>
                  </a:lnTo>
                  <a:lnTo>
                    <a:pt x="1173480" y="1565046"/>
                  </a:lnTo>
                  <a:lnTo>
                    <a:pt x="1220977" y="1552041"/>
                  </a:lnTo>
                  <a:lnTo>
                    <a:pt x="1267459" y="1536903"/>
                  </a:lnTo>
                  <a:lnTo>
                    <a:pt x="1312545" y="1519682"/>
                  </a:lnTo>
                  <a:lnTo>
                    <a:pt x="1356487" y="1500505"/>
                  </a:lnTo>
                  <a:lnTo>
                    <a:pt x="1398905" y="1479295"/>
                  </a:lnTo>
                  <a:lnTo>
                    <a:pt x="1440052" y="1456182"/>
                  </a:lnTo>
                  <a:lnTo>
                    <a:pt x="1479550" y="1431289"/>
                  </a:lnTo>
                  <a:lnTo>
                    <a:pt x="1517395" y="1404746"/>
                  </a:lnTo>
                  <a:lnTo>
                    <a:pt x="1553590" y="1376426"/>
                  </a:lnTo>
                  <a:lnTo>
                    <a:pt x="1588008" y="1346580"/>
                  </a:lnTo>
                  <a:lnTo>
                    <a:pt x="1620646" y="1315085"/>
                  </a:lnTo>
                  <a:lnTo>
                    <a:pt x="1651253" y="1282192"/>
                  </a:lnTo>
                  <a:lnTo>
                    <a:pt x="1679956" y="1247902"/>
                  </a:lnTo>
                  <a:lnTo>
                    <a:pt x="1706499" y="1212214"/>
                  </a:lnTo>
                  <a:lnTo>
                    <a:pt x="1730883" y="1175385"/>
                  </a:lnTo>
                  <a:lnTo>
                    <a:pt x="1753108" y="1137158"/>
                  </a:lnTo>
                  <a:lnTo>
                    <a:pt x="1772920" y="1097914"/>
                  </a:lnTo>
                  <a:lnTo>
                    <a:pt x="1790319" y="1057656"/>
                  </a:lnTo>
                  <a:lnTo>
                    <a:pt x="1805305" y="1016253"/>
                  </a:lnTo>
                  <a:lnTo>
                    <a:pt x="1817751" y="973963"/>
                  </a:lnTo>
                  <a:lnTo>
                    <a:pt x="1827657" y="930909"/>
                  </a:lnTo>
                  <a:lnTo>
                    <a:pt x="1834769" y="886840"/>
                  </a:lnTo>
                  <a:lnTo>
                    <a:pt x="1839087" y="842263"/>
                  </a:lnTo>
                  <a:lnTo>
                    <a:pt x="1840483" y="796797"/>
                  </a:lnTo>
                  <a:lnTo>
                    <a:pt x="1839087" y="752601"/>
                  </a:lnTo>
                  <a:lnTo>
                    <a:pt x="1834895" y="709040"/>
                  </a:lnTo>
                  <a:lnTo>
                    <a:pt x="1828038" y="666114"/>
                  </a:lnTo>
                  <a:lnTo>
                    <a:pt x="1818639" y="623951"/>
                  </a:lnTo>
                  <a:lnTo>
                    <a:pt x="1806575" y="582549"/>
                  </a:lnTo>
                  <a:lnTo>
                    <a:pt x="1792096" y="542035"/>
                  </a:lnTo>
                  <a:lnTo>
                    <a:pt x="1775333" y="502412"/>
                  </a:lnTo>
                  <a:lnTo>
                    <a:pt x="1756156" y="463803"/>
                  </a:lnTo>
                  <a:lnTo>
                    <a:pt x="1734693" y="426338"/>
                  </a:lnTo>
                  <a:lnTo>
                    <a:pt x="1711197" y="390016"/>
                  </a:lnTo>
                  <a:lnTo>
                    <a:pt x="1685544" y="354838"/>
                  </a:lnTo>
                  <a:lnTo>
                    <a:pt x="1657731" y="320801"/>
                  </a:lnTo>
                  <a:lnTo>
                    <a:pt x="1628139" y="288289"/>
                  </a:lnTo>
                  <a:lnTo>
                    <a:pt x="1596644" y="257047"/>
                  </a:lnTo>
                  <a:lnTo>
                    <a:pt x="1563370" y="227329"/>
                  </a:lnTo>
                  <a:lnTo>
                    <a:pt x="1528318" y="199135"/>
                  </a:lnTo>
                  <a:lnTo>
                    <a:pt x="1491614" y="172465"/>
                  </a:lnTo>
                  <a:lnTo>
                    <a:pt x="1453388" y="147446"/>
                  </a:lnTo>
                  <a:lnTo>
                    <a:pt x="1413509" y="124206"/>
                  </a:lnTo>
                  <a:lnTo>
                    <a:pt x="1372362" y="102615"/>
                  </a:lnTo>
                  <a:lnTo>
                    <a:pt x="1329816" y="83057"/>
                  </a:lnTo>
                  <a:lnTo>
                    <a:pt x="1286002" y="65277"/>
                  </a:lnTo>
                  <a:lnTo>
                    <a:pt x="1240916" y="49529"/>
                  </a:lnTo>
                  <a:lnTo>
                    <a:pt x="1194689" y="35813"/>
                  </a:lnTo>
                  <a:lnTo>
                    <a:pt x="1147445" y="24129"/>
                  </a:lnTo>
                  <a:lnTo>
                    <a:pt x="1099184" y="14731"/>
                  </a:lnTo>
                  <a:lnTo>
                    <a:pt x="1050036" y="7493"/>
                  </a:lnTo>
                  <a:lnTo>
                    <a:pt x="1000125" y="2539"/>
                  </a:lnTo>
                  <a:lnTo>
                    <a:pt x="94932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689607" y="7894066"/>
            <a:ext cx="4292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443716" y="7641335"/>
            <a:ext cx="5800725" cy="1298575"/>
            <a:chOff x="11443716" y="7641335"/>
            <a:chExt cx="5800725" cy="129857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3716" y="7641335"/>
              <a:ext cx="5800344" cy="12984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7348" y="7700771"/>
              <a:ext cx="5597652" cy="1175003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199132" y="1943145"/>
            <a:ext cx="13881100" cy="1031875"/>
            <a:chOff x="2199132" y="1943145"/>
            <a:chExt cx="13881100" cy="103187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9132" y="1943145"/>
              <a:ext cx="13880592" cy="103170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397252" y="2008632"/>
              <a:ext cx="13490575" cy="900430"/>
            </a:xfrm>
            <a:custGeom>
              <a:avLst/>
              <a:gdLst/>
              <a:ahLst/>
              <a:cxnLst/>
              <a:rect l="l" t="t" r="r" b="b"/>
              <a:pathLst>
                <a:path w="13490575" h="900430">
                  <a:moveTo>
                    <a:pt x="13340207" y="0"/>
                  </a:moveTo>
                  <a:lnTo>
                    <a:pt x="150114" y="0"/>
                  </a:lnTo>
                  <a:lnTo>
                    <a:pt x="102616" y="7620"/>
                  </a:lnTo>
                  <a:lnTo>
                    <a:pt x="61468" y="28956"/>
                  </a:lnTo>
                  <a:lnTo>
                    <a:pt x="28956" y="61468"/>
                  </a:lnTo>
                  <a:lnTo>
                    <a:pt x="7620" y="102616"/>
                  </a:lnTo>
                  <a:lnTo>
                    <a:pt x="0" y="149987"/>
                  </a:lnTo>
                  <a:lnTo>
                    <a:pt x="0" y="750316"/>
                  </a:lnTo>
                  <a:lnTo>
                    <a:pt x="7620" y="797687"/>
                  </a:lnTo>
                  <a:lnTo>
                    <a:pt x="28956" y="838835"/>
                  </a:lnTo>
                  <a:lnTo>
                    <a:pt x="61468" y="871347"/>
                  </a:lnTo>
                  <a:lnTo>
                    <a:pt x="102616" y="892683"/>
                  </a:lnTo>
                  <a:lnTo>
                    <a:pt x="150114" y="900302"/>
                  </a:lnTo>
                  <a:lnTo>
                    <a:pt x="13340207" y="900302"/>
                  </a:lnTo>
                  <a:lnTo>
                    <a:pt x="13387705" y="892683"/>
                  </a:lnTo>
                  <a:lnTo>
                    <a:pt x="13428853" y="871347"/>
                  </a:lnTo>
                  <a:lnTo>
                    <a:pt x="13461365" y="838835"/>
                  </a:lnTo>
                  <a:lnTo>
                    <a:pt x="13482701" y="797687"/>
                  </a:lnTo>
                  <a:lnTo>
                    <a:pt x="13490321" y="750316"/>
                  </a:lnTo>
                  <a:lnTo>
                    <a:pt x="13490321" y="149987"/>
                  </a:lnTo>
                  <a:lnTo>
                    <a:pt x="13482701" y="102616"/>
                  </a:lnTo>
                  <a:lnTo>
                    <a:pt x="13461365" y="61468"/>
                  </a:lnTo>
                  <a:lnTo>
                    <a:pt x="13428853" y="28956"/>
                  </a:lnTo>
                  <a:lnTo>
                    <a:pt x="13387705" y="7620"/>
                  </a:lnTo>
                  <a:lnTo>
                    <a:pt x="13340207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98014" y="2009394"/>
              <a:ext cx="13490575" cy="900430"/>
            </a:xfrm>
            <a:custGeom>
              <a:avLst/>
              <a:gdLst/>
              <a:ahLst/>
              <a:cxnLst/>
              <a:rect l="l" t="t" r="r" b="b"/>
              <a:pathLst>
                <a:path w="13490575" h="900430">
                  <a:moveTo>
                    <a:pt x="0" y="149986"/>
                  </a:moveTo>
                  <a:lnTo>
                    <a:pt x="7619" y="102615"/>
                  </a:lnTo>
                  <a:lnTo>
                    <a:pt x="28956" y="61467"/>
                  </a:lnTo>
                  <a:lnTo>
                    <a:pt x="61468" y="28955"/>
                  </a:lnTo>
                  <a:lnTo>
                    <a:pt x="102616" y="7620"/>
                  </a:lnTo>
                  <a:lnTo>
                    <a:pt x="150113" y="0"/>
                  </a:lnTo>
                  <a:lnTo>
                    <a:pt x="13340207" y="0"/>
                  </a:lnTo>
                  <a:lnTo>
                    <a:pt x="13387705" y="7620"/>
                  </a:lnTo>
                  <a:lnTo>
                    <a:pt x="13428853" y="28955"/>
                  </a:lnTo>
                  <a:lnTo>
                    <a:pt x="13461365" y="61467"/>
                  </a:lnTo>
                  <a:lnTo>
                    <a:pt x="13482701" y="102615"/>
                  </a:lnTo>
                  <a:lnTo>
                    <a:pt x="13490321" y="149986"/>
                  </a:lnTo>
                  <a:lnTo>
                    <a:pt x="13490321" y="750315"/>
                  </a:lnTo>
                  <a:lnTo>
                    <a:pt x="13482701" y="797686"/>
                  </a:lnTo>
                  <a:lnTo>
                    <a:pt x="13461365" y="838834"/>
                  </a:lnTo>
                  <a:lnTo>
                    <a:pt x="13428853" y="871347"/>
                  </a:lnTo>
                  <a:lnTo>
                    <a:pt x="13387705" y="892682"/>
                  </a:lnTo>
                  <a:lnTo>
                    <a:pt x="13340207" y="900302"/>
                  </a:lnTo>
                  <a:lnTo>
                    <a:pt x="150113" y="900302"/>
                  </a:lnTo>
                  <a:lnTo>
                    <a:pt x="102616" y="892682"/>
                  </a:lnTo>
                  <a:lnTo>
                    <a:pt x="61468" y="871347"/>
                  </a:lnTo>
                  <a:lnTo>
                    <a:pt x="28956" y="838834"/>
                  </a:lnTo>
                  <a:lnTo>
                    <a:pt x="7619" y="797686"/>
                  </a:lnTo>
                  <a:lnTo>
                    <a:pt x="0" y="750315"/>
                  </a:lnTo>
                  <a:lnTo>
                    <a:pt x="0" y="149986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009294" y="2040128"/>
            <a:ext cx="14288135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33440" marR="5080" indent="-399796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Custom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pipes help us create our own pipe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there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functionality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we need that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one of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built-in</a:t>
            </a:r>
            <a:r>
              <a:rPr dirty="0" sz="2400" spc="-6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generate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009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Adding</a:t>
            </a:r>
            <a:r>
              <a:rPr dirty="0" sz="5600" spc="-110"/>
              <a:t> </a:t>
            </a:r>
            <a:r>
              <a:rPr dirty="0" sz="5600" spc="-5"/>
              <a:t>Custom</a:t>
            </a:r>
            <a:r>
              <a:rPr dirty="0" sz="5600" spc="-95"/>
              <a:t> </a:t>
            </a:r>
            <a:r>
              <a:rPr dirty="0" sz="5600" spc="-5"/>
              <a:t>Pipe</a:t>
            </a:r>
            <a:r>
              <a:rPr dirty="0" sz="5600" spc="-70"/>
              <a:t> </a:t>
            </a:r>
            <a:r>
              <a:rPr dirty="0" sz="5600" spc="-5"/>
              <a:t>To</a:t>
            </a:r>
            <a:r>
              <a:rPr dirty="0" sz="5600" spc="20"/>
              <a:t> </a:t>
            </a:r>
            <a:r>
              <a:rPr dirty="0" sz="5600" spc="-5"/>
              <a:t>AppModule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448800" y="2295144"/>
            <a:ext cx="7877809" cy="6733540"/>
            <a:chOff x="9448800" y="2295144"/>
            <a:chExt cx="7877809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800" y="2295144"/>
              <a:ext cx="7877556" cy="6733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1387" y="2407920"/>
              <a:ext cx="7626096" cy="6502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649205" y="3992067"/>
              <a:ext cx="6614159" cy="2171700"/>
            </a:xfrm>
            <a:custGeom>
              <a:avLst/>
              <a:gdLst/>
              <a:ahLst/>
              <a:cxnLst/>
              <a:rect l="l" t="t" r="r" b="b"/>
              <a:pathLst>
                <a:path w="6614159" h="2171700">
                  <a:moveTo>
                    <a:pt x="0" y="297357"/>
                  </a:moveTo>
                  <a:lnTo>
                    <a:pt x="6613906" y="297357"/>
                  </a:lnTo>
                  <a:lnTo>
                    <a:pt x="6613906" y="0"/>
                  </a:lnTo>
                  <a:lnTo>
                    <a:pt x="0" y="0"/>
                  </a:lnTo>
                  <a:lnTo>
                    <a:pt x="0" y="297357"/>
                  </a:lnTo>
                  <a:close/>
                </a:path>
                <a:path w="6614159" h="2171700">
                  <a:moveTo>
                    <a:pt x="509143" y="2171496"/>
                  </a:moveTo>
                  <a:lnTo>
                    <a:pt x="2519680" y="2171496"/>
                  </a:lnTo>
                  <a:lnTo>
                    <a:pt x="2519680" y="1872614"/>
                  </a:lnTo>
                  <a:lnTo>
                    <a:pt x="509143" y="1872614"/>
                  </a:lnTo>
                  <a:lnTo>
                    <a:pt x="509143" y="217149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51560" y="3828493"/>
            <a:ext cx="7531734" cy="3926204"/>
            <a:chOff x="1051560" y="3828493"/>
            <a:chExt cx="7531734" cy="392620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3828493"/>
              <a:ext cx="7531608" cy="3925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8992" y="3849623"/>
              <a:ext cx="7418705" cy="3818890"/>
            </a:xfrm>
            <a:custGeom>
              <a:avLst/>
              <a:gdLst/>
              <a:ahLst/>
              <a:cxnLst/>
              <a:rect l="l" t="t" r="r" b="b"/>
              <a:pathLst>
                <a:path w="7418705" h="3818890">
                  <a:moveTo>
                    <a:pt x="6781800" y="0"/>
                  </a:moveTo>
                  <a:lnTo>
                    <a:pt x="636524" y="0"/>
                  </a:lnTo>
                  <a:lnTo>
                    <a:pt x="589026" y="1777"/>
                  </a:lnTo>
                  <a:lnTo>
                    <a:pt x="542417" y="6858"/>
                  </a:lnTo>
                  <a:lnTo>
                    <a:pt x="496951" y="15366"/>
                  </a:lnTo>
                  <a:lnTo>
                    <a:pt x="452628" y="26924"/>
                  </a:lnTo>
                  <a:lnTo>
                    <a:pt x="409702" y="41528"/>
                  </a:lnTo>
                  <a:lnTo>
                    <a:pt x="368173" y="59181"/>
                  </a:lnTo>
                  <a:lnTo>
                    <a:pt x="328168" y="79501"/>
                  </a:lnTo>
                  <a:lnTo>
                    <a:pt x="289941" y="102488"/>
                  </a:lnTo>
                  <a:lnTo>
                    <a:pt x="253492" y="128142"/>
                  </a:lnTo>
                  <a:lnTo>
                    <a:pt x="218948" y="156083"/>
                  </a:lnTo>
                  <a:lnTo>
                    <a:pt x="186423" y="186436"/>
                  </a:lnTo>
                  <a:lnTo>
                    <a:pt x="156121" y="218948"/>
                  </a:lnTo>
                  <a:lnTo>
                    <a:pt x="128117" y="253491"/>
                  </a:lnTo>
                  <a:lnTo>
                    <a:pt x="102539" y="289940"/>
                  </a:lnTo>
                  <a:lnTo>
                    <a:pt x="79514" y="328167"/>
                  </a:lnTo>
                  <a:lnTo>
                    <a:pt x="59156" y="368173"/>
                  </a:lnTo>
                  <a:lnTo>
                    <a:pt x="41592" y="409701"/>
                  </a:lnTo>
                  <a:lnTo>
                    <a:pt x="26949" y="452627"/>
                  </a:lnTo>
                  <a:lnTo>
                    <a:pt x="15341" y="496950"/>
                  </a:lnTo>
                  <a:lnTo>
                    <a:pt x="6896" y="542416"/>
                  </a:lnTo>
                  <a:lnTo>
                    <a:pt x="1739" y="588899"/>
                  </a:lnTo>
                  <a:lnTo>
                    <a:pt x="0" y="636397"/>
                  </a:lnTo>
                  <a:lnTo>
                    <a:pt x="0" y="3182239"/>
                  </a:lnTo>
                  <a:lnTo>
                    <a:pt x="1739" y="3229737"/>
                  </a:lnTo>
                  <a:lnTo>
                    <a:pt x="6896" y="3276346"/>
                  </a:lnTo>
                  <a:lnTo>
                    <a:pt x="15341" y="3321812"/>
                  </a:lnTo>
                  <a:lnTo>
                    <a:pt x="26949" y="3366134"/>
                  </a:lnTo>
                  <a:lnTo>
                    <a:pt x="41592" y="3409061"/>
                  </a:lnTo>
                  <a:lnTo>
                    <a:pt x="59156" y="3450590"/>
                  </a:lnTo>
                  <a:lnTo>
                    <a:pt x="79514" y="3490595"/>
                  </a:lnTo>
                  <a:lnTo>
                    <a:pt x="102539" y="3528822"/>
                  </a:lnTo>
                  <a:lnTo>
                    <a:pt x="128117" y="3565271"/>
                  </a:lnTo>
                  <a:lnTo>
                    <a:pt x="156121" y="3599815"/>
                  </a:lnTo>
                  <a:lnTo>
                    <a:pt x="186423" y="3632327"/>
                  </a:lnTo>
                  <a:lnTo>
                    <a:pt x="218948" y="3662679"/>
                  </a:lnTo>
                  <a:lnTo>
                    <a:pt x="253492" y="3690620"/>
                  </a:lnTo>
                  <a:lnTo>
                    <a:pt x="289941" y="3716274"/>
                  </a:lnTo>
                  <a:lnTo>
                    <a:pt x="328168" y="3739261"/>
                  </a:lnTo>
                  <a:lnTo>
                    <a:pt x="368173" y="3759580"/>
                  </a:lnTo>
                  <a:lnTo>
                    <a:pt x="409702" y="3777106"/>
                  </a:lnTo>
                  <a:lnTo>
                    <a:pt x="452628" y="3791839"/>
                  </a:lnTo>
                  <a:lnTo>
                    <a:pt x="496951" y="3803396"/>
                  </a:lnTo>
                  <a:lnTo>
                    <a:pt x="542417" y="3811904"/>
                  </a:lnTo>
                  <a:lnTo>
                    <a:pt x="589026" y="3816984"/>
                  </a:lnTo>
                  <a:lnTo>
                    <a:pt x="636524" y="3818763"/>
                  </a:lnTo>
                  <a:lnTo>
                    <a:pt x="6781800" y="3818763"/>
                  </a:lnTo>
                  <a:lnTo>
                    <a:pt x="6829298" y="3816984"/>
                  </a:lnTo>
                  <a:lnTo>
                    <a:pt x="6875907" y="3811904"/>
                  </a:lnTo>
                  <a:lnTo>
                    <a:pt x="6921373" y="3803396"/>
                  </a:lnTo>
                  <a:lnTo>
                    <a:pt x="6965696" y="3791839"/>
                  </a:lnTo>
                  <a:lnTo>
                    <a:pt x="7008622" y="3777106"/>
                  </a:lnTo>
                  <a:lnTo>
                    <a:pt x="7050151" y="3759580"/>
                  </a:lnTo>
                  <a:lnTo>
                    <a:pt x="7090156" y="3739261"/>
                  </a:lnTo>
                  <a:lnTo>
                    <a:pt x="7128383" y="3716274"/>
                  </a:lnTo>
                  <a:lnTo>
                    <a:pt x="7164832" y="3690620"/>
                  </a:lnTo>
                  <a:lnTo>
                    <a:pt x="7199376" y="3662679"/>
                  </a:lnTo>
                  <a:lnTo>
                    <a:pt x="7231887" y="3632327"/>
                  </a:lnTo>
                  <a:lnTo>
                    <a:pt x="7262240" y="3599815"/>
                  </a:lnTo>
                  <a:lnTo>
                    <a:pt x="7290181" y="3565271"/>
                  </a:lnTo>
                  <a:lnTo>
                    <a:pt x="7315834" y="3528822"/>
                  </a:lnTo>
                  <a:lnTo>
                    <a:pt x="7338822" y="3490595"/>
                  </a:lnTo>
                  <a:lnTo>
                    <a:pt x="7359141" y="3450590"/>
                  </a:lnTo>
                  <a:lnTo>
                    <a:pt x="7376667" y="3409061"/>
                  </a:lnTo>
                  <a:lnTo>
                    <a:pt x="7391400" y="3366134"/>
                  </a:lnTo>
                  <a:lnTo>
                    <a:pt x="7402957" y="3321812"/>
                  </a:lnTo>
                  <a:lnTo>
                    <a:pt x="7411465" y="3276346"/>
                  </a:lnTo>
                  <a:lnTo>
                    <a:pt x="7416546" y="3229737"/>
                  </a:lnTo>
                  <a:lnTo>
                    <a:pt x="7418324" y="3182239"/>
                  </a:lnTo>
                  <a:lnTo>
                    <a:pt x="7418324" y="636397"/>
                  </a:lnTo>
                  <a:lnTo>
                    <a:pt x="7416546" y="588899"/>
                  </a:lnTo>
                  <a:lnTo>
                    <a:pt x="7411465" y="542416"/>
                  </a:lnTo>
                  <a:lnTo>
                    <a:pt x="7402957" y="496950"/>
                  </a:lnTo>
                  <a:lnTo>
                    <a:pt x="7391400" y="452627"/>
                  </a:lnTo>
                  <a:lnTo>
                    <a:pt x="7376667" y="409701"/>
                  </a:lnTo>
                  <a:lnTo>
                    <a:pt x="7359141" y="368173"/>
                  </a:lnTo>
                  <a:lnTo>
                    <a:pt x="7338822" y="328167"/>
                  </a:lnTo>
                  <a:lnTo>
                    <a:pt x="7315834" y="289940"/>
                  </a:lnTo>
                  <a:lnTo>
                    <a:pt x="7290181" y="253491"/>
                  </a:lnTo>
                  <a:lnTo>
                    <a:pt x="7262240" y="218948"/>
                  </a:lnTo>
                  <a:lnTo>
                    <a:pt x="7231887" y="186436"/>
                  </a:lnTo>
                  <a:lnTo>
                    <a:pt x="7199376" y="156083"/>
                  </a:lnTo>
                  <a:lnTo>
                    <a:pt x="7164832" y="128142"/>
                  </a:lnTo>
                  <a:lnTo>
                    <a:pt x="7128383" y="102488"/>
                  </a:lnTo>
                  <a:lnTo>
                    <a:pt x="7090156" y="79501"/>
                  </a:lnTo>
                  <a:lnTo>
                    <a:pt x="7050151" y="59181"/>
                  </a:lnTo>
                  <a:lnTo>
                    <a:pt x="7008622" y="41528"/>
                  </a:lnTo>
                  <a:lnTo>
                    <a:pt x="6965696" y="26924"/>
                  </a:lnTo>
                  <a:lnTo>
                    <a:pt x="6921373" y="15366"/>
                  </a:lnTo>
                  <a:lnTo>
                    <a:pt x="6875907" y="6858"/>
                  </a:lnTo>
                  <a:lnTo>
                    <a:pt x="6829298" y="1777"/>
                  </a:lnTo>
                  <a:lnTo>
                    <a:pt x="678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9754" y="3850385"/>
              <a:ext cx="7418705" cy="3818890"/>
            </a:xfrm>
            <a:custGeom>
              <a:avLst/>
              <a:gdLst/>
              <a:ahLst/>
              <a:cxnLst/>
              <a:rect l="l" t="t" r="r" b="b"/>
              <a:pathLst>
                <a:path w="7418705" h="3818890">
                  <a:moveTo>
                    <a:pt x="0" y="636397"/>
                  </a:moveTo>
                  <a:lnTo>
                    <a:pt x="1739" y="588899"/>
                  </a:lnTo>
                  <a:lnTo>
                    <a:pt x="6896" y="542416"/>
                  </a:lnTo>
                  <a:lnTo>
                    <a:pt x="15341" y="496950"/>
                  </a:lnTo>
                  <a:lnTo>
                    <a:pt x="26949" y="452627"/>
                  </a:lnTo>
                  <a:lnTo>
                    <a:pt x="41592" y="409701"/>
                  </a:lnTo>
                  <a:lnTo>
                    <a:pt x="59156" y="368173"/>
                  </a:lnTo>
                  <a:lnTo>
                    <a:pt x="79514" y="328167"/>
                  </a:lnTo>
                  <a:lnTo>
                    <a:pt x="102539" y="289940"/>
                  </a:lnTo>
                  <a:lnTo>
                    <a:pt x="128117" y="253491"/>
                  </a:lnTo>
                  <a:lnTo>
                    <a:pt x="156121" y="218948"/>
                  </a:lnTo>
                  <a:lnTo>
                    <a:pt x="186423" y="186436"/>
                  </a:lnTo>
                  <a:lnTo>
                    <a:pt x="218948" y="156083"/>
                  </a:lnTo>
                  <a:lnTo>
                    <a:pt x="253492" y="128142"/>
                  </a:lnTo>
                  <a:lnTo>
                    <a:pt x="289941" y="102488"/>
                  </a:lnTo>
                  <a:lnTo>
                    <a:pt x="328168" y="79501"/>
                  </a:lnTo>
                  <a:lnTo>
                    <a:pt x="368173" y="59181"/>
                  </a:lnTo>
                  <a:lnTo>
                    <a:pt x="409702" y="41655"/>
                  </a:lnTo>
                  <a:lnTo>
                    <a:pt x="452628" y="26924"/>
                  </a:lnTo>
                  <a:lnTo>
                    <a:pt x="496951" y="15366"/>
                  </a:lnTo>
                  <a:lnTo>
                    <a:pt x="542417" y="6858"/>
                  </a:lnTo>
                  <a:lnTo>
                    <a:pt x="589026" y="1777"/>
                  </a:lnTo>
                  <a:lnTo>
                    <a:pt x="636523" y="0"/>
                  </a:lnTo>
                  <a:lnTo>
                    <a:pt x="6781800" y="0"/>
                  </a:lnTo>
                  <a:lnTo>
                    <a:pt x="6829298" y="1777"/>
                  </a:lnTo>
                  <a:lnTo>
                    <a:pt x="6875907" y="6858"/>
                  </a:lnTo>
                  <a:lnTo>
                    <a:pt x="6921373" y="15366"/>
                  </a:lnTo>
                  <a:lnTo>
                    <a:pt x="6965696" y="26924"/>
                  </a:lnTo>
                  <a:lnTo>
                    <a:pt x="7008622" y="41655"/>
                  </a:lnTo>
                  <a:lnTo>
                    <a:pt x="7050151" y="59181"/>
                  </a:lnTo>
                  <a:lnTo>
                    <a:pt x="7090156" y="79501"/>
                  </a:lnTo>
                  <a:lnTo>
                    <a:pt x="7128383" y="102488"/>
                  </a:lnTo>
                  <a:lnTo>
                    <a:pt x="7164832" y="128142"/>
                  </a:lnTo>
                  <a:lnTo>
                    <a:pt x="7199376" y="156083"/>
                  </a:lnTo>
                  <a:lnTo>
                    <a:pt x="7231888" y="186436"/>
                  </a:lnTo>
                  <a:lnTo>
                    <a:pt x="7262241" y="218948"/>
                  </a:lnTo>
                  <a:lnTo>
                    <a:pt x="7290181" y="253491"/>
                  </a:lnTo>
                  <a:lnTo>
                    <a:pt x="7315835" y="289940"/>
                  </a:lnTo>
                  <a:lnTo>
                    <a:pt x="7338822" y="328167"/>
                  </a:lnTo>
                  <a:lnTo>
                    <a:pt x="7359142" y="368173"/>
                  </a:lnTo>
                  <a:lnTo>
                    <a:pt x="7376668" y="409701"/>
                  </a:lnTo>
                  <a:lnTo>
                    <a:pt x="7391400" y="452627"/>
                  </a:lnTo>
                  <a:lnTo>
                    <a:pt x="7402957" y="496950"/>
                  </a:lnTo>
                  <a:lnTo>
                    <a:pt x="7411466" y="542416"/>
                  </a:lnTo>
                  <a:lnTo>
                    <a:pt x="7416546" y="588899"/>
                  </a:lnTo>
                  <a:lnTo>
                    <a:pt x="7418324" y="636397"/>
                  </a:lnTo>
                  <a:lnTo>
                    <a:pt x="7418324" y="3182239"/>
                  </a:lnTo>
                  <a:lnTo>
                    <a:pt x="7416546" y="3229737"/>
                  </a:lnTo>
                  <a:lnTo>
                    <a:pt x="7411466" y="3276346"/>
                  </a:lnTo>
                  <a:lnTo>
                    <a:pt x="7402957" y="3321812"/>
                  </a:lnTo>
                  <a:lnTo>
                    <a:pt x="7391400" y="3366134"/>
                  </a:lnTo>
                  <a:lnTo>
                    <a:pt x="7376668" y="3409061"/>
                  </a:lnTo>
                  <a:lnTo>
                    <a:pt x="7359142" y="3450590"/>
                  </a:lnTo>
                  <a:lnTo>
                    <a:pt x="7338822" y="3490595"/>
                  </a:lnTo>
                  <a:lnTo>
                    <a:pt x="7315835" y="3528822"/>
                  </a:lnTo>
                  <a:lnTo>
                    <a:pt x="7290181" y="3565271"/>
                  </a:lnTo>
                  <a:lnTo>
                    <a:pt x="7262241" y="3599815"/>
                  </a:lnTo>
                  <a:lnTo>
                    <a:pt x="7231888" y="3632327"/>
                  </a:lnTo>
                  <a:lnTo>
                    <a:pt x="7199376" y="3662679"/>
                  </a:lnTo>
                  <a:lnTo>
                    <a:pt x="7164832" y="3690620"/>
                  </a:lnTo>
                  <a:lnTo>
                    <a:pt x="7128383" y="3716274"/>
                  </a:lnTo>
                  <a:lnTo>
                    <a:pt x="7090156" y="3739261"/>
                  </a:lnTo>
                  <a:lnTo>
                    <a:pt x="7050151" y="3759580"/>
                  </a:lnTo>
                  <a:lnTo>
                    <a:pt x="7008622" y="3777106"/>
                  </a:lnTo>
                  <a:lnTo>
                    <a:pt x="6965696" y="3791839"/>
                  </a:lnTo>
                  <a:lnTo>
                    <a:pt x="6921373" y="3803396"/>
                  </a:lnTo>
                  <a:lnTo>
                    <a:pt x="6875907" y="3811904"/>
                  </a:lnTo>
                  <a:lnTo>
                    <a:pt x="6829298" y="3816984"/>
                  </a:lnTo>
                  <a:lnTo>
                    <a:pt x="6781800" y="3818763"/>
                  </a:lnTo>
                  <a:lnTo>
                    <a:pt x="636523" y="3818763"/>
                  </a:lnTo>
                  <a:lnTo>
                    <a:pt x="589026" y="3816984"/>
                  </a:lnTo>
                  <a:lnTo>
                    <a:pt x="542417" y="3811904"/>
                  </a:lnTo>
                  <a:lnTo>
                    <a:pt x="496951" y="3803396"/>
                  </a:lnTo>
                  <a:lnTo>
                    <a:pt x="452628" y="3791839"/>
                  </a:lnTo>
                  <a:lnTo>
                    <a:pt x="409702" y="3777106"/>
                  </a:lnTo>
                  <a:lnTo>
                    <a:pt x="368173" y="3759580"/>
                  </a:lnTo>
                  <a:lnTo>
                    <a:pt x="328168" y="3739261"/>
                  </a:lnTo>
                  <a:lnTo>
                    <a:pt x="289941" y="3716274"/>
                  </a:lnTo>
                  <a:lnTo>
                    <a:pt x="253492" y="3690620"/>
                  </a:lnTo>
                  <a:lnTo>
                    <a:pt x="218948" y="3662679"/>
                  </a:lnTo>
                  <a:lnTo>
                    <a:pt x="186423" y="3632327"/>
                  </a:lnTo>
                  <a:lnTo>
                    <a:pt x="156121" y="3599815"/>
                  </a:lnTo>
                  <a:lnTo>
                    <a:pt x="128117" y="3565271"/>
                  </a:lnTo>
                  <a:lnTo>
                    <a:pt x="102539" y="3528822"/>
                  </a:lnTo>
                  <a:lnTo>
                    <a:pt x="79514" y="3490595"/>
                  </a:lnTo>
                  <a:lnTo>
                    <a:pt x="59156" y="3450590"/>
                  </a:lnTo>
                  <a:lnTo>
                    <a:pt x="41592" y="3409061"/>
                  </a:lnTo>
                  <a:lnTo>
                    <a:pt x="26949" y="3366134"/>
                  </a:lnTo>
                  <a:lnTo>
                    <a:pt x="15341" y="3321812"/>
                  </a:lnTo>
                  <a:lnTo>
                    <a:pt x="6896" y="3276346"/>
                  </a:lnTo>
                  <a:lnTo>
                    <a:pt x="1739" y="3229737"/>
                  </a:lnTo>
                  <a:lnTo>
                    <a:pt x="0" y="3182239"/>
                  </a:lnTo>
                  <a:lnTo>
                    <a:pt x="0" y="636397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42389" y="4096258"/>
            <a:ext cx="6593840" cy="322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214629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like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directives,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pipes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should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declarations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marR="749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5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also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app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generate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automatically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634553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PipeTransform</a:t>
            </a:r>
            <a:r>
              <a:rPr dirty="0" sz="5600" spc="-130"/>
              <a:t> </a:t>
            </a:r>
            <a:r>
              <a:rPr dirty="0" sz="5600"/>
              <a:t>Interface</a:t>
            </a:r>
            <a:r>
              <a:rPr dirty="0" sz="5600" spc="-70"/>
              <a:t> </a:t>
            </a:r>
            <a:r>
              <a:rPr dirty="0" sz="5600"/>
              <a:t>&amp; </a:t>
            </a:r>
            <a:r>
              <a:rPr dirty="0" sz="5600" spc="-5"/>
              <a:t>Transform</a:t>
            </a:r>
            <a:r>
              <a:rPr dirty="0" sz="5600" spc="-90"/>
              <a:t> </a:t>
            </a:r>
            <a:r>
              <a:rPr dirty="0" sz="5600"/>
              <a:t>Function</a:t>
            </a:r>
            <a:r>
              <a:rPr dirty="0" sz="5600" spc="-85"/>
              <a:t> </a:t>
            </a:r>
            <a:r>
              <a:rPr dirty="0" sz="560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450323" y="3480815"/>
            <a:ext cx="8025765" cy="4558665"/>
            <a:chOff x="9450323" y="3480815"/>
            <a:chExt cx="8025765" cy="4558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0323" y="3480815"/>
              <a:ext cx="8025383" cy="4558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5291" y="3572255"/>
              <a:ext cx="7780019" cy="4370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8473" y="3867200"/>
              <a:ext cx="4221480" cy="2663825"/>
            </a:xfrm>
            <a:custGeom>
              <a:avLst/>
              <a:gdLst/>
              <a:ahLst/>
              <a:cxnLst/>
              <a:rect l="l" t="t" r="r" b="b"/>
              <a:pathLst>
                <a:path w="4221480" h="2663825">
                  <a:moveTo>
                    <a:pt x="963168" y="384251"/>
                  </a:moveTo>
                  <a:lnTo>
                    <a:pt x="4221480" y="384251"/>
                  </a:lnTo>
                  <a:lnTo>
                    <a:pt x="4221480" y="0"/>
                  </a:lnTo>
                  <a:lnTo>
                    <a:pt x="963168" y="0"/>
                  </a:lnTo>
                  <a:lnTo>
                    <a:pt x="963168" y="384251"/>
                  </a:lnTo>
                  <a:close/>
                </a:path>
                <a:path w="4221480" h="2663825">
                  <a:moveTo>
                    <a:pt x="0" y="991057"/>
                  </a:moveTo>
                  <a:lnTo>
                    <a:pt x="1272540" y="991057"/>
                  </a:lnTo>
                  <a:lnTo>
                    <a:pt x="1272540" y="678472"/>
                  </a:lnTo>
                  <a:lnTo>
                    <a:pt x="0" y="678472"/>
                  </a:lnTo>
                  <a:lnTo>
                    <a:pt x="0" y="991057"/>
                  </a:lnTo>
                  <a:close/>
                </a:path>
                <a:path w="4221480" h="2663825">
                  <a:moveTo>
                    <a:pt x="192024" y="2663774"/>
                  </a:moveTo>
                  <a:lnTo>
                    <a:pt x="1638300" y="2663774"/>
                  </a:lnTo>
                  <a:lnTo>
                    <a:pt x="1638300" y="2316124"/>
                  </a:lnTo>
                  <a:lnTo>
                    <a:pt x="192024" y="2316124"/>
                  </a:lnTo>
                  <a:lnTo>
                    <a:pt x="192024" y="266377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51560" y="3828493"/>
            <a:ext cx="7531734" cy="3926204"/>
            <a:chOff x="1051560" y="3828493"/>
            <a:chExt cx="7531734" cy="392620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3828493"/>
              <a:ext cx="7531608" cy="3925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8992" y="3849623"/>
              <a:ext cx="7418705" cy="3818890"/>
            </a:xfrm>
            <a:custGeom>
              <a:avLst/>
              <a:gdLst/>
              <a:ahLst/>
              <a:cxnLst/>
              <a:rect l="l" t="t" r="r" b="b"/>
              <a:pathLst>
                <a:path w="7418705" h="3818890">
                  <a:moveTo>
                    <a:pt x="6781800" y="0"/>
                  </a:moveTo>
                  <a:lnTo>
                    <a:pt x="636524" y="0"/>
                  </a:lnTo>
                  <a:lnTo>
                    <a:pt x="589026" y="1777"/>
                  </a:lnTo>
                  <a:lnTo>
                    <a:pt x="542417" y="6858"/>
                  </a:lnTo>
                  <a:lnTo>
                    <a:pt x="496951" y="15366"/>
                  </a:lnTo>
                  <a:lnTo>
                    <a:pt x="452628" y="26924"/>
                  </a:lnTo>
                  <a:lnTo>
                    <a:pt x="409702" y="41528"/>
                  </a:lnTo>
                  <a:lnTo>
                    <a:pt x="368173" y="59181"/>
                  </a:lnTo>
                  <a:lnTo>
                    <a:pt x="328168" y="79501"/>
                  </a:lnTo>
                  <a:lnTo>
                    <a:pt x="289941" y="102488"/>
                  </a:lnTo>
                  <a:lnTo>
                    <a:pt x="253492" y="128142"/>
                  </a:lnTo>
                  <a:lnTo>
                    <a:pt x="218948" y="156083"/>
                  </a:lnTo>
                  <a:lnTo>
                    <a:pt x="186423" y="186436"/>
                  </a:lnTo>
                  <a:lnTo>
                    <a:pt x="156121" y="218948"/>
                  </a:lnTo>
                  <a:lnTo>
                    <a:pt x="128117" y="253491"/>
                  </a:lnTo>
                  <a:lnTo>
                    <a:pt x="102539" y="289940"/>
                  </a:lnTo>
                  <a:lnTo>
                    <a:pt x="79514" y="328167"/>
                  </a:lnTo>
                  <a:lnTo>
                    <a:pt x="59156" y="368173"/>
                  </a:lnTo>
                  <a:lnTo>
                    <a:pt x="41592" y="409701"/>
                  </a:lnTo>
                  <a:lnTo>
                    <a:pt x="26949" y="452627"/>
                  </a:lnTo>
                  <a:lnTo>
                    <a:pt x="15341" y="496950"/>
                  </a:lnTo>
                  <a:lnTo>
                    <a:pt x="6896" y="542416"/>
                  </a:lnTo>
                  <a:lnTo>
                    <a:pt x="1739" y="588899"/>
                  </a:lnTo>
                  <a:lnTo>
                    <a:pt x="0" y="636397"/>
                  </a:lnTo>
                  <a:lnTo>
                    <a:pt x="0" y="3182239"/>
                  </a:lnTo>
                  <a:lnTo>
                    <a:pt x="1739" y="3229737"/>
                  </a:lnTo>
                  <a:lnTo>
                    <a:pt x="6896" y="3276346"/>
                  </a:lnTo>
                  <a:lnTo>
                    <a:pt x="15341" y="3321812"/>
                  </a:lnTo>
                  <a:lnTo>
                    <a:pt x="26949" y="3366134"/>
                  </a:lnTo>
                  <a:lnTo>
                    <a:pt x="41592" y="3409061"/>
                  </a:lnTo>
                  <a:lnTo>
                    <a:pt x="59156" y="3450590"/>
                  </a:lnTo>
                  <a:lnTo>
                    <a:pt x="79514" y="3490595"/>
                  </a:lnTo>
                  <a:lnTo>
                    <a:pt x="102539" y="3528822"/>
                  </a:lnTo>
                  <a:lnTo>
                    <a:pt x="128117" y="3565271"/>
                  </a:lnTo>
                  <a:lnTo>
                    <a:pt x="156121" y="3599815"/>
                  </a:lnTo>
                  <a:lnTo>
                    <a:pt x="186423" y="3632327"/>
                  </a:lnTo>
                  <a:lnTo>
                    <a:pt x="218948" y="3662679"/>
                  </a:lnTo>
                  <a:lnTo>
                    <a:pt x="253492" y="3690620"/>
                  </a:lnTo>
                  <a:lnTo>
                    <a:pt x="289941" y="3716274"/>
                  </a:lnTo>
                  <a:lnTo>
                    <a:pt x="328168" y="3739261"/>
                  </a:lnTo>
                  <a:lnTo>
                    <a:pt x="368173" y="3759580"/>
                  </a:lnTo>
                  <a:lnTo>
                    <a:pt x="409702" y="3777106"/>
                  </a:lnTo>
                  <a:lnTo>
                    <a:pt x="452628" y="3791839"/>
                  </a:lnTo>
                  <a:lnTo>
                    <a:pt x="496951" y="3803396"/>
                  </a:lnTo>
                  <a:lnTo>
                    <a:pt x="542417" y="3811904"/>
                  </a:lnTo>
                  <a:lnTo>
                    <a:pt x="589026" y="3816984"/>
                  </a:lnTo>
                  <a:lnTo>
                    <a:pt x="636524" y="3818763"/>
                  </a:lnTo>
                  <a:lnTo>
                    <a:pt x="6781800" y="3818763"/>
                  </a:lnTo>
                  <a:lnTo>
                    <a:pt x="6829298" y="3816984"/>
                  </a:lnTo>
                  <a:lnTo>
                    <a:pt x="6875907" y="3811904"/>
                  </a:lnTo>
                  <a:lnTo>
                    <a:pt x="6921373" y="3803396"/>
                  </a:lnTo>
                  <a:lnTo>
                    <a:pt x="6965696" y="3791839"/>
                  </a:lnTo>
                  <a:lnTo>
                    <a:pt x="7008622" y="3777106"/>
                  </a:lnTo>
                  <a:lnTo>
                    <a:pt x="7050151" y="3759580"/>
                  </a:lnTo>
                  <a:lnTo>
                    <a:pt x="7090156" y="3739261"/>
                  </a:lnTo>
                  <a:lnTo>
                    <a:pt x="7128383" y="3716274"/>
                  </a:lnTo>
                  <a:lnTo>
                    <a:pt x="7164832" y="3690620"/>
                  </a:lnTo>
                  <a:lnTo>
                    <a:pt x="7199376" y="3662679"/>
                  </a:lnTo>
                  <a:lnTo>
                    <a:pt x="7231887" y="3632327"/>
                  </a:lnTo>
                  <a:lnTo>
                    <a:pt x="7262240" y="3599815"/>
                  </a:lnTo>
                  <a:lnTo>
                    <a:pt x="7290181" y="3565271"/>
                  </a:lnTo>
                  <a:lnTo>
                    <a:pt x="7315834" y="3528822"/>
                  </a:lnTo>
                  <a:lnTo>
                    <a:pt x="7338822" y="3490595"/>
                  </a:lnTo>
                  <a:lnTo>
                    <a:pt x="7359141" y="3450590"/>
                  </a:lnTo>
                  <a:lnTo>
                    <a:pt x="7376667" y="3409061"/>
                  </a:lnTo>
                  <a:lnTo>
                    <a:pt x="7391400" y="3366134"/>
                  </a:lnTo>
                  <a:lnTo>
                    <a:pt x="7402957" y="3321812"/>
                  </a:lnTo>
                  <a:lnTo>
                    <a:pt x="7411465" y="3276346"/>
                  </a:lnTo>
                  <a:lnTo>
                    <a:pt x="7416546" y="3229737"/>
                  </a:lnTo>
                  <a:lnTo>
                    <a:pt x="7418324" y="3182239"/>
                  </a:lnTo>
                  <a:lnTo>
                    <a:pt x="7418324" y="636397"/>
                  </a:lnTo>
                  <a:lnTo>
                    <a:pt x="7416546" y="588899"/>
                  </a:lnTo>
                  <a:lnTo>
                    <a:pt x="7411465" y="542416"/>
                  </a:lnTo>
                  <a:lnTo>
                    <a:pt x="7402957" y="496950"/>
                  </a:lnTo>
                  <a:lnTo>
                    <a:pt x="7391400" y="452627"/>
                  </a:lnTo>
                  <a:lnTo>
                    <a:pt x="7376667" y="409701"/>
                  </a:lnTo>
                  <a:lnTo>
                    <a:pt x="7359141" y="368173"/>
                  </a:lnTo>
                  <a:lnTo>
                    <a:pt x="7338822" y="328167"/>
                  </a:lnTo>
                  <a:lnTo>
                    <a:pt x="7315834" y="289940"/>
                  </a:lnTo>
                  <a:lnTo>
                    <a:pt x="7290181" y="253491"/>
                  </a:lnTo>
                  <a:lnTo>
                    <a:pt x="7262240" y="218948"/>
                  </a:lnTo>
                  <a:lnTo>
                    <a:pt x="7231887" y="186436"/>
                  </a:lnTo>
                  <a:lnTo>
                    <a:pt x="7199376" y="156083"/>
                  </a:lnTo>
                  <a:lnTo>
                    <a:pt x="7164832" y="128142"/>
                  </a:lnTo>
                  <a:lnTo>
                    <a:pt x="7128383" y="102488"/>
                  </a:lnTo>
                  <a:lnTo>
                    <a:pt x="7090156" y="79501"/>
                  </a:lnTo>
                  <a:lnTo>
                    <a:pt x="7050151" y="59181"/>
                  </a:lnTo>
                  <a:lnTo>
                    <a:pt x="7008622" y="41528"/>
                  </a:lnTo>
                  <a:lnTo>
                    <a:pt x="6965696" y="26924"/>
                  </a:lnTo>
                  <a:lnTo>
                    <a:pt x="6921373" y="15366"/>
                  </a:lnTo>
                  <a:lnTo>
                    <a:pt x="6875907" y="6858"/>
                  </a:lnTo>
                  <a:lnTo>
                    <a:pt x="6829298" y="1777"/>
                  </a:lnTo>
                  <a:lnTo>
                    <a:pt x="678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9754" y="3850385"/>
              <a:ext cx="7418705" cy="3818890"/>
            </a:xfrm>
            <a:custGeom>
              <a:avLst/>
              <a:gdLst/>
              <a:ahLst/>
              <a:cxnLst/>
              <a:rect l="l" t="t" r="r" b="b"/>
              <a:pathLst>
                <a:path w="7418705" h="3818890">
                  <a:moveTo>
                    <a:pt x="0" y="636397"/>
                  </a:moveTo>
                  <a:lnTo>
                    <a:pt x="1739" y="588899"/>
                  </a:lnTo>
                  <a:lnTo>
                    <a:pt x="6896" y="542416"/>
                  </a:lnTo>
                  <a:lnTo>
                    <a:pt x="15341" y="496950"/>
                  </a:lnTo>
                  <a:lnTo>
                    <a:pt x="26949" y="452627"/>
                  </a:lnTo>
                  <a:lnTo>
                    <a:pt x="41592" y="409701"/>
                  </a:lnTo>
                  <a:lnTo>
                    <a:pt x="59156" y="368173"/>
                  </a:lnTo>
                  <a:lnTo>
                    <a:pt x="79514" y="328167"/>
                  </a:lnTo>
                  <a:lnTo>
                    <a:pt x="102539" y="289940"/>
                  </a:lnTo>
                  <a:lnTo>
                    <a:pt x="128117" y="253491"/>
                  </a:lnTo>
                  <a:lnTo>
                    <a:pt x="156121" y="218948"/>
                  </a:lnTo>
                  <a:lnTo>
                    <a:pt x="186423" y="186436"/>
                  </a:lnTo>
                  <a:lnTo>
                    <a:pt x="218948" y="156083"/>
                  </a:lnTo>
                  <a:lnTo>
                    <a:pt x="253492" y="128142"/>
                  </a:lnTo>
                  <a:lnTo>
                    <a:pt x="289941" y="102488"/>
                  </a:lnTo>
                  <a:lnTo>
                    <a:pt x="328168" y="79501"/>
                  </a:lnTo>
                  <a:lnTo>
                    <a:pt x="368173" y="59181"/>
                  </a:lnTo>
                  <a:lnTo>
                    <a:pt x="409702" y="41655"/>
                  </a:lnTo>
                  <a:lnTo>
                    <a:pt x="452628" y="26924"/>
                  </a:lnTo>
                  <a:lnTo>
                    <a:pt x="496951" y="15366"/>
                  </a:lnTo>
                  <a:lnTo>
                    <a:pt x="542417" y="6858"/>
                  </a:lnTo>
                  <a:lnTo>
                    <a:pt x="589026" y="1777"/>
                  </a:lnTo>
                  <a:lnTo>
                    <a:pt x="636523" y="0"/>
                  </a:lnTo>
                  <a:lnTo>
                    <a:pt x="6781800" y="0"/>
                  </a:lnTo>
                  <a:lnTo>
                    <a:pt x="6829298" y="1777"/>
                  </a:lnTo>
                  <a:lnTo>
                    <a:pt x="6875907" y="6858"/>
                  </a:lnTo>
                  <a:lnTo>
                    <a:pt x="6921373" y="15366"/>
                  </a:lnTo>
                  <a:lnTo>
                    <a:pt x="6965696" y="26924"/>
                  </a:lnTo>
                  <a:lnTo>
                    <a:pt x="7008622" y="41655"/>
                  </a:lnTo>
                  <a:lnTo>
                    <a:pt x="7050151" y="59181"/>
                  </a:lnTo>
                  <a:lnTo>
                    <a:pt x="7090156" y="79501"/>
                  </a:lnTo>
                  <a:lnTo>
                    <a:pt x="7128383" y="102488"/>
                  </a:lnTo>
                  <a:lnTo>
                    <a:pt x="7164832" y="128142"/>
                  </a:lnTo>
                  <a:lnTo>
                    <a:pt x="7199376" y="156083"/>
                  </a:lnTo>
                  <a:lnTo>
                    <a:pt x="7231888" y="186436"/>
                  </a:lnTo>
                  <a:lnTo>
                    <a:pt x="7262241" y="218948"/>
                  </a:lnTo>
                  <a:lnTo>
                    <a:pt x="7290181" y="253491"/>
                  </a:lnTo>
                  <a:lnTo>
                    <a:pt x="7315835" y="289940"/>
                  </a:lnTo>
                  <a:lnTo>
                    <a:pt x="7338822" y="328167"/>
                  </a:lnTo>
                  <a:lnTo>
                    <a:pt x="7359142" y="368173"/>
                  </a:lnTo>
                  <a:lnTo>
                    <a:pt x="7376668" y="409701"/>
                  </a:lnTo>
                  <a:lnTo>
                    <a:pt x="7391400" y="452627"/>
                  </a:lnTo>
                  <a:lnTo>
                    <a:pt x="7402957" y="496950"/>
                  </a:lnTo>
                  <a:lnTo>
                    <a:pt x="7411466" y="542416"/>
                  </a:lnTo>
                  <a:lnTo>
                    <a:pt x="7416546" y="588899"/>
                  </a:lnTo>
                  <a:lnTo>
                    <a:pt x="7418324" y="636397"/>
                  </a:lnTo>
                  <a:lnTo>
                    <a:pt x="7418324" y="3182239"/>
                  </a:lnTo>
                  <a:lnTo>
                    <a:pt x="7416546" y="3229737"/>
                  </a:lnTo>
                  <a:lnTo>
                    <a:pt x="7411466" y="3276346"/>
                  </a:lnTo>
                  <a:lnTo>
                    <a:pt x="7402957" y="3321812"/>
                  </a:lnTo>
                  <a:lnTo>
                    <a:pt x="7391400" y="3366134"/>
                  </a:lnTo>
                  <a:lnTo>
                    <a:pt x="7376668" y="3409061"/>
                  </a:lnTo>
                  <a:lnTo>
                    <a:pt x="7359142" y="3450590"/>
                  </a:lnTo>
                  <a:lnTo>
                    <a:pt x="7338822" y="3490595"/>
                  </a:lnTo>
                  <a:lnTo>
                    <a:pt x="7315835" y="3528822"/>
                  </a:lnTo>
                  <a:lnTo>
                    <a:pt x="7290181" y="3565271"/>
                  </a:lnTo>
                  <a:lnTo>
                    <a:pt x="7262241" y="3599815"/>
                  </a:lnTo>
                  <a:lnTo>
                    <a:pt x="7231888" y="3632327"/>
                  </a:lnTo>
                  <a:lnTo>
                    <a:pt x="7199376" y="3662679"/>
                  </a:lnTo>
                  <a:lnTo>
                    <a:pt x="7164832" y="3690620"/>
                  </a:lnTo>
                  <a:lnTo>
                    <a:pt x="7128383" y="3716274"/>
                  </a:lnTo>
                  <a:lnTo>
                    <a:pt x="7090156" y="3739261"/>
                  </a:lnTo>
                  <a:lnTo>
                    <a:pt x="7050151" y="3759580"/>
                  </a:lnTo>
                  <a:lnTo>
                    <a:pt x="7008622" y="3777106"/>
                  </a:lnTo>
                  <a:lnTo>
                    <a:pt x="6965696" y="3791839"/>
                  </a:lnTo>
                  <a:lnTo>
                    <a:pt x="6921373" y="3803396"/>
                  </a:lnTo>
                  <a:lnTo>
                    <a:pt x="6875907" y="3811904"/>
                  </a:lnTo>
                  <a:lnTo>
                    <a:pt x="6829298" y="3816984"/>
                  </a:lnTo>
                  <a:lnTo>
                    <a:pt x="6781800" y="3818763"/>
                  </a:lnTo>
                  <a:lnTo>
                    <a:pt x="636523" y="3818763"/>
                  </a:lnTo>
                  <a:lnTo>
                    <a:pt x="589026" y="3816984"/>
                  </a:lnTo>
                  <a:lnTo>
                    <a:pt x="542417" y="3811904"/>
                  </a:lnTo>
                  <a:lnTo>
                    <a:pt x="496951" y="3803396"/>
                  </a:lnTo>
                  <a:lnTo>
                    <a:pt x="452628" y="3791839"/>
                  </a:lnTo>
                  <a:lnTo>
                    <a:pt x="409702" y="3777106"/>
                  </a:lnTo>
                  <a:lnTo>
                    <a:pt x="368173" y="3759580"/>
                  </a:lnTo>
                  <a:lnTo>
                    <a:pt x="328168" y="3739261"/>
                  </a:lnTo>
                  <a:lnTo>
                    <a:pt x="289941" y="3716274"/>
                  </a:lnTo>
                  <a:lnTo>
                    <a:pt x="253492" y="3690620"/>
                  </a:lnTo>
                  <a:lnTo>
                    <a:pt x="218948" y="3662679"/>
                  </a:lnTo>
                  <a:lnTo>
                    <a:pt x="186423" y="3632327"/>
                  </a:lnTo>
                  <a:lnTo>
                    <a:pt x="156121" y="3599815"/>
                  </a:lnTo>
                  <a:lnTo>
                    <a:pt x="128117" y="3565271"/>
                  </a:lnTo>
                  <a:lnTo>
                    <a:pt x="102539" y="3528822"/>
                  </a:lnTo>
                  <a:lnTo>
                    <a:pt x="79514" y="3490595"/>
                  </a:lnTo>
                  <a:lnTo>
                    <a:pt x="59156" y="3450590"/>
                  </a:lnTo>
                  <a:lnTo>
                    <a:pt x="41592" y="3409061"/>
                  </a:lnTo>
                  <a:lnTo>
                    <a:pt x="26949" y="3366134"/>
                  </a:lnTo>
                  <a:lnTo>
                    <a:pt x="15341" y="3321812"/>
                  </a:lnTo>
                  <a:lnTo>
                    <a:pt x="6896" y="3276346"/>
                  </a:lnTo>
                  <a:lnTo>
                    <a:pt x="1739" y="3229737"/>
                  </a:lnTo>
                  <a:lnTo>
                    <a:pt x="0" y="3182239"/>
                  </a:lnTo>
                  <a:lnTo>
                    <a:pt x="0" y="636397"/>
                  </a:lnTo>
                  <a:close/>
                </a:path>
              </a:pathLst>
            </a:custGeom>
            <a:ln w="38100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42389" y="3913759"/>
            <a:ext cx="684403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282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@Pipe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PipeTransform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interface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‘@angular/core’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PipeTransform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interface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transform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function.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actual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logic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transform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marR="35687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receives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transformed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list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0601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KeyPoints</a:t>
            </a:r>
            <a:r>
              <a:rPr dirty="0" sz="5600" spc="-100"/>
              <a:t> </a:t>
            </a:r>
            <a:r>
              <a:rPr dirty="0" sz="5600"/>
              <a:t>About</a:t>
            </a:r>
            <a:r>
              <a:rPr dirty="0" sz="5600" spc="-110"/>
              <a:t> </a:t>
            </a:r>
            <a:r>
              <a:rPr dirty="0" sz="5600" spc="-5"/>
              <a:t>Custom</a:t>
            </a:r>
            <a:r>
              <a:rPr dirty="0" sz="5600" spc="-105"/>
              <a:t> </a:t>
            </a:r>
            <a:r>
              <a:rPr dirty="0" sz="5600" spc="-5"/>
              <a:t>Pipes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586227" y="2046732"/>
            <a:ext cx="6407150" cy="7156450"/>
            <a:chOff x="2586227" y="2046732"/>
            <a:chExt cx="6407150" cy="7156450"/>
          </a:xfrm>
        </p:grpSpPr>
        <p:sp>
          <p:nvSpPr>
            <p:cNvPr id="4" name="object 4"/>
            <p:cNvSpPr/>
            <p:nvPr/>
          </p:nvSpPr>
          <p:spPr>
            <a:xfrm>
              <a:off x="2601467" y="2046732"/>
              <a:ext cx="6391910" cy="1273810"/>
            </a:xfrm>
            <a:custGeom>
              <a:avLst/>
              <a:gdLst/>
              <a:ahLst/>
              <a:cxnLst/>
              <a:rect l="l" t="t" r="r" b="b"/>
              <a:pathLst>
                <a:path w="6391909" h="1273810">
                  <a:moveTo>
                    <a:pt x="5638546" y="0"/>
                  </a:moveTo>
                  <a:lnTo>
                    <a:pt x="5638546" y="254381"/>
                  </a:lnTo>
                  <a:lnTo>
                    <a:pt x="0" y="254381"/>
                  </a:lnTo>
                  <a:lnTo>
                    <a:pt x="0" y="1017777"/>
                  </a:lnTo>
                  <a:lnTo>
                    <a:pt x="5638546" y="1017777"/>
                  </a:lnTo>
                  <a:lnTo>
                    <a:pt x="5638546" y="1273683"/>
                  </a:lnTo>
                  <a:lnTo>
                    <a:pt x="6391402" y="634238"/>
                  </a:lnTo>
                  <a:lnTo>
                    <a:pt x="5638546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01467" y="3517392"/>
              <a:ext cx="5638800" cy="1273810"/>
            </a:xfrm>
            <a:custGeom>
              <a:avLst/>
              <a:gdLst/>
              <a:ahLst/>
              <a:cxnLst/>
              <a:rect l="l" t="t" r="r" b="b"/>
              <a:pathLst>
                <a:path w="5638800" h="1273810">
                  <a:moveTo>
                    <a:pt x="4881372" y="0"/>
                  </a:moveTo>
                  <a:lnTo>
                    <a:pt x="4881372" y="246760"/>
                  </a:lnTo>
                  <a:lnTo>
                    <a:pt x="0" y="246760"/>
                  </a:lnTo>
                  <a:lnTo>
                    <a:pt x="0" y="1007109"/>
                  </a:lnTo>
                  <a:lnTo>
                    <a:pt x="4881372" y="1007109"/>
                  </a:lnTo>
                  <a:lnTo>
                    <a:pt x="4881372" y="1273682"/>
                  </a:lnTo>
                  <a:lnTo>
                    <a:pt x="5638800" y="634237"/>
                  </a:lnTo>
                  <a:lnTo>
                    <a:pt x="4881372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1467" y="4988052"/>
              <a:ext cx="4594860" cy="1273810"/>
            </a:xfrm>
            <a:custGeom>
              <a:avLst/>
              <a:gdLst/>
              <a:ahLst/>
              <a:cxnLst/>
              <a:rect l="l" t="t" r="r" b="b"/>
              <a:pathLst>
                <a:path w="4594859" h="1273810">
                  <a:moveTo>
                    <a:pt x="3837431" y="0"/>
                  </a:moveTo>
                  <a:lnTo>
                    <a:pt x="3837431" y="262000"/>
                  </a:lnTo>
                  <a:lnTo>
                    <a:pt x="0" y="262000"/>
                  </a:lnTo>
                  <a:lnTo>
                    <a:pt x="0" y="1022350"/>
                  </a:lnTo>
                  <a:lnTo>
                    <a:pt x="3837431" y="1022350"/>
                  </a:lnTo>
                  <a:lnTo>
                    <a:pt x="3837431" y="1273683"/>
                  </a:lnTo>
                  <a:lnTo>
                    <a:pt x="4594859" y="639445"/>
                  </a:lnTo>
                  <a:lnTo>
                    <a:pt x="383743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01467" y="6458711"/>
              <a:ext cx="3776345" cy="1273810"/>
            </a:xfrm>
            <a:custGeom>
              <a:avLst/>
              <a:gdLst/>
              <a:ahLst/>
              <a:cxnLst/>
              <a:rect l="l" t="t" r="r" b="b"/>
              <a:pathLst>
                <a:path w="3776345" h="1273809">
                  <a:moveTo>
                    <a:pt x="3020186" y="0"/>
                  </a:moveTo>
                  <a:lnTo>
                    <a:pt x="3020186" y="257428"/>
                  </a:lnTo>
                  <a:lnTo>
                    <a:pt x="0" y="257428"/>
                  </a:lnTo>
                  <a:lnTo>
                    <a:pt x="0" y="1020826"/>
                  </a:lnTo>
                  <a:lnTo>
                    <a:pt x="3020186" y="1020826"/>
                  </a:lnTo>
                  <a:lnTo>
                    <a:pt x="3020186" y="1273683"/>
                  </a:lnTo>
                  <a:lnTo>
                    <a:pt x="3775964" y="639444"/>
                  </a:lnTo>
                  <a:lnTo>
                    <a:pt x="302018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01467" y="7929372"/>
              <a:ext cx="2750820" cy="1273810"/>
            </a:xfrm>
            <a:custGeom>
              <a:avLst/>
              <a:gdLst/>
              <a:ahLst/>
              <a:cxnLst/>
              <a:rect l="l" t="t" r="r" b="b"/>
              <a:pathLst>
                <a:path w="2750820" h="1273809">
                  <a:moveTo>
                    <a:pt x="1997964" y="0"/>
                  </a:moveTo>
                  <a:lnTo>
                    <a:pt x="1997964" y="258952"/>
                  </a:lnTo>
                  <a:lnTo>
                    <a:pt x="0" y="258952"/>
                  </a:lnTo>
                  <a:lnTo>
                    <a:pt x="0" y="1020825"/>
                  </a:lnTo>
                  <a:lnTo>
                    <a:pt x="1997964" y="1020825"/>
                  </a:lnTo>
                  <a:lnTo>
                    <a:pt x="1997964" y="1273683"/>
                  </a:lnTo>
                  <a:lnTo>
                    <a:pt x="2750820" y="639444"/>
                  </a:lnTo>
                  <a:lnTo>
                    <a:pt x="199796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227" y="2252472"/>
              <a:ext cx="618744" cy="67772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01467" y="2305812"/>
              <a:ext cx="516890" cy="6675120"/>
            </a:xfrm>
            <a:custGeom>
              <a:avLst/>
              <a:gdLst/>
              <a:ahLst/>
              <a:cxnLst/>
              <a:rect l="l" t="t" r="r" b="b"/>
              <a:pathLst>
                <a:path w="516889" h="6675120">
                  <a:moveTo>
                    <a:pt x="516381" y="0"/>
                  </a:moveTo>
                  <a:lnTo>
                    <a:pt x="0" y="0"/>
                  </a:lnTo>
                  <a:lnTo>
                    <a:pt x="0" y="6675120"/>
                  </a:lnTo>
                  <a:lnTo>
                    <a:pt x="516381" y="6675120"/>
                  </a:lnTo>
                  <a:lnTo>
                    <a:pt x="5163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282430" y="2445766"/>
            <a:ext cx="569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decorated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metadata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7177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@Pipe </a:t>
            </a:r>
            <a:r>
              <a:rPr dirty="0" spc="-25"/>
              <a:t>decorator </a:t>
            </a:r>
            <a:r>
              <a:rPr dirty="0" spc="-15"/>
              <a:t>allows </a:t>
            </a:r>
            <a:r>
              <a:rPr dirty="0" spc="-10"/>
              <a:t>you to </a:t>
            </a:r>
            <a:r>
              <a:rPr dirty="0" spc="-15"/>
              <a:t>define </a:t>
            </a:r>
            <a:r>
              <a:rPr dirty="0"/>
              <a:t>the </a:t>
            </a:r>
            <a:r>
              <a:rPr dirty="0" spc="-5"/>
              <a:t>pipe </a:t>
            </a:r>
            <a:r>
              <a:rPr dirty="0"/>
              <a:t> </a:t>
            </a:r>
            <a:r>
              <a:rPr dirty="0" spc="-5"/>
              <a:t>name</a:t>
            </a:r>
            <a:r>
              <a:rPr dirty="0" spc="-45"/>
              <a:t> </a:t>
            </a:r>
            <a:r>
              <a:rPr dirty="0" spc="-10"/>
              <a:t>that</a:t>
            </a:r>
            <a:r>
              <a:rPr dirty="0" spc="-45"/>
              <a:t> </a:t>
            </a:r>
            <a:r>
              <a:rPr dirty="0" spc="-10"/>
              <a:t>you</a:t>
            </a:r>
            <a:r>
              <a:rPr dirty="0" spc="-15"/>
              <a:t>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/>
              <a:t>within</a:t>
            </a:r>
            <a:r>
              <a:rPr dirty="0" spc="-65"/>
              <a:t> </a:t>
            </a:r>
            <a:r>
              <a:rPr dirty="0" spc="-15"/>
              <a:t>template</a:t>
            </a:r>
            <a:r>
              <a:rPr dirty="0" spc="-10"/>
              <a:t> </a:t>
            </a:r>
            <a:r>
              <a:rPr dirty="0" spc="-15"/>
              <a:t>expressions</a:t>
            </a:r>
          </a:p>
          <a:p>
            <a:pPr marL="2380615">
              <a:lnSpc>
                <a:spcPct val="100000"/>
              </a:lnSpc>
            </a:pPr>
          </a:p>
          <a:p>
            <a:pPr marL="2380615">
              <a:lnSpc>
                <a:spcPct val="100000"/>
              </a:lnSpc>
              <a:spcBef>
                <a:spcPts val="25"/>
              </a:spcBef>
            </a:pPr>
            <a:endParaRPr sz="2250"/>
          </a:p>
          <a:p>
            <a:pPr marL="4246245" marR="2121535">
              <a:lnSpc>
                <a:spcPct val="100000"/>
              </a:lnSpc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@Pipe</a:t>
            </a:r>
            <a:r>
              <a:rPr dirty="0" spc="-25"/>
              <a:t> decorator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 spc="-5"/>
              <a:t>imported</a:t>
            </a:r>
            <a:r>
              <a:rPr dirty="0" spc="-60"/>
              <a:t> </a:t>
            </a:r>
            <a:r>
              <a:rPr dirty="0" spc="-15"/>
              <a:t>from</a:t>
            </a:r>
            <a:r>
              <a:rPr dirty="0" spc="-40"/>
              <a:t> </a:t>
            </a:r>
            <a:r>
              <a:rPr dirty="0"/>
              <a:t>the </a:t>
            </a:r>
            <a:r>
              <a:rPr dirty="0" spc="-530"/>
              <a:t> </a:t>
            </a:r>
            <a:r>
              <a:rPr dirty="0"/>
              <a:t>Angular</a:t>
            </a:r>
            <a:r>
              <a:rPr dirty="0" spc="-35"/>
              <a:t> </a:t>
            </a:r>
            <a:r>
              <a:rPr dirty="0" spc="-20"/>
              <a:t>core</a:t>
            </a:r>
            <a:r>
              <a:rPr dirty="0" spc="-25"/>
              <a:t> </a:t>
            </a:r>
            <a:r>
              <a:rPr dirty="0"/>
              <a:t>library</a:t>
            </a:r>
          </a:p>
          <a:p>
            <a:pPr marL="2380615">
              <a:lnSpc>
                <a:spcPct val="100000"/>
              </a:lnSpc>
            </a:pPr>
          </a:p>
          <a:p>
            <a:pPr marL="2380615">
              <a:lnSpc>
                <a:spcPct val="100000"/>
              </a:lnSpc>
              <a:spcBef>
                <a:spcPts val="10"/>
              </a:spcBef>
            </a:pPr>
            <a:endParaRPr sz="2300"/>
          </a:p>
          <a:p>
            <a:pPr marL="3472179" marR="2527935">
              <a:lnSpc>
                <a:spcPct val="100000"/>
              </a:lnSpc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pipe</a:t>
            </a:r>
            <a:r>
              <a:rPr dirty="0" spc="-30"/>
              <a:t> </a:t>
            </a:r>
            <a:r>
              <a:rPr dirty="0"/>
              <a:t>class</a:t>
            </a:r>
            <a:r>
              <a:rPr dirty="0" spc="-25"/>
              <a:t> </a:t>
            </a:r>
            <a:r>
              <a:rPr dirty="0" spc="-5"/>
              <a:t>implements</a:t>
            </a:r>
            <a:r>
              <a:rPr dirty="0" spc="-75"/>
              <a:t> </a:t>
            </a:r>
            <a:r>
              <a:rPr dirty="0"/>
              <a:t>the </a:t>
            </a:r>
            <a:r>
              <a:rPr dirty="0" spc="-25"/>
              <a:t>PipeTransform </a:t>
            </a:r>
            <a:r>
              <a:rPr dirty="0" spc="-530"/>
              <a:t> </a:t>
            </a:r>
            <a:r>
              <a:rPr dirty="0" spc="-10"/>
              <a:t>interface's</a:t>
            </a:r>
            <a:r>
              <a:rPr dirty="0" spc="-50"/>
              <a:t> </a:t>
            </a:r>
            <a:r>
              <a:rPr dirty="0" spc="-15" b="1">
                <a:latin typeface="Calibri"/>
                <a:cs typeface="Calibri"/>
              </a:rPr>
              <a:t>‘transform’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/>
              <a:t>method</a:t>
            </a:r>
          </a:p>
          <a:p>
            <a:pPr marL="2380615">
              <a:lnSpc>
                <a:spcPct val="100000"/>
              </a:lnSpc>
            </a:pPr>
          </a:p>
          <a:p>
            <a:pPr marL="2380615">
              <a:lnSpc>
                <a:spcPct val="100000"/>
              </a:lnSpc>
              <a:spcBef>
                <a:spcPts val="60"/>
              </a:spcBef>
            </a:pPr>
            <a:endParaRPr sz="2450"/>
          </a:p>
          <a:p>
            <a:pPr marL="2393315" marR="2395220">
              <a:lnSpc>
                <a:spcPct val="100000"/>
              </a:lnSpc>
            </a:pPr>
            <a:r>
              <a:rPr dirty="0" spc="-15"/>
              <a:t>There</a:t>
            </a:r>
            <a:r>
              <a:rPr dirty="0" spc="1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 spc="-5"/>
              <a:t>be</a:t>
            </a:r>
            <a:r>
              <a:rPr dirty="0" spc="-15"/>
              <a:t> </a:t>
            </a:r>
            <a:r>
              <a:rPr dirty="0" spc="-5"/>
              <a:t>one</a:t>
            </a:r>
            <a:r>
              <a:rPr dirty="0" spc="-10"/>
              <a:t> </a:t>
            </a:r>
            <a:r>
              <a:rPr dirty="0" spc="-5"/>
              <a:t>additional</a:t>
            </a:r>
            <a:r>
              <a:rPr dirty="0" spc="-65"/>
              <a:t> </a:t>
            </a:r>
            <a:r>
              <a:rPr dirty="0" spc="-10"/>
              <a:t>argument</a:t>
            </a:r>
            <a:r>
              <a:rPr dirty="0" spc="-30"/>
              <a:t> </a:t>
            </a:r>
            <a:r>
              <a:rPr dirty="0" spc="-10"/>
              <a:t>to</a:t>
            </a:r>
            <a:r>
              <a:rPr dirty="0" spc="-60"/>
              <a:t> </a:t>
            </a:r>
            <a:r>
              <a:rPr dirty="0"/>
              <a:t>the </a:t>
            </a:r>
            <a:r>
              <a:rPr dirty="0" spc="-15"/>
              <a:t>transform </a:t>
            </a:r>
            <a:r>
              <a:rPr dirty="0" spc="-530"/>
              <a:t> </a:t>
            </a:r>
            <a:r>
              <a:rPr dirty="0"/>
              <a:t>method</a:t>
            </a:r>
            <a:r>
              <a:rPr dirty="0" spc="-85"/>
              <a:t> </a:t>
            </a:r>
            <a:r>
              <a:rPr dirty="0" spc="-20"/>
              <a:t>for</a:t>
            </a:r>
            <a:r>
              <a:rPr dirty="0" spc="-15"/>
              <a:t> </a:t>
            </a:r>
            <a:r>
              <a:rPr dirty="0"/>
              <a:t>each</a:t>
            </a:r>
            <a:r>
              <a:rPr dirty="0" spc="-10"/>
              <a:t> parameter</a:t>
            </a:r>
            <a:r>
              <a:rPr dirty="0" spc="-65"/>
              <a:t> </a:t>
            </a:r>
            <a:r>
              <a:rPr dirty="0" spc="-5"/>
              <a:t>passed</a:t>
            </a:r>
            <a:r>
              <a:rPr dirty="0" spc="-35"/>
              <a:t> </a:t>
            </a:r>
            <a:r>
              <a:rPr dirty="0" spc="-10"/>
              <a:t>to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pipe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1687195"/>
          </a:xfrm>
          <a:custGeom>
            <a:avLst/>
            <a:gdLst/>
            <a:ahLst/>
            <a:cxnLst/>
            <a:rect l="l" t="t" r="r" b="b"/>
            <a:pathLst>
              <a:path w="572769" h="1687195">
                <a:moveTo>
                  <a:pt x="0" y="286512"/>
                </a:moveTo>
                <a:lnTo>
                  <a:pt x="3746" y="240029"/>
                </a:lnTo>
                <a:lnTo>
                  <a:pt x="14592" y="195960"/>
                </a:lnTo>
                <a:lnTo>
                  <a:pt x="31953" y="154812"/>
                </a:lnTo>
                <a:lnTo>
                  <a:pt x="55245" y="117347"/>
                </a:lnTo>
                <a:lnTo>
                  <a:pt x="83858" y="83946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946"/>
                </a:lnTo>
                <a:lnTo>
                  <a:pt x="517398" y="117347"/>
                </a:lnTo>
                <a:lnTo>
                  <a:pt x="540639" y="154812"/>
                </a:lnTo>
                <a:lnTo>
                  <a:pt x="558038" y="195960"/>
                </a:lnTo>
                <a:lnTo>
                  <a:pt x="568833" y="240029"/>
                </a:lnTo>
                <a:lnTo>
                  <a:pt x="572643" y="286512"/>
                </a:lnTo>
                <a:lnTo>
                  <a:pt x="568833" y="332993"/>
                </a:lnTo>
                <a:lnTo>
                  <a:pt x="558038" y="377063"/>
                </a:lnTo>
                <a:lnTo>
                  <a:pt x="540639" y="418210"/>
                </a:lnTo>
                <a:lnTo>
                  <a:pt x="517398" y="455675"/>
                </a:lnTo>
                <a:lnTo>
                  <a:pt x="488823" y="489076"/>
                </a:lnTo>
                <a:lnTo>
                  <a:pt x="455421" y="517651"/>
                </a:lnTo>
                <a:lnTo>
                  <a:pt x="417906" y="541019"/>
                </a:lnTo>
                <a:lnTo>
                  <a:pt x="376821" y="558418"/>
                </a:lnTo>
                <a:lnTo>
                  <a:pt x="332765" y="569213"/>
                </a:lnTo>
                <a:lnTo>
                  <a:pt x="286321" y="573023"/>
                </a:lnTo>
                <a:lnTo>
                  <a:pt x="239877" y="569213"/>
                </a:lnTo>
                <a:lnTo>
                  <a:pt x="195821" y="558418"/>
                </a:lnTo>
                <a:lnTo>
                  <a:pt x="154736" y="541019"/>
                </a:lnTo>
                <a:lnTo>
                  <a:pt x="117220" y="517651"/>
                </a:lnTo>
                <a:lnTo>
                  <a:pt x="83858" y="489076"/>
                </a:lnTo>
                <a:lnTo>
                  <a:pt x="55245" y="455675"/>
                </a:lnTo>
                <a:lnTo>
                  <a:pt x="31953" y="418210"/>
                </a:lnTo>
                <a:lnTo>
                  <a:pt x="14592" y="377063"/>
                </a:lnTo>
                <a:lnTo>
                  <a:pt x="3746" y="332993"/>
                </a:lnTo>
                <a:lnTo>
                  <a:pt x="0" y="286512"/>
                </a:lnTo>
                <a:close/>
              </a:path>
              <a:path w="572769" h="1687195">
                <a:moveTo>
                  <a:pt x="0" y="1400428"/>
                </a:moveTo>
                <a:lnTo>
                  <a:pt x="3746" y="1353946"/>
                </a:lnTo>
                <a:lnTo>
                  <a:pt x="14592" y="1309877"/>
                </a:lnTo>
                <a:lnTo>
                  <a:pt x="31953" y="1268729"/>
                </a:lnTo>
                <a:lnTo>
                  <a:pt x="55245" y="1231264"/>
                </a:lnTo>
                <a:lnTo>
                  <a:pt x="83858" y="1197864"/>
                </a:lnTo>
                <a:lnTo>
                  <a:pt x="117220" y="1169289"/>
                </a:lnTo>
                <a:lnTo>
                  <a:pt x="154736" y="1145920"/>
                </a:lnTo>
                <a:lnTo>
                  <a:pt x="195821" y="1128521"/>
                </a:lnTo>
                <a:lnTo>
                  <a:pt x="239877" y="1117727"/>
                </a:lnTo>
                <a:lnTo>
                  <a:pt x="286321" y="1113916"/>
                </a:lnTo>
                <a:lnTo>
                  <a:pt x="332765" y="1117727"/>
                </a:lnTo>
                <a:lnTo>
                  <a:pt x="376821" y="1128521"/>
                </a:lnTo>
                <a:lnTo>
                  <a:pt x="417906" y="1145920"/>
                </a:lnTo>
                <a:lnTo>
                  <a:pt x="455421" y="1169289"/>
                </a:lnTo>
                <a:lnTo>
                  <a:pt x="488823" y="1197864"/>
                </a:lnTo>
                <a:lnTo>
                  <a:pt x="517398" y="1231264"/>
                </a:lnTo>
                <a:lnTo>
                  <a:pt x="540639" y="1268729"/>
                </a:lnTo>
                <a:lnTo>
                  <a:pt x="558038" y="1309877"/>
                </a:lnTo>
                <a:lnTo>
                  <a:pt x="568833" y="1353946"/>
                </a:lnTo>
                <a:lnTo>
                  <a:pt x="572643" y="1400428"/>
                </a:lnTo>
                <a:lnTo>
                  <a:pt x="568833" y="1446910"/>
                </a:lnTo>
                <a:lnTo>
                  <a:pt x="558038" y="1490979"/>
                </a:lnTo>
                <a:lnTo>
                  <a:pt x="540639" y="1532127"/>
                </a:lnTo>
                <a:lnTo>
                  <a:pt x="517398" y="1569592"/>
                </a:lnTo>
                <a:lnTo>
                  <a:pt x="488823" y="1602993"/>
                </a:lnTo>
                <a:lnTo>
                  <a:pt x="455421" y="1631695"/>
                </a:lnTo>
                <a:lnTo>
                  <a:pt x="417906" y="1654937"/>
                </a:lnTo>
                <a:lnTo>
                  <a:pt x="376821" y="1672335"/>
                </a:lnTo>
                <a:lnTo>
                  <a:pt x="332765" y="1683130"/>
                </a:lnTo>
                <a:lnTo>
                  <a:pt x="286321" y="1686940"/>
                </a:lnTo>
                <a:lnTo>
                  <a:pt x="239877" y="1683130"/>
                </a:lnTo>
                <a:lnTo>
                  <a:pt x="195821" y="1672335"/>
                </a:lnTo>
                <a:lnTo>
                  <a:pt x="154736" y="1654937"/>
                </a:lnTo>
                <a:lnTo>
                  <a:pt x="117220" y="1631695"/>
                </a:lnTo>
                <a:lnTo>
                  <a:pt x="83858" y="1602993"/>
                </a:lnTo>
                <a:lnTo>
                  <a:pt x="55245" y="1569592"/>
                </a:lnTo>
                <a:lnTo>
                  <a:pt x="31953" y="1532127"/>
                </a:lnTo>
                <a:lnTo>
                  <a:pt x="14592" y="1490979"/>
                </a:lnTo>
                <a:lnTo>
                  <a:pt x="3746" y="1446910"/>
                </a:lnTo>
                <a:lnTo>
                  <a:pt x="0" y="14004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5941" y="242328"/>
            <a:ext cx="16939895" cy="10049510"/>
            <a:chOff x="1055941" y="242328"/>
            <a:chExt cx="16939895" cy="10049510"/>
          </a:xfrm>
        </p:grpSpPr>
        <p:sp>
          <p:nvSpPr>
            <p:cNvPr id="9" name="object 9"/>
            <p:cNvSpPr/>
            <p:nvPr/>
          </p:nvSpPr>
          <p:spPr>
            <a:xfrm>
              <a:off x="1089659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9003" y="4657344"/>
              <a:ext cx="7485888" cy="812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9399" y="4712208"/>
              <a:ext cx="7249668" cy="6979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2663" y="4625339"/>
              <a:ext cx="4099560" cy="42839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9532" y="4713732"/>
              <a:ext cx="3930396" cy="41026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2984" y="6224015"/>
              <a:ext cx="4764024" cy="22920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97458" y="930605"/>
            <a:ext cx="2779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347" y="2905201"/>
            <a:ext cx="24187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1176908"/>
            <a:ext cx="7901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according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their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1908175"/>
            <a:ext cx="1255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hold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properties: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instanceType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4716" y="2640330"/>
            <a:ext cx="12534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‘filteredStatus’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is empty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file.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following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4019169"/>
            <a:ext cx="19773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348" y="5327396"/>
            <a:ext cx="26606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9841" y="6379845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01143" y="5498719"/>
            <a:ext cx="2675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app.component.html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10870" y="8512302"/>
            <a:ext cx="2479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app.component.css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1687195"/>
          </a:xfrm>
          <a:custGeom>
            <a:avLst/>
            <a:gdLst/>
            <a:ahLst/>
            <a:cxnLst/>
            <a:rect l="l" t="t" r="r" b="b"/>
            <a:pathLst>
              <a:path w="572769" h="1687195">
                <a:moveTo>
                  <a:pt x="0" y="286512"/>
                </a:moveTo>
                <a:lnTo>
                  <a:pt x="3746" y="240029"/>
                </a:lnTo>
                <a:lnTo>
                  <a:pt x="14592" y="195960"/>
                </a:lnTo>
                <a:lnTo>
                  <a:pt x="31953" y="154812"/>
                </a:lnTo>
                <a:lnTo>
                  <a:pt x="55245" y="117347"/>
                </a:lnTo>
                <a:lnTo>
                  <a:pt x="83858" y="83946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946"/>
                </a:lnTo>
                <a:lnTo>
                  <a:pt x="517398" y="117347"/>
                </a:lnTo>
                <a:lnTo>
                  <a:pt x="540639" y="154812"/>
                </a:lnTo>
                <a:lnTo>
                  <a:pt x="558038" y="195960"/>
                </a:lnTo>
                <a:lnTo>
                  <a:pt x="568833" y="240029"/>
                </a:lnTo>
                <a:lnTo>
                  <a:pt x="572643" y="286512"/>
                </a:lnTo>
                <a:lnTo>
                  <a:pt x="568833" y="332993"/>
                </a:lnTo>
                <a:lnTo>
                  <a:pt x="558038" y="377063"/>
                </a:lnTo>
                <a:lnTo>
                  <a:pt x="540639" y="418210"/>
                </a:lnTo>
                <a:lnTo>
                  <a:pt x="517398" y="455675"/>
                </a:lnTo>
                <a:lnTo>
                  <a:pt x="488823" y="489076"/>
                </a:lnTo>
                <a:lnTo>
                  <a:pt x="455421" y="517651"/>
                </a:lnTo>
                <a:lnTo>
                  <a:pt x="417906" y="541019"/>
                </a:lnTo>
                <a:lnTo>
                  <a:pt x="376821" y="558418"/>
                </a:lnTo>
                <a:lnTo>
                  <a:pt x="332765" y="569213"/>
                </a:lnTo>
                <a:lnTo>
                  <a:pt x="286321" y="573023"/>
                </a:lnTo>
                <a:lnTo>
                  <a:pt x="239877" y="569213"/>
                </a:lnTo>
                <a:lnTo>
                  <a:pt x="195821" y="558418"/>
                </a:lnTo>
                <a:lnTo>
                  <a:pt x="154736" y="541019"/>
                </a:lnTo>
                <a:lnTo>
                  <a:pt x="117220" y="517651"/>
                </a:lnTo>
                <a:lnTo>
                  <a:pt x="83858" y="489076"/>
                </a:lnTo>
                <a:lnTo>
                  <a:pt x="55245" y="455675"/>
                </a:lnTo>
                <a:lnTo>
                  <a:pt x="31953" y="418210"/>
                </a:lnTo>
                <a:lnTo>
                  <a:pt x="14592" y="377063"/>
                </a:lnTo>
                <a:lnTo>
                  <a:pt x="3746" y="332993"/>
                </a:lnTo>
                <a:lnTo>
                  <a:pt x="0" y="286512"/>
                </a:lnTo>
                <a:close/>
              </a:path>
              <a:path w="572769" h="1687195">
                <a:moveTo>
                  <a:pt x="0" y="1400428"/>
                </a:moveTo>
                <a:lnTo>
                  <a:pt x="3746" y="1353946"/>
                </a:lnTo>
                <a:lnTo>
                  <a:pt x="14592" y="1309877"/>
                </a:lnTo>
                <a:lnTo>
                  <a:pt x="31953" y="1268729"/>
                </a:lnTo>
                <a:lnTo>
                  <a:pt x="55245" y="1231264"/>
                </a:lnTo>
                <a:lnTo>
                  <a:pt x="83858" y="1197864"/>
                </a:lnTo>
                <a:lnTo>
                  <a:pt x="117220" y="1169289"/>
                </a:lnTo>
                <a:lnTo>
                  <a:pt x="154736" y="1145920"/>
                </a:lnTo>
                <a:lnTo>
                  <a:pt x="195821" y="1128521"/>
                </a:lnTo>
                <a:lnTo>
                  <a:pt x="239877" y="1117727"/>
                </a:lnTo>
                <a:lnTo>
                  <a:pt x="286321" y="1113916"/>
                </a:lnTo>
                <a:lnTo>
                  <a:pt x="332765" y="1117727"/>
                </a:lnTo>
                <a:lnTo>
                  <a:pt x="376821" y="1128521"/>
                </a:lnTo>
                <a:lnTo>
                  <a:pt x="417906" y="1145920"/>
                </a:lnTo>
                <a:lnTo>
                  <a:pt x="455421" y="1169289"/>
                </a:lnTo>
                <a:lnTo>
                  <a:pt x="488823" y="1197864"/>
                </a:lnTo>
                <a:lnTo>
                  <a:pt x="517398" y="1231264"/>
                </a:lnTo>
                <a:lnTo>
                  <a:pt x="540639" y="1268729"/>
                </a:lnTo>
                <a:lnTo>
                  <a:pt x="558038" y="1309877"/>
                </a:lnTo>
                <a:lnTo>
                  <a:pt x="568833" y="1353946"/>
                </a:lnTo>
                <a:lnTo>
                  <a:pt x="572643" y="1400428"/>
                </a:lnTo>
                <a:lnTo>
                  <a:pt x="568833" y="1446910"/>
                </a:lnTo>
                <a:lnTo>
                  <a:pt x="558038" y="1490979"/>
                </a:lnTo>
                <a:lnTo>
                  <a:pt x="540639" y="1532127"/>
                </a:lnTo>
                <a:lnTo>
                  <a:pt x="517398" y="1569592"/>
                </a:lnTo>
                <a:lnTo>
                  <a:pt x="488823" y="1602993"/>
                </a:lnTo>
                <a:lnTo>
                  <a:pt x="455421" y="1631695"/>
                </a:lnTo>
                <a:lnTo>
                  <a:pt x="417906" y="1654937"/>
                </a:lnTo>
                <a:lnTo>
                  <a:pt x="376821" y="1672335"/>
                </a:lnTo>
                <a:lnTo>
                  <a:pt x="332765" y="1683130"/>
                </a:lnTo>
                <a:lnTo>
                  <a:pt x="286321" y="1686940"/>
                </a:lnTo>
                <a:lnTo>
                  <a:pt x="239877" y="1683130"/>
                </a:lnTo>
                <a:lnTo>
                  <a:pt x="195821" y="1672335"/>
                </a:lnTo>
                <a:lnTo>
                  <a:pt x="154736" y="1654937"/>
                </a:lnTo>
                <a:lnTo>
                  <a:pt x="117220" y="1631695"/>
                </a:lnTo>
                <a:lnTo>
                  <a:pt x="83858" y="1602993"/>
                </a:lnTo>
                <a:lnTo>
                  <a:pt x="55245" y="1569592"/>
                </a:lnTo>
                <a:lnTo>
                  <a:pt x="31953" y="1532127"/>
                </a:lnTo>
                <a:lnTo>
                  <a:pt x="14592" y="1490979"/>
                </a:lnTo>
                <a:lnTo>
                  <a:pt x="3746" y="1446910"/>
                </a:lnTo>
                <a:lnTo>
                  <a:pt x="0" y="1400428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3590544"/>
            <a:ext cx="13676630" cy="6669405"/>
            <a:chOff x="1046988" y="3590544"/>
            <a:chExt cx="13676630" cy="6669405"/>
          </a:xfrm>
        </p:grpSpPr>
        <p:sp>
          <p:nvSpPr>
            <p:cNvPr id="13" name="object 13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7011" y="4768596"/>
              <a:ext cx="6626352" cy="42138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8264" y="4855463"/>
              <a:ext cx="6408420" cy="40355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97458" y="930605"/>
            <a:ext cx="2779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4716" y="1176908"/>
            <a:ext cx="981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generate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according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1908175"/>
            <a:ext cx="1258697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transform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function.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first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enters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text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box,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‘filterString’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Wingdings"/>
              <a:buChar char=""/>
            </a:pPr>
            <a:endParaRPr sz="23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732345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value.length</a:t>
            </a:r>
            <a:r>
              <a:rPr dirty="0" sz="2400" spc="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(value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here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servers)	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equal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Null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filterString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empty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return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4103370"/>
            <a:ext cx="6715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loop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loop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2905201"/>
            <a:ext cx="24187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4019169"/>
            <a:ext cx="19773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348" y="5327396"/>
            <a:ext cx="26606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9841" y="6379845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Directives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385" y="5247132"/>
            <a:ext cx="582295" cy="1691639"/>
            <a:chOff x="798385" y="5247132"/>
            <a:chExt cx="582295" cy="1691639"/>
          </a:xfrm>
        </p:grpSpPr>
        <p:sp>
          <p:nvSpPr>
            <p:cNvPr id="9" name="object 9"/>
            <p:cNvSpPr/>
            <p:nvPr/>
          </p:nvSpPr>
          <p:spPr>
            <a:xfrm>
              <a:off x="803148" y="5247132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2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4"/>
                  </a:lnTo>
                  <a:lnTo>
                    <a:pt x="83858" y="83819"/>
                  </a:lnTo>
                  <a:lnTo>
                    <a:pt x="55245" y="117220"/>
                  </a:lnTo>
                  <a:lnTo>
                    <a:pt x="31953" y="154685"/>
                  </a:lnTo>
                  <a:lnTo>
                    <a:pt x="14592" y="195833"/>
                  </a:lnTo>
                  <a:lnTo>
                    <a:pt x="3746" y="239902"/>
                  </a:lnTo>
                  <a:lnTo>
                    <a:pt x="0" y="286384"/>
                  </a:lnTo>
                  <a:lnTo>
                    <a:pt x="3746" y="332739"/>
                  </a:lnTo>
                  <a:lnTo>
                    <a:pt x="14592" y="376808"/>
                  </a:lnTo>
                  <a:lnTo>
                    <a:pt x="31953" y="417956"/>
                  </a:lnTo>
                  <a:lnTo>
                    <a:pt x="55245" y="455421"/>
                  </a:lnTo>
                  <a:lnTo>
                    <a:pt x="83858" y="488822"/>
                  </a:lnTo>
                  <a:lnTo>
                    <a:pt x="117220" y="517397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2"/>
                  </a:lnTo>
                  <a:lnTo>
                    <a:pt x="286321" y="572642"/>
                  </a:lnTo>
                  <a:lnTo>
                    <a:pt x="332765" y="568832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7"/>
                  </a:lnTo>
                  <a:lnTo>
                    <a:pt x="488823" y="488822"/>
                  </a:lnTo>
                  <a:lnTo>
                    <a:pt x="517398" y="455421"/>
                  </a:lnTo>
                  <a:lnTo>
                    <a:pt x="540639" y="417956"/>
                  </a:lnTo>
                  <a:lnTo>
                    <a:pt x="558038" y="376808"/>
                  </a:lnTo>
                  <a:lnTo>
                    <a:pt x="568833" y="332739"/>
                  </a:lnTo>
                  <a:lnTo>
                    <a:pt x="572643" y="286384"/>
                  </a:lnTo>
                  <a:lnTo>
                    <a:pt x="568833" y="239902"/>
                  </a:lnTo>
                  <a:lnTo>
                    <a:pt x="558038" y="195833"/>
                  </a:lnTo>
                  <a:lnTo>
                    <a:pt x="540639" y="154685"/>
                  </a:lnTo>
                  <a:lnTo>
                    <a:pt x="517398" y="117220"/>
                  </a:lnTo>
                  <a:lnTo>
                    <a:pt x="488823" y="83819"/>
                  </a:lnTo>
                  <a:lnTo>
                    <a:pt x="455421" y="55244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2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3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3590544"/>
            <a:ext cx="16305530" cy="6669405"/>
            <a:chOff x="1046988" y="3590544"/>
            <a:chExt cx="16305530" cy="6669405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3708" y="4866132"/>
              <a:ext cx="5401055" cy="34975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6323" y="4038600"/>
              <a:ext cx="5615939" cy="49088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87517" y="5881852"/>
              <a:ext cx="11998325" cy="965835"/>
            </a:xfrm>
            <a:custGeom>
              <a:avLst/>
              <a:gdLst/>
              <a:ahLst/>
              <a:cxnLst/>
              <a:rect l="l" t="t" r="r" b="b"/>
              <a:pathLst>
                <a:path w="11998325" h="965834">
                  <a:moveTo>
                    <a:pt x="6507226" y="270027"/>
                  </a:moveTo>
                  <a:lnTo>
                    <a:pt x="11997944" y="270027"/>
                  </a:lnTo>
                  <a:lnTo>
                    <a:pt x="11997944" y="0"/>
                  </a:lnTo>
                  <a:lnTo>
                    <a:pt x="6507226" y="0"/>
                  </a:lnTo>
                  <a:lnTo>
                    <a:pt x="6507226" y="270027"/>
                  </a:lnTo>
                  <a:close/>
                </a:path>
                <a:path w="11998325" h="965834">
                  <a:moveTo>
                    <a:pt x="6507226" y="965733"/>
                  </a:moveTo>
                  <a:lnTo>
                    <a:pt x="11997944" y="965733"/>
                  </a:lnTo>
                  <a:lnTo>
                    <a:pt x="11997944" y="486689"/>
                  </a:lnTo>
                  <a:lnTo>
                    <a:pt x="6507226" y="486689"/>
                  </a:lnTo>
                  <a:lnTo>
                    <a:pt x="6507226" y="965733"/>
                  </a:lnTo>
                  <a:close/>
                </a:path>
                <a:path w="11998325" h="965834">
                  <a:moveTo>
                    <a:pt x="0" y="846734"/>
                  </a:moveTo>
                  <a:lnTo>
                    <a:pt x="3354197" y="846734"/>
                  </a:lnTo>
                  <a:lnTo>
                    <a:pt x="3354197" y="561441"/>
                  </a:lnTo>
                  <a:lnTo>
                    <a:pt x="0" y="561441"/>
                  </a:lnTo>
                  <a:lnTo>
                    <a:pt x="0" y="84673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7458" y="930605"/>
            <a:ext cx="2779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4716" y="1176908"/>
            <a:ext cx="782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4716" y="1908175"/>
            <a:ext cx="12721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entered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serverstatus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newly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array.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return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newly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4716" y="3006343"/>
            <a:ext cx="125006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*ngFor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directive.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parameter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‘filteredStatus’</a:t>
            </a:r>
            <a:r>
              <a:rPr dirty="0" sz="2400" spc="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4347" y="2905201"/>
            <a:ext cx="24187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4019169"/>
            <a:ext cx="19773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7348" y="5327396"/>
            <a:ext cx="26606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9841" y="6379845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385" y="5242369"/>
            <a:ext cx="582295" cy="1691639"/>
            <a:chOff x="798385" y="5242369"/>
            <a:chExt cx="582295" cy="1691639"/>
          </a:xfrm>
        </p:grpSpPr>
        <p:sp>
          <p:nvSpPr>
            <p:cNvPr id="9" name="object 9"/>
            <p:cNvSpPr/>
            <p:nvPr/>
          </p:nvSpPr>
          <p:spPr>
            <a:xfrm>
              <a:off x="803148" y="5247132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4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0"/>
                  </a:lnTo>
                  <a:lnTo>
                    <a:pt x="83858" y="83819"/>
                  </a:lnTo>
                  <a:lnTo>
                    <a:pt x="117220" y="55244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2"/>
                  </a:lnTo>
                  <a:lnTo>
                    <a:pt x="286321" y="0"/>
                  </a:lnTo>
                  <a:lnTo>
                    <a:pt x="332765" y="3682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4"/>
                  </a:lnTo>
                  <a:lnTo>
                    <a:pt x="488823" y="83819"/>
                  </a:lnTo>
                  <a:lnTo>
                    <a:pt x="517398" y="117220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384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1"/>
                  </a:lnTo>
                  <a:lnTo>
                    <a:pt x="488823" y="488822"/>
                  </a:lnTo>
                  <a:lnTo>
                    <a:pt x="455421" y="517397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2"/>
                  </a:lnTo>
                  <a:lnTo>
                    <a:pt x="286321" y="572642"/>
                  </a:lnTo>
                  <a:lnTo>
                    <a:pt x="239877" y="568832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7"/>
                  </a:lnTo>
                  <a:lnTo>
                    <a:pt x="83858" y="488822"/>
                  </a:lnTo>
                  <a:lnTo>
                    <a:pt x="55245" y="455421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38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3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2136648"/>
            <a:ext cx="16342360" cy="8122920"/>
            <a:chOff x="1046988" y="2136648"/>
            <a:chExt cx="16342360" cy="8122920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0347" y="2136648"/>
              <a:ext cx="5765292" cy="37795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123" y="2229611"/>
              <a:ext cx="5544311" cy="35890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78552" y="2225040"/>
              <a:ext cx="5553075" cy="3598545"/>
            </a:xfrm>
            <a:custGeom>
              <a:avLst/>
              <a:gdLst/>
              <a:ahLst/>
              <a:cxnLst/>
              <a:rect l="l" t="t" r="r" b="b"/>
              <a:pathLst>
                <a:path w="5553075" h="3598545">
                  <a:moveTo>
                    <a:pt x="0" y="3598163"/>
                  </a:moveTo>
                  <a:lnTo>
                    <a:pt x="5552948" y="3598163"/>
                  </a:lnTo>
                  <a:lnTo>
                    <a:pt x="5552948" y="0"/>
                  </a:lnTo>
                  <a:lnTo>
                    <a:pt x="0" y="0"/>
                  </a:lnTo>
                  <a:lnTo>
                    <a:pt x="0" y="359816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3547" y="2513076"/>
              <a:ext cx="5765292" cy="28011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6323" y="2596896"/>
              <a:ext cx="5544312" cy="26380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731752" y="2592324"/>
              <a:ext cx="5553075" cy="2647315"/>
            </a:xfrm>
            <a:custGeom>
              <a:avLst/>
              <a:gdLst/>
              <a:ahLst/>
              <a:cxnLst/>
              <a:rect l="l" t="t" r="r" b="b"/>
              <a:pathLst>
                <a:path w="5553075" h="2647315">
                  <a:moveTo>
                    <a:pt x="0" y="2646806"/>
                  </a:moveTo>
                  <a:lnTo>
                    <a:pt x="5552948" y="2646806"/>
                  </a:lnTo>
                  <a:lnTo>
                    <a:pt x="5552948" y="0"/>
                  </a:lnTo>
                  <a:lnTo>
                    <a:pt x="0" y="0"/>
                  </a:lnTo>
                  <a:lnTo>
                    <a:pt x="0" y="26468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6780" y="6283451"/>
              <a:ext cx="5765291" cy="28056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9556" y="6367272"/>
              <a:ext cx="5544311" cy="263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34983" y="6362700"/>
              <a:ext cx="5553075" cy="2642235"/>
            </a:xfrm>
            <a:custGeom>
              <a:avLst/>
              <a:gdLst/>
              <a:ahLst/>
              <a:cxnLst/>
              <a:rect l="l" t="t" r="r" b="b"/>
              <a:pathLst>
                <a:path w="5553075" h="2642234">
                  <a:moveTo>
                    <a:pt x="0" y="2642108"/>
                  </a:moveTo>
                  <a:lnTo>
                    <a:pt x="5552947" y="2642108"/>
                  </a:lnTo>
                  <a:lnTo>
                    <a:pt x="5552947" y="0"/>
                  </a:lnTo>
                  <a:lnTo>
                    <a:pt x="0" y="0"/>
                  </a:lnTo>
                  <a:lnTo>
                    <a:pt x="0" y="264210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97458" y="930605"/>
            <a:ext cx="2779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176908"/>
            <a:ext cx="825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2905201"/>
            <a:ext cx="24187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4347" y="4019169"/>
            <a:ext cx="19773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7348" y="5327396"/>
            <a:ext cx="26606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53975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9841" y="6379845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550" y="4552264"/>
            <a:ext cx="871728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Pure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Impure</a:t>
            </a:r>
            <a:r>
              <a:rPr dirty="0" spc="-105"/>
              <a:t> </a:t>
            </a:r>
            <a:r>
              <a:rPr dirty="0" spc="-5"/>
              <a:t>Pipes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99147" y="4338828"/>
            <a:ext cx="4421505" cy="1541145"/>
            <a:chOff x="6899147" y="4338828"/>
            <a:chExt cx="4421505" cy="1541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5" y="4707636"/>
              <a:ext cx="3447288" cy="8717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2863" y="4352544"/>
              <a:ext cx="4392295" cy="1511935"/>
            </a:xfrm>
            <a:custGeom>
              <a:avLst/>
              <a:gdLst/>
              <a:ahLst/>
              <a:cxnLst/>
              <a:rect l="l" t="t" r="r" b="b"/>
              <a:pathLst>
                <a:path w="4392295" h="1511935">
                  <a:moveTo>
                    <a:pt x="4392041" y="0"/>
                  </a:moveTo>
                  <a:lnTo>
                    <a:pt x="0" y="0"/>
                  </a:lnTo>
                  <a:lnTo>
                    <a:pt x="0" y="1511680"/>
                  </a:lnTo>
                  <a:lnTo>
                    <a:pt x="4392041" y="1511680"/>
                  </a:lnTo>
                  <a:lnTo>
                    <a:pt x="439204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13625" y="4353306"/>
              <a:ext cx="4392295" cy="1511935"/>
            </a:xfrm>
            <a:custGeom>
              <a:avLst/>
              <a:gdLst/>
              <a:ahLst/>
              <a:cxnLst/>
              <a:rect l="l" t="t" r="r" b="b"/>
              <a:pathLst>
                <a:path w="4392295" h="1511935">
                  <a:moveTo>
                    <a:pt x="0" y="1511681"/>
                  </a:moveTo>
                  <a:lnTo>
                    <a:pt x="4392041" y="1511681"/>
                  </a:lnTo>
                  <a:lnTo>
                    <a:pt x="4392041" y="0"/>
                  </a:lnTo>
                  <a:lnTo>
                    <a:pt x="0" y="0"/>
                  </a:lnTo>
                  <a:lnTo>
                    <a:pt x="0" y="151168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159507" y="851916"/>
            <a:ext cx="15163800" cy="8773795"/>
            <a:chOff x="2159507" y="851916"/>
            <a:chExt cx="15163800" cy="8773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9507" y="3113532"/>
              <a:ext cx="2764536" cy="65120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3375" y="851916"/>
              <a:ext cx="12409932" cy="54330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99304" y="969263"/>
              <a:ext cx="12042140" cy="5202555"/>
            </a:xfrm>
            <a:custGeom>
              <a:avLst/>
              <a:gdLst/>
              <a:ahLst/>
              <a:cxnLst/>
              <a:rect l="l" t="t" r="r" b="b"/>
              <a:pathLst>
                <a:path w="12042140" h="5202555">
                  <a:moveTo>
                    <a:pt x="288925" y="3609721"/>
                  </a:moveTo>
                  <a:lnTo>
                    <a:pt x="281559" y="3564128"/>
                  </a:lnTo>
                  <a:lnTo>
                    <a:pt x="260985" y="3524504"/>
                  </a:lnTo>
                  <a:lnTo>
                    <a:pt x="229743" y="3493262"/>
                  </a:lnTo>
                  <a:lnTo>
                    <a:pt x="190119" y="3472688"/>
                  </a:lnTo>
                  <a:lnTo>
                    <a:pt x="144399" y="3465322"/>
                  </a:lnTo>
                  <a:lnTo>
                    <a:pt x="98806" y="3472688"/>
                  </a:lnTo>
                  <a:lnTo>
                    <a:pt x="59055" y="3493262"/>
                  </a:lnTo>
                  <a:lnTo>
                    <a:pt x="27813" y="3524504"/>
                  </a:lnTo>
                  <a:lnTo>
                    <a:pt x="7366" y="3564128"/>
                  </a:lnTo>
                  <a:lnTo>
                    <a:pt x="0" y="3609721"/>
                  </a:lnTo>
                  <a:lnTo>
                    <a:pt x="7366" y="3655441"/>
                  </a:lnTo>
                  <a:lnTo>
                    <a:pt x="27813" y="3695065"/>
                  </a:lnTo>
                  <a:lnTo>
                    <a:pt x="59055" y="3726434"/>
                  </a:lnTo>
                  <a:lnTo>
                    <a:pt x="98806" y="3746881"/>
                  </a:lnTo>
                  <a:lnTo>
                    <a:pt x="144399" y="3754247"/>
                  </a:lnTo>
                  <a:lnTo>
                    <a:pt x="190119" y="3746881"/>
                  </a:lnTo>
                  <a:lnTo>
                    <a:pt x="229743" y="3726434"/>
                  </a:lnTo>
                  <a:lnTo>
                    <a:pt x="260985" y="3695065"/>
                  </a:lnTo>
                  <a:lnTo>
                    <a:pt x="281559" y="3655441"/>
                  </a:lnTo>
                  <a:lnTo>
                    <a:pt x="288925" y="3609721"/>
                  </a:lnTo>
                  <a:close/>
                </a:path>
                <a:path w="12042140" h="5202555">
                  <a:moveTo>
                    <a:pt x="1366393" y="3480816"/>
                  </a:moveTo>
                  <a:lnTo>
                    <a:pt x="1362710" y="3433953"/>
                  </a:lnTo>
                  <a:lnTo>
                    <a:pt x="1351661" y="3389503"/>
                  </a:lnTo>
                  <a:lnTo>
                    <a:pt x="1334135" y="3348101"/>
                  </a:lnTo>
                  <a:lnTo>
                    <a:pt x="1310640" y="3310255"/>
                  </a:lnTo>
                  <a:lnTo>
                    <a:pt x="1281811" y="3276600"/>
                  </a:lnTo>
                  <a:lnTo>
                    <a:pt x="1248156" y="3247644"/>
                  </a:lnTo>
                  <a:lnTo>
                    <a:pt x="1210310" y="3224149"/>
                  </a:lnTo>
                  <a:lnTo>
                    <a:pt x="1168781" y="3206623"/>
                  </a:lnTo>
                  <a:lnTo>
                    <a:pt x="1124331" y="3195701"/>
                  </a:lnTo>
                  <a:lnTo>
                    <a:pt x="1077468" y="3191891"/>
                  </a:lnTo>
                  <a:lnTo>
                    <a:pt x="1030732" y="3195701"/>
                  </a:lnTo>
                  <a:lnTo>
                    <a:pt x="986282" y="3206623"/>
                  </a:lnTo>
                  <a:lnTo>
                    <a:pt x="944753" y="3224149"/>
                  </a:lnTo>
                  <a:lnTo>
                    <a:pt x="906907" y="3247644"/>
                  </a:lnTo>
                  <a:lnTo>
                    <a:pt x="873379" y="3276600"/>
                  </a:lnTo>
                  <a:lnTo>
                    <a:pt x="844423" y="3310255"/>
                  </a:lnTo>
                  <a:lnTo>
                    <a:pt x="820928" y="3348101"/>
                  </a:lnTo>
                  <a:lnTo>
                    <a:pt x="803402" y="3389503"/>
                  </a:lnTo>
                  <a:lnTo>
                    <a:pt x="792480" y="3433953"/>
                  </a:lnTo>
                  <a:lnTo>
                    <a:pt x="788797" y="3480816"/>
                  </a:lnTo>
                  <a:lnTo>
                    <a:pt x="792480" y="3527679"/>
                  </a:lnTo>
                  <a:lnTo>
                    <a:pt x="803402" y="3572129"/>
                  </a:lnTo>
                  <a:lnTo>
                    <a:pt x="820928" y="3613658"/>
                  </a:lnTo>
                  <a:lnTo>
                    <a:pt x="844423" y="3651504"/>
                  </a:lnTo>
                  <a:lnTo>
                    <a:pt x="873252" y="3685159"/>
                  </a:lnTo>
                  <a:lnTo>
                    <a:pt x="906907" y="3713988"/>
                  </a:lnTo>
                  <a:lnTo>
                    <a:pt x="944753" y="3737483"/>
                  </a:lnTo>
                  <a:lnTo>
                    <a:pt x="986282" y="3755009"/>
                  </a:lnTo>
                  <a:lnTo>
                    <a:pt x="1030732" y="3766058"/>
                  </a:lnTo>
                  <a:lnTo>
                    <a:pt x="1077468" y="3769741"/>
                  </a:lnTo>
                  <a:lnTo>
                    <a:pt x="1124331" y="3766058"/>
                  </a:lnTo>
                  <a:lnTo>
                    <a:pt x="1168781" y="3755009"/>
                  </a:lnTo>
                  <a:lnTo>
                    <a:pt x="1210310" y="3737483"/>
                  </a:lnTo>
                  <a:lnTo>
                    <a:pt x="1248156" y="3713988"/>
                  </a:lnTo>
                  <a:lnTo>
                    <a:pt x="1281811" y="3685159"/>
                  </a:lnTo>
                  <a:lnTo>
                    <a:pt x="1310640" y="3651504"/>
                  </a:lnTo>
                  <a:lnTo>
                    <a:pt x="1334135" y="3613658"/>
                  </a:lnTo>
                  <a:lnTo>
                    <a:pt x="1351661" y="3572129"/>
                  </a:lnTo>
                  <a:lnTo>
                    <a:pt x="1362710" y="3527679"/>
                  </a:lnTo>
                  <a:lnTo>
                    <a:pt x="1366393" y="3480816"/>
                  </a:lnTo>
                  <a:close/>
                </a:path>
                <a:path w="12042140" h="5202555">
                  <a:moveTo>
                    <a:pt x="2730119" y="3312287"/>
                  </a:moveTo>
                  <a:lnTo>
                    <a:pt x="2727579" y="3265043"/>
                  </a:lnTo>
                  <a:lnTo>
                    <a:pt x="2720086" y="3219323"/>
                  </a:lnTo>
                  <a:lnTo>
                    <a:pt x="2708021" y="3175381"/>
                  </a:lnTo>
                  <a:lnTo>
                    <a:pt x="2691511" y="3133344"/>
                  </a:lnTo>
                  <a:lnTo>
                    <a:pt x="2670937" y="3093593"/>
                  </a:lnTo>
                  <a:lnTo>
                    <a:pt x="2646426" y="3056382"/>
                  </a:lnTo>
                  <a:lnTo>
                    <a:pt x="2618359" y="3021965"/>
                  </a:lnTo>
                  <a:lnTo>
                    <a:pt x="2587117" y="2990596"/>
                  </a:lnTo>
                  <a:lnTo>
                    <a:pt x="2552700" y="2962656"/>
                  </a:lnTo>
                  <a:lnTo>
                    <a:pt x="2515489" y="2938145"/>
                  </a:lnTo>
                  <a:lnTo>
                    <a:pt x="2475738" y="2917571"/>
                  </a:lnTo>
                  <a:lnTo>
                    <a:pt x="2433701" y="2901061"/>
                  </a:lnTo>
                  <a:lnTo>
                    <a:pt x="2389759" y="2888996"/>
                  </a:lnTo>
                  <a:lnTo>
                    <a:pt x="2344039" y="2881503"/>
                  </a:lnTo>
                  <a:lnTo>
                    <a:pt x="2296795" y="2878963"/>
                  </a:lnTo>
                  <a:lnTo>
                    <a:pt x="2249551" y="2881503"/>
                  </a:lnTo>
                  <a:lnTo>
                    <a:pt x="2203831" y="2888996"/>
                  </a:lnTo>
                  <a:lnTo>
                    <a:pt x="2159889" y="2901061"/>
                  </a:lnTo>
                  <a:lnTo>
                    <a:pt x="2117852" y="2917571"/>
                  </a:lnTo>
                  <a:lnTo>
                    <a:pt x="2078101" y="2938145"/>
                  </a:lnTo>
                  <a:lnTo>
                    <a:pt x="2040890" y="2962656"/>
                  </a:lnTo>
                  <a:lnTo>
                    <a:pt x="2006473" y="2990596"/>
                  </a:lnTo>
                  <a:lnTo>
                    <a:pt x="1975104" y="3021965"/>
                  </a:lnTo>
                  <a:lnTo>
                    <a:pt x="1947037" y="3056382"/>
                  </a:lnTo>
                  <a:lnTo>
                    <a:pt x="1922653" y="3093593"/>
                  </a:lnTo>
                  <a:lnTo>
                    <a:pt x="1902079" y="3133344"/>
                  </a:lnTo>
                  <a:lnTo>
                    <a:pt x="1885569" y="3175381"/>
                  </a:lnTo>
                  <a:lnTo>
                    <a:pt x="1873504" y="3219323"/>
                  </a:lnTo>
                  <a:lnTo>
                    <a:pt x="1866011" y="3265043"/>
                  </a:lnTo>
                  <a:lnTo>
                    <a:pt x="1863471" y="3312287"/>
                  </a:lnTo>
                  <a:lnTo>
                    <a:pt x="1866011" y="3359531"/>
                  </a:lnTo>
                  <a:lnTo>
                    <a:pt x="1873504" y="3405251"/>
                  </a:lnTo>
                  <a:lnTo>
                    <a:pt x="1885569" y="3449320"/>
                  </a:lnTo>
                  <a:lnTo>
                    <a:pt x="1902079" y="3491357"/>
                  </a:lnTo>
                  <a:lnTo>
                    <a:pt x="1922653" y="3531108"/>
                  </a:lnTo>
                  <a:lnTo>
                    <a:pt x="1947037" y="3568319"/>
                  </a:lnTo>
                  <a:lnTo>
                    <a:pt x="1975104" y="3602736"/>
                  </a:lnTo>
                  <a:lnTo>
                    <a:pt x="2006473" y="3634105"/>
                  </a:lnTo>
                  <a:lnTo>
                    <a:pt x="2040890" y="3662045"/>
                  </a:lnTo>
                  <a:lnTo>
                    <a:pt x="2078101" y="3686556"/>
                  </a:lnTo>
                  <a:lnTo>
                    <a:pt x="2117852" y="3707130"/>
                  </a:lnTo>
                  <a:lnTo>
                    <a:pt x="2159889" y="3723640"/>
                  </a:lnTo>
                  <a:lnTo>
                    <a:pt x="2203831" y="3735705"/>
                  </a:lnTo>
                  <a:lnTo>
                    <a:pt x="2249551" y="3743071"/>
                  </a:lnTo>
                  <a:lnTo>
                    <a:pt x="2296795" y="3745611"/>
                  </a:lnTo>
                  <a:lnTo>
                    <a:pt x="2344039" y="3743071"/>
                  </a:lnTo>
                  <a:lnTo>
                    <a:pt x="2389759" y="3735705"/>
                  </a:lnTo>
                  <a:lnTo>
                    <a:pt x="2433701" y="3723640"/>
                  </a:lnTo>
                  <a:lnTo>
                    <a:pt x="2475738" y="3707130"/>
                  </a:lnTo>
                  <a:lnTo>
                    <a:pt x="2515489" y="3686556"/>
                  </a:lnTo>
                  <a:lnTo>
                    <a:pt x="2552700" y="3662045"/>
                  </a:lnTo>
                  <a:lnTo>
                    <a:pt x="2587117" y="3634105"/>
                  </a:lnTo>
                  <a:lnTo>
                    <a:pt x="2618359" y="3602736"/>
                  </a:lnTo>
                  <a:lnTo>
                    <a:pt x="2646426" y="3568319"/>
                  </a:lnTo>
                  <a:lnTo>
                    <a:pt x="2670937" y="3531108"/>
                  </a:lnTo>
                  <a:lnTo>
                    <a:pt x="2691511" y="3491357"/>
                  </a:lnTo>
                  <a:lnTo>
                    <a:pt x="2708021" y="3449320"/>
                  </a:lnTo>
                  <a:lnTo>
                    <a:pt x="2720086" y="3405251"/>
                  </a:lnTo>
                  <a:lnTo>
                    <a:pt x="2727579" y="3359531"/>
                  </a:lnTo>
                  <a:lnTo>
                    <a:pt x="2730119" y="3312287"/>
                  </a:lnTo>
                  <a:close/>
                </a:path>
                <a:path w="12042140" h="5202555">
                  <a:moveTo>
                    <a:pt x="12042140" y="2519299"/>
                  </a:moveTo>
                  <a:lnTo>
                    <a:pt x="12041124" y="2477643"/>
                  </a:lnTo>
                  <a:lnTo>
                    <a:pt x="12038203" y="2435987"/>
                  </a:lnTo>
                  <a:lnTo>
                    <a:pt x="12033250" y="2394458"/>
                  </a:lnTo>
                  <a:lnTo>
                    <a:pt x="12026265" y="2352929"/>
                  </a:lnTo>
                  <a:lnTo>
                    <a:pt x="12017375" y="2311654"/>
                  </a:lnTo>
                  <a:lnTo>
                    <a:pt x="12006453" y="2270506"/>
                  </a:lnTo>
                  <a:lnTo>
                    <a:pt x="11993626" y="2229485"/>
                  </a:lnTo>
                  <a:lnTo>
                    <a:pt x="11978640" y="2188972"/>
                  </a:lnTo>
                  <a:lnTo>
                    <a:pt x="11961622" y="2148713"/>
                  </a:lnTo>
                  <a:lnTo>
                    <a:pt x="11942699" y="2108708"/>
                  </a:lnTo>
                  <a:lnTo>
                    <a:pt x="11921617" y="2069211"/>
                  </a:lnTo>
                  <a:lnTo>
                    <a:pt x="11898630" y="2030222"/>
                  </a:lnTo>
                  <a:lnTo>
                    <a:pt x="11873484" y="1991741"/>
                  </a:lnTo>
                  <a:lnTo>
                    <a:pt x="11846179" y="1953895"/>
                  </a:lnTo>
                  <a:lnTo>
                    <a:pt x="11816969" y="1916557"/>
                  </a:lnTo>
                  <a:lnTo>
                    <a:pt x="11785600" y="1879854"/>
                  </a:lnTo>
                  <a:lnTo>
                    <a:pt x="11752199" y="1843913"/>
                  </a:lnTo>
                  <a:lnTo>
                    <a:pt x="11766677" y="1815719"/>
                  </a:lnTo>
                  <a:lnTo>
                    <a:pt x="11792077" y="1758315"/>
                  </a:lnTo>
                  <a:lnTo>
                    <a:pt x="11815953" y="1686560"/>
                  </a:lnTo>
                  <a:lnTo>
                    <a:pt x="11826240" y="1644142"/>
                  </a:lnTo>
                  <a:lnTo>
                    <a:pt x="11833987" y="1601724"/>
                  </a:lnTo>
                  <a:lnTo>
                    <a:pt x="11839067" y="1559433"/>
                  </a:lnTo>
                  <a:lnTo>
                    <a:pt x="11841480" y="1517269"/>
                  </a:lnTo>
                  <a:lnTo>
                    <a:pt x="11841353" y="1475359"/>
                  </a:lnTo>
                  <a:lnTo>
                    <a:pt x="11838686" y="1433703"/>
                  </a:lnTo>
                  <a:lnTo>
                    <a:pt x="11833479" y="1392428"/>
                  </a:lnTo>
                  <a:lnTo>
                    <a:pt x="11825986" y="1351534"/>
                  </a:lnTo>
                  <a:lnTo>
                    <a:pt x="11815953" y="1311148"/>
                  </a:lnTo>
                  <a:lnTo>
                    <a:pt x="11803761" y="1271270"/>
                  </a:lnTo>
                  <a:lnTo>
                    <a:pt x="11789029" y="1232027"/>
                  </a:lnTo>
                  <a:lnTo>
                    <a:pt x="11772265" y="1193419"/>
                  </a:lnTo>
                  <a:lnTo>
                    <a:pt x="11753088" y="1155446"/>
                  </a:lnTo>
                  <a:lnTo>
                    <a:pt x="11731879" y="1118362"/>
                  </a:lnTo>
                  <a:lnTo>
                    <a:pt x="11708511" y="1082167"/>
                  </a:lnTo>
                  <a:lnTo>
                    <a:pt x="11682984" y="1046734"/>
                  </a:lnTo>
                  <a:lnTo>
                    <a:pt x="11655552" y="1012317"/>
                  </a:lnTo>
                  <a:lnTo>
                    <a:pt x="11626088" y="979043"/>
                  </a:lnTo>
                  <a:lnTo>
                    <a:pt x="11594592" y="946785"/>
                  </a:lnTo>
                  <a:lnTo>
                    <a:pt x="11561318" y="915670"/>
                  </a:lnTo>
                  <a:lnTo>
                    <a:pt x="11526012" y="885698"/>
                  </a:lnTo>
                  <a:lnTo>
                    <a:pt x="11489055" y="856996"/>
                  </a:lnTo>
                  <a:lnTo>
                    <a:pt x="11450320" y="829691"/>
                  </a:lnTo>
                  <a:lnTo>
                    <a:pt x="11409807" y="803783"/>
                  </a:lnTo>
                  <a:lnTo>
                    <a:pt x="11367516" y="779399"/>
                  </a:lnTo>
                  <a:lnTo>
                    <a:pt x="11323701" y="756412"/>
                  </a:lnTo>
                  <a:lnTo>
                    <a:pt x="11278362" y="735076"/>
                  </a:lnTo>
                  <a:lnTo>
                    <a:pt x="11231372" y="715391"/>
                  </a:lnTo>
                  <a:lnTo>
                    <a:pt x="11182858" y="697357"/>
                  </a:lnTo>
                  <a:lnTo>
                    <a:pt x="11132947" y="681228"/>
                  </a:lnTo>
                  <a:lnTo>
                    <a:pt x="11081639" y="666750"/>
                  </a:lnTo>
                  <a:lnTo>
                    <a:pt x="11028807" y="654304"/>
                  </a:lnTo>
                  <a:lnTo>
                    <a:pt x="11016869" y="609346"/>
                  </a:lnTo>
                  <a:lnTo>
                    <a:pt x="11001756" y="565150"/>
                  </a:lnTo>
                  <a:lnTo>
                    <a:pt x="10983468" y="521843"/>
                  </a:lnTo>
                  <a:lnTo>
                    <a:pt x="10962132" y="479552"/>
                  </a:lnTo>
                  <a:lnTo>
                    <a:pt x="10937748" y="438404"/>
                  </a:lnTo>
                  <a:lnTo>
                    <a:pt x="10910570" y="398526"/>
                  </a:lnTo>
                  <a:lnTo>
                    <a:pt x="10880471" y="359791"/>
                  </a:lnTo>
                  <a:lnTo>
                    <a:pt x="10847578" y="322580"/>
                  </a:lnTo>
                  <a:lnTo>
                    <a:pt x="10812018" y="286766"/>
                  </a:lnTo>
                  <a:lnTo>
                    <a:pt x="10773918" y="252603"/>
                  </a:lnTo>
                  <a:lnTo>
                    <a:pt x="10733151" y="220091"/>
                  </a:lnTo>
                  <a:lnTo>
                    <a:pt x="10689971" y="189357"/>
                  </a:lnTo>
                  <a:lnTo>
                    <a:pt x="10649712" y="163830"/>
                  </a:lnTo>
                  <a:lnTo>
                    <a:pt x="10608310" y="140081"/>
                  </a:lnTo>
                  <a:lnTo>
                    <a:pt x="10565892" y="118237"/>
                  </a:lnTo>
                  <a:lnTo>
                    <a:pt x="10522458" y="98298"/>
                  </a:lnTo>
                  <a:lnTo>
                    <a:pt x="10478135" y="80137"/>
                  </a:lnTo>
                  <a:lnTo>
                    <a:pt x="10433050" y="64008"/>
                  </a:lnTo>
                  <a:lnTo>
                    <a:pt x="10387203" y="49657"/>
                  </a:lnTo>
                  <a:lnTo>
                    <a:pt x="10340848" y="37211"/>
                  </a:lnTo>
                  <a:lnTo>
                    <a:pt x="10293985" y="26543"/>
                  </a:lnTo>
                  <a:lnTo>
                    <a:pt x="10246614" y="17780"/>
                  </a:lnTo>
                  <a:lnTo>
                    <a:pt x="10198862" y="10922"/>
                  </a:lnTo>
                  <a:lnTo>
                    <a:pt x="10150983" y="5842"/>
                  </a:lnTo>
                  <a:lnTo>
                    <a:pt x="10102850" y="2540"/>
                  </a:lnTo>
                  <a:lnTo>
                    <a:pt x="10054590" y="1143"/>
                  </a:lnTo>
                  <a:lnTo>
                    <a:pt x="10006457" y="1524"/>
                  </a:lnTo>
                  <a:lnTo>
                    <a:pt x="9958324" y="3810"/>
                  </a:lnTo>
                  <a:lnTo>
                    <a:pt x="9910445" y="7874"/>
                  </a:lnTo>
                  <a:lnTo>
                    <a:pt x="9862820" y="13716"/>
                  </a:lnTo>
                  <a:lnTo>
                    <a:pt x="9815576" y="21336"/>
                  </a:lnTo>
                  <a:lnTo>
                    <a:pt x="9768840" y="30734"/>
                  </a:lnTo>
                  <a:lnTo>
                    <a:pt x="9722612" y="41910"/>
                  </a:lnTo>
                  <a:lnTo>
                    <a:pt x="9676892" y="54991"/>
                  </a:lnTo>
                  <a:lnTo>
                    <a:pt x="9632061" y="69723"/>
                  </a:lnTo>
                  <a:lnTo>
                    <a:pt x="9587992" y="86233"/>
                  </a:lnTo>
                  <a:lnTo>
                    <a:pt x="9544812" y="104521"/>
                  </a:lnTo>
                  <a:lnTo>
                    <a:pt x="9502521" y="124587"/>
                  </a:lnTo>
                  <a:lnTo>
                    <a:pt x="9461373" y="146431"/>
                  </a:lnTo>
                  <a:lnTo>
                    <a:pt x="9421495" y="170053"/>
                  </a:lnTo>
                  <a:lnTo>
                    <a:pt x="9382760" y="195326"/>
                  </a:lnTo>
                  <a:lnTo>
                    <a:pt x="9345422" y="222377"/>
                  </a:lnTo>
                  <a:lnTo>
                    <a:pt x="9309481" y="251079"/>
                  </a:lnTo>
                  <a:lnTo>
                    <a:pt x="9275064" y="281559"/>
                  </a:lnTo>
                  <a:lnTo>
                    <a:pt x="9242679" y="249809"/>
                  </a:lnTo>
                  <a:lnTo>
                    <a:pt x="9208008" y="219583"/>
                  </a:lnTo>
                  <a:lnTo>
                    <a:pt x="9171305" y="191008"/>
                  </a:lnTo>
                  <a:lnTo>
                    <a:pt x="9132697" y="164084"/>
                  </a:lnTo>
                  <a:lnTo>
                    <a:pt x="9092184" y="139065"/>
                  </a:lnTo>
                  <a:lnTo>
                    <a:pt x="9049893" y="115824"/>
                  </a:lnTo>
                  <a:lnTo>
                    <a:pt x="9005951" y="94488"/>
                  </a:lnTo>
                  <a:lnTo>
                    <a:pt x="8960485" y="75184"/>
                  </a:lnTo>
                  <a:lnTo>
                    <a:pt x="8914003" y="58166"/>
                  </a:lnTo>
                  <a:lnTo>
                    <a:pt x="8866886" y="43307"/>
                  </a:lnTo>
                  <a:lnTo>
                    <a:pt x="8819388" y="30607"/>
                  </a:lnTo>
                  <a:lnTo>
                    <a:pt x="8771509" y="20193"/>
                  </a:lnTo>
                  <a:lnTo>
                    <a:pt x="8723376" y="11938"/>
                  </a:lnTo>
                  <a:lnTo>
                    <a:pt x="8674989" y="5842"/>
                  </a:lnTo>
                  <a:lnTo>
                    <a:pt x="8626602" y="1905"/>
                  </a:lnTo>
                  <a:lnTo>
                    <a:pt x="8578215" y="0"/>
                  </a:lnTo>
                  <a:lnTo>
                    <a:pt x="8529955" y="127"/>
                  </a:lnTo>
                  <a:lnTo>
                    <a:pt x="8481949" y="2413"/>
                  </a:lnTo>
                  <a:lnTo>
                    <a:pt x="8434324" y="6604"/>
                  </a:lnTo>
                  <a:lnTo>
                    <a:pt x="8387080" y="12827"/>
                  </a:lnTo>
                  <a:lnTo>
                    <a:pt x="8340471" y="21082"/>
                  </a:lnTo>
                  <a:lnTo>
                    <a:pt x="8294370" y="31115"/>
                  </a:lnTo>
                  <a:lnTo>
                    <a:pt x="8249031" y="43180"/>
                  </a:lnTo>
                  <a:lnTo>
                    <a:pt x="8204581" y="57023"/>
                  </a:lnTo>
                  <a:lnTo>
                    <a:pt x="8161147" y="72771"/>
                  </a:lnTo>
                  <a:lnTo>
                    <a:pt x="8118729" y="90297"/>
                  </a:lnTo>
                  <a:lnTo>
                    <a:pt x="8077327" y="109728"/>
                  </a:lnTo>
                  <a:lnTo>
                    <a:pt x="8037322" y="130810"/>
                  </a:lnTo>
                  <a:lnTo>
                    <a:pt x="7998701" y="153670"/>
                  </a:lnTo>
                  <a:lnTo>
                    <a:pt x="7961503" y="178308"/>
                  </a:lnTo>
                  <a:lnTo>
                    <a:pt x="7925803" y="204597"/>
                  </a:lnTo>
                  <a:lnTo>
                    <a:pt x="7891780" y="232537"/>
                  </a:lnTo>
                  <a:lnTo>
                    <a:pt x="7859649" y="262128"/>
                  </a:lnTo>
                  <a:lnTo>
                    <a:pt x="7829296" y="293243"/>
                  </a:lnTo>
                  <a:lnTo>
                    <a:pt x="7800848" y="326009"/>
                  </a:lnTo>
                  <a:lnTo>
                    <a:pt x="7774559" y="360299"/>
                  </a:lnTo>
                  <a:lnTo>
                    <a:pt x="7750429" y="396240"/>
                  </a:lnTo>
                  <a:lnTo>
                    <a:pt x="7711694" y="367284"/>
                  </a:lnTo>
                  <a:lnTo>
                    <a:pt x="7671181" y="339979"/>
                  </a:lnTo>
                  <a:lnTo>
                    <a:pt x="7629144" y="314198"/>
                  </a:lnTo>
                  <a:lnTo>
                    <a:pt x="7585583" y="290195"/>
                  </a:lnTo>
                  <a:lnTo>
                    <a:pt x="7540625" y="267716"/>
                  </a:lnTo>
                  <a:lnTo>
                    <a:pt x="7494270" y="247015"/>
                  </a:lnTo>
                  <a:lnTo>
                    <a:pt x="7447915" y="228600"/>
                  </a:lnTo>
                  <a:lnTo>
                    <a:pt x="7400925" y="211963"/>
                  </a:lnTo>
                  <a:lnTo>
                    <a:pt x="7353554" y="197231"/>
                  </a:lnTo>
                  <a:lnTo>
                    <a:pt x="7305675" y="184404"/>
                  </a:lnTo>
                  <a:lnTo>
                    <a:pt x="7257415" y="173355"/>
                  </a:lnTo>
                  <a:lnTo>
                    <a:pt x="7209028" y="164084"/>
                  </a:lnTo>
                  <a:lnTo>
                    <a:pt x="7160260" y="156718"/>
                  </a:lnTo>
                  <a:lnTo>
                    <a:pt x="7111492" y="151130"/>
                  </a:lnTo>
                  <a:lnTo>
                    <a:pt x="7062597" y="147193"/>
                  </a:lnTo>
                  <a:lnTo>
                    <a:pt x="7013702" y="145034"/>
                  </a:lnTo>
                  <a:lnTo>
                    <a:pt x="6964934" y="144653"/>
                  </a:lnTo>
                  <a:lnTo>
                    <a:pt x="6916166" y="146050"/>
                  </a:lnTo>
                  <a:lnTo>
                    <a:pt x="6867779" y="148971"/>
                  </a:lnTo>
                  <a:lnTo>
                    <a:pt x="6819646" y="153670"/>
                  </a:lnTo>
                  <a:lnTo>
                    <a:pt x="6771894" y="160020"/>
                  </a:lnTo>
                  <a:lnTo>
                    <a:pt x="6724523" y="168021"/>
                  </a:lnTo>
                  <a:lnTo>
                    <a:pt x="6677787" y="177673"/>
                  </a:lnTo>
                  <a:lnTo>
                    <a:pt x="6631559" y="188976"/>
                  </a:lnTo>
                  <a:lnTo>
                    <a:pt x="6585966" y="201803"/>
                  </a:lnTo>
                  <a:lnTo>
                    <a:pt x="6541135" y="216154"/>
                  </a:lnTo>
                  <a:lnTo>
                    <a:pt x="6497066" y="232156"/>
                  </a:lnTo>
                  <a:lnTo>
                    <a:pt x="6453759" y="249682"/>
                  </a:lnTo>
                  <a:lnTo>
                    <a:pt x="6411595" y="268605"/>
                  </a:lnTo>
                  <a:lnTo>
                    <a:pt x="6370320" y="289179"/>
                  </a:lnTo>
                  <a:lnTo>
                    <a:pt x="6330188" y="311150"/>
                  </a:lnTo>
                  <a:lnTo>
                    <a:pt x="6291199" y="334645"/>
                  </a:lnTo>
                  <a:lnTo>
                    <a:pt x="6253353" y="359537"/>
                  </a:lnTo>
                  <a:lnTo>
                    <a:pt x="6216904" y="385953"/>
                  </a:lnTo>
                  <a:lnTo>
                    <a:pt x="6181725" y="413766"/>
                  </a:lnTo>
                  <a:lnTo>
                    <a:pt x="6148070" y="442849"/>
                  </a:lnTo>
                  <a:lnTo>
                    <a:pt x="6115939" y="473456"/>
                  </a:lnTo>
                  <a:lnTo>
                    <a:pt x="6085332" y="505333"/>
                  </a:lnTo>
                  <a:lnTo>
                    <a:pt x="6056376" y="538607"/>
                  </a:lnTo>
                  <a:lnTo>
                    <a:pt x="6029198" y="573278"/>
                  </a:lnTo>
                  <a:lnTo>
                    <a:pt x="6003798" y="609219"/>
                  </a:lnTo>
                  <a:lnTo>
                    <a:pt x="5958459" y="589026"/>
                  </a:lnTo>
                  <a:lnTo>
                    <a:pt x="5912358" y="570230"/>
                  </a:lnTo>
                  <a:lnTo>
                    <a:pt x="5865495" y="552958"/>
                  </a:lnTo>
                  <a:lnTo>
                    <a:pt x="5817997" y="536956"/>
                  </a:lnTo>
                  <a:lnTo>
                    <a:pt x="5769864" y="522478"/>
                  </a:lnTo>
                  <a:lnTo>
                    <a:pt x="5721096" y="509397"/>
                  </a:lnTo>
                  <a:lnTo>
                    <a:pt x="5671820" y="497840"/>
                  </a:lnTo>
                  <a:lnTo>
                    <a:pt x="5622163" y="487680"/>
                  </a:lnTo>
                  <a:lnTo>
                    <a:pt x="5571998" y="478917"/>
                  </a:lnTo>
                  <a:lnTo>
                    <a:pt x="5521452" y="471678"/>
                  </a:lnTo>
                  <a:lnTo>
                    <a:pt x="5470652" y="465963"/>
                  </a:lnTo>
                  <a:lnTo>
                    <a:pt x="5419471" y="461645"/>
                  </a:lnTo>
                  <a:lnTo>
                    <a:pt x="5368163" y="458851"/>
                  </a:lnTo>
                  <a:lnTo>
                    <a:pt x="5316728" y="457581"/>
                  </a:lnTo>
                  <a:lnTo>
                    <a:pt x="5265039" y="457708"/>
                  </a:lnTo>
                  <a:lnTo>
                    <a:pt x="5213477" y="459486"/>
                  </a:lnTo>
                  <a:lnTo>
                    <a:pt x="5161788" y="462788"/>
                  </a:lnTo>
                  <a:lnTo>
                    <a:pt x="5110099" y="467614"/>
                  </a:lnTo>
                  <a:lnTo>
                    <a:pt x="5055997" y="474218"/>
                  </a:lnTo>
                  <a:lnTo>
                    <a:pt x="5002657" y="482473"/>
                  </a:lnTo>
                  <a:lnTo>
                    <a:pt x="4950206" y="492379"/>
                  </a:lnTo>
                  <a:lnTo>
                    <a:pt x="4898517" y="503682"/>
                  </a:lnTo>
                  <a:lnTo>
                    <a:pt x="4847844" y="516382"/>
                  </a:lnTo>
                  <a:lnTo>
                    <a:pt x="4798060" y="530733"/>
                  </a:lnTo>
                  <a:lnTo>
                    <a:pt x="4749292" y="546354"/>
                  </a:lnTo>
                  <a:lnTo>
                    <a:pt x="4701413" y="563372"/>
                  </a:lnTo>
                  <a:lnTo>
                    <a:pt x="4654677" y="581787"/>
                  </a:lnTo>
                  <a:lnTo>
                    <a:pt x="4609084" y="601472"/>
                  </a:lnTo>
                  <a:lnTo>
                    <a:pt x="4564507" y="622300"/>
                  </a:lnTo>
                  <a:lnTo>
                    <a:pt x="4521073" y="644525"/>
                  </a:lnTo>
                  <a:lnTo>
                    <a:pt x="4478909" y="667893"/>
                  </a:lnTo>
                  <a:lnTo>
                    <a:pt x="4437888" y="692404"/>
                  </a:lnTo>
                  <a:lnTo>
                    <a:pt x="4398137" y="718185"/>
                  </a:lnTo>
                  <a:lnTo>
                    <a:pt x="4359529" y="744982"/>
                  </a:lnTo>
                  <a:lnTo>
                    <a:pt x="4322318" y="772795"/>
                  </a:lnTo>
                  <a:lnTo>
                    <a:pt x="4286504" y="801624"/>
                  </a:lnTo>
                  <a:lnTo>
                    <a:pt x="4252087" y="831469"/>
                  </a:lnTo>
                  <a:lnTo>
                    <a:pt x="4218940" y="862330"/>
                  </a:lnTo>
                  <a:lnTo>
                    <a:pt x="4187317" y="894080"/>
                  </a:lnTo>
                  <a:lnTo>
                    <a:pt x="4157218" y="926719"/>
                  </a:lnTo>
                  <a:lnTo>
                    <a:pt x="4128516" y="960120"/>
                  </a:lnTo>
                  <a:lnTo>
                    <a:pt x="4101465" y="994537"/>
                  </a:lnTo>
                  <a:lnTo>
                    <a:pt x="4075938" y="1029589"/>
                  </a:lnTo>
                  <a:lnTo>
                    <a:pt x="4052062" y="1065403"/>
                  </a:lnTo>
                  <a:lnTo>
                    <a:pt x="4029710" y="1101979"/>
                  </a:lnTo>
                  <a:lnTo>
                    <a:pt x="4009136" y="1139190"/>
                  </a:lnTo>
                  <a:lnTo>
                    <a:pt x="3990340" y="1177163"/>
                  </a:lnTo>
                  <a:lnTo>
                    <a:pt x="3973195" y="1215644"/>
                  </a:lnTo>
                  <a:lnTo>
                    <a:pt x="3957828" y="1254760"/>
                  </a:lnTo>
                  <a:lnTo>
                    <a:pt x="3944239" y="1294384"/>
                  </a:lnTo>
                  <a:lnTo>
                    <a:pt x="3932428" y="1334516"/>
                  </a:lnTo>
                  <a:lnTo>
                    <a:pt x="3922649" y="1375029"/>
                  </a:lnTo>
                  <a:lnTo>
                    <a:pt x="3914648" y="1416177"/>
                  </a:lnTo>
                  <a:lnTo>
                    <a:pt x="3908679" y="1457579"/>
                  </a:lnTo>
                  <a:lnTo>
                    <a:pt x="3904615" y="1499362"/>
                  </a:lnTo>
                  <a:lnTo>
                    <a:pt x="3902583" y="1541526"/>
                  </a:lnTo>
                  <a:lnTo>
                    <a:pt x="3902710" y="1584071"/>
                  </a:lnTo>
                  <a:lnTo>
                    <a:pt x="3904742" y="1626743"/>
                  </a:lnTo>
                  <a:lnTo>
                    <a:pt x="3908933" y="1669669"/>
                  </a:lnTo>
                  <a:lnTo>
                    <a:pt x="3915283" y="1712849"/>
                  </a:lnTo>
                  <a:lnTo>
                    <a:pt x="3907790" y="1728978"/>
                  </a:lnTo>
                  <a:lnTo>
                    <a:pt x="3854831" y="1734693"/>
                  </a:lnTo>
                  <a:lnTo>
                    <a:pt x="3802634" y="1742694"/>
                  </a:lnTo>
                  <a:lnTo>
                    <a:pt x="3751453" y="1753108"/>
                  </a:lnTo>
                  <a:lnTo>
                    <a:pt x="3701415" y="1765935"/>
                  </a:lnTo>
                  <a:lnTo>
                    <a:pt x="3652393" y="1780921"/>
                  </a:lnTo>
                  <a:lnTo>
                    <a:pt x="3604768" y="1798193"/>
                  </a:lnTo>
                  <a:lnTo>
                    <a:pt x="3558540" y="1817624"/>
                  </a:lnTo>
                  <a:lnTo>
                    <a:pt x="3513836" y="1839087"/>
                  </a:lnTo>
                  <a:lnTo>
                    <a:pt x="3470783" y="1862582"/>
                  </a:lnTo>
                  <a:lnTo>
                    <a:pt x="3429508" y="1888109"/>
                  </a:lnTo>
                  <a:lnTo>
                    <a:pt x="3390138" y="1915541"/>
                  </a:lnTo>
                  <a:lnTo>
                    <a:pt x="3352673" y="1944878"/>
                  </a:lnTo>
                  <a:lnTo>
                    <a:pt x="3317240" y="1975866"/>
                  </a:lnTo>
                  <a:lnTo>
                    <a:pt x="3284093" y="2008759"/>
                  </a:lnTo>
                  <a:lnTo>
                    <a:pt x="3253359" y="2043176"/>
                  </a:lnTo>
                  <a:lnTo>
                    <a:pt x="3224911" y="2079244"/>
                  </a:lnTo>
                  <a:lnTo>
                    <a:pt x="3198749" y="2117598"/>
                  </a:lnTo>
                  <a:lnTo>
                    <a:pt x="3175762" y="2156587"/>
                  </a:lnTo>
                  <a:lnTo>
                    <a:pt x="3155950" y="2196084"/>
                  </a:lnTo>
                  <a:lnTo>
                    <a:pt x="3139186" y="2236216"/>
                  </a:lnTo>
                  <a:lnTo>
                    <a:pt x="3125597" y="2276602"/>
                  </a:lnTo>
                  <a:lnTo>
                    <a:pt x="3115183" y="2317369"/>
                  </a:lnTo>
                  <a:lnTo>
                    <a:pt x="3107690" y="2358263"/>
                  </a:lnTo>
                  <a:lnTo>
                    <a:pt x="3103245" y="2399284"/>
                  </a:lnTo>
                  <a:lnTo>
                    <a:pt x="3101721" y="2440305"/>
                  </a:lnTo>
                  <a:lnTo>
                    <a:pt x="3103245" y="2481199"/>
                  </a:lnTo>
                  <a:lnTo>
                    <a:pt x="3107563" y="2521839"/>
                  </a:lnTo>
                  <a:lnTo>
                    <a:pt x="3114929" y="2562225"/>
                  </a:lnTo>
                  <a:lnTo>
                    <a:pt x="3124962" y="2602103"/>
                  </a:lnTo>
                  <a:lnTo>
                    <a:pt x="3137916" y="2641473"/>
                  </a:lnTo>
                  <a:lnTo>
                    <a:pt x="3153537" y="2680208"/>
                  </a:lnTo>
                  <a:lnTo>
                    <a:pt x="3172079" y="2718181"/>
                  </a:lnTo>
                  <a:lnTo>
                    <a:pt x="3193161" y="2755392"/>
                  </a:lnTo>
                  <a:lnTo>
                    <a:pt x="3216910" y="2791587"/>
                  </a:lnTo>
                  <a:lnTo>
                    <a:pt x="3243453" y="2826766"/>
                  </a:lnTo>
                  <a:lnTo>
                    <a:pt x="3272536" y="2860802"/>
                  </a:lnTo>
                  <a:lnTo>
                    <a:pt x="3304159" y="2893568"/>
                  </a:lnTo>
                  <a:lnTo>
                    <a:pt x="3338322" y="2925064"/>
                  </a:lnTo>
                  <a:lnTo>
                    <a:pt x="3375025" y="2955036"/>
                  </a:lnTo>
                  <a:lnTo>
                    <a:pt x="3414141" y="2983484"/>
                  </a:lnTo>
                  <a:lnTo>
                    <a:pt x="3455797" y="3010281"/>
                  </a:lnTo>
                  <a:lnTo>
                    <a:pt x="3499739" y="3035300"/>
                  </a:lnTo>
                  <a:lnTo>
                    <a:pt x="3546094" y="3058414"/>
                  </a:lnTo>
                  <a:lnTo>
                    <a:pt x="3505962" y="3094736"/>
                  </a:lnTo>
                  <a:lnTo>
                    <a:pt x="3469259" y="3132836"/>
                  </a:lnTo>
                  <a:lnTo>
                    <a:pt x="3435985" y="3172587"/>
                  </a:lnTo>
                  <a:lnTo>
                    <a:pt x="3406267" y="3213862"/>
                  </a:lnTo>
                  <a:lnTo>
                    <a:pt x="3380232" y="3256534"/>
                  </a:lnTo>
                  <a:lnTo>
                    <a:pt x="3357753" y="3300349"/>
                  </a:lnTo>
                  <a:lnTo>
                    <a:pt x="3339084" y="3345307"/>
                  </a:lnTo>
                  <a:lnTo>
                    <a:pt x="3324225" y="3391027"/>
                  </a:lnTo>
                  <a:lnTo>
                    <a:pt x="3313176" y="3437636"/>
                  </a:lnTo>
                  <a:lnTo>
                    <a:pt x="3306064" y="3484753"/>
                  </a:lnTo>
                  <a:lnTo>
                    <a:pt x="3303016" y="3532378"/>
                  </a:lnTo>
                  <a:lnTo>
                    <a:pt x="3303905" y="3580257"/>
                  </a:lnTo>
                  <a:lnTo>
                    <a:pt x="3308985" y="3628263"/>
                  </a:lnTo>
                  <a:lnTo>
                    <a:pt x="3316732" y="3669792"/>
                  </a:lnTo>
                  <a:lnTo>
                    <a:pt x="3327273" y="3710305"/>
                  </a:lnTo>
                  <a:lnTo>
                    <a:pt x="3340735" y="3749802"/>
                  </a:lnTo>
                  <a:lnTo>
                    <a:pt x="3356737" y="3788283"/>
                  </a:lnTo>
                  <a:lnTo>
                    <a:pt x="3375406" y="3825748"/>
                  </a:lnTo>
                  <a:lnTo>
                    <a:pt x="3396615" y="3862070"/>
                  </a:lnTo>
                  <a:lnTo>
                    <a:pt x="3420237" y="3897122"/>
                  </a:lnTo>
                  <a:lnTo>
                    <a:pt x="3446145" y="3931031"/>
                  </a:lnTo>
                  <a:lnTo>
                    <a:pt x="3474339" y="3963543"/>
                  </a:lnTo>
                  <a:lnTo>
                    <a:pt x="3504692" y="3994658"/>
                  </a:lnTo>
                  <a:lnTo>
                    <a:pt x="3537077" y="4024376"/>
                  </a:lnTo>
                  <a:lnTo>
                    <a:pt x="3571367" y="4052570"/>
                  </a:lnTo>
                  <a:lnTo>
                    <a:pt x="3607435" y="4079240"/>
                  </a:lnTo>
                  <a:lnTo>
                    <a:pt x="3645408" y="4104259"/>
                  </a:lnTo>
                  <a:lnTo>
                    <a:pt x="3685032" y="4127627"/>
                  </a:lnTo>
                  <a:lnTo>
                    <a:pt x="3726180" y="4149344"/>
                  </a:lnTo>
                  <a:lnTo>
                    <a:pt x="3768852" y="4169156"/>
                  </a:lnTo>
                  <a:lnTo>
                    <a:pt x="3812921" y="4187190"/>
                  </a:lnTo>
                  <a:lnTo>
                    <a:pt x="3858260" y="4203319"/>
                  </a:lnTo>
                  <a:lnTo>
                    <a:pt x="3904742" y="4217416"/>
                  </a:lnTo>
                  <a:lnTo>
                    <a:pt x="3952367" y="4229481"/>
                  </a:lnTo>
                  <a:lnTo>
                    <a:pt x="4001135" y="4239514"/>
                  </a:lnTo>
                  <a:lnTo>
                    <a:pt x="4050665" y="4247515"/>
                  </a:lnTo>
                  <a:lnTo>
                    <a:pt x="4101084" y="4253230"/>
                  </a:lnTo>
                  <a:lnTo>
                    <a:pt x="4152265" y="4256659"/>
                  </a:lnTo>
                  <a:lnTo>
                    <a:pt x="4203954" y="4257802"/>
                  </a:lnTo>
                  <a:lnTo>
                    <a:pt x="4256278" y="4256532"/>
                  </a:lnTo>
                  <a:lnTo>
                    <a:pt x="4309110" y="4252849"/>
                  </a:lnTo>
                  <a:lnTo>
                    <a:pt x="4325874" y="4275709"/>
                  </a:lnTo>
                  <a:lnTo>
                    <a:pt x="4353179" y="4310507"/>
                  </a:lnTo>
                  <a:lnTo>
                    <a:pt x="4381627" y="4344543"/>
                  </a:lnTo>
                  <a:lnTo>
                    <a:pt x="4411218" y="4377436"/>
                  </a:lnTo>
                  <a:lnTo>
                    <a:pt x="4442079" y="4409440"/>
                  </a:lnTo>
                  <a:lnTo>
                    <a:pt x="4473829" y="4440555"/>
                  </a:lnTo>
                  <a:lnTo>
                    <a:pt x="4506722" y="4470527"/>
                  </a:lnTo>
                  <a:lnTo>
                    <a:pt x="4540631" y="4499737"/>
                  </a:lnTo>
                  <a:lnTo>
                    <a:pt x="4575429" y="4527804"/>
                  </a:lnTo>
                  <a:lnTo>
                    <a:pt x="4611243" y="4554982"/>
                  </a:lnTo>
                  <a:lnTo>
                    <a:pt x="4647946" y="4581017"/>
                  </a:lnTo>
                  <a:lnTo>
                    <a:pt x="4685538" y="4606163"/>
                  </a:lnTo>
                  <a:lnTo>
                    <a:pt x="4723892" y="4630293"/>
                  </a:lnTo>
                  <a:lnTo>
                    <a:pt x="4763135" y="4653407"/>
                  </a:lnTo>
                  <a:lnTo>
                    <a:pt x="4803140" y="4675378"/>
                  </a:lnTo>
                  <a:lnTo>
                    <a:pt x="4843907" y="4696460"/>
                  </a:lnTo>
                  <a:lnTo>
                    <a:pt x="4885309" y="4716526"/>
                  </a:lnTo>
                  <a:lnTo>
                    <a:pt x="4927473" y="4735449"/>
                  </a:lnTo>
                  <a:lnTo>
                    <a:pt x="4970272" y="4753356"/>
                  </a:lnTo>
                  <a:lnTo>
                    <a:pt x="5013579" y="4770120"/>
                  </a:lnTo>
                  <a:lnTo>
                    <a:pt x="5057521" y="4785868"/>
                  </a:lnTo>
                  <a:lnTo>
                    <a:pt x="5101971" y="4800600"/>
                  </a:lnTo>
                  <a:lnTo>
                    <a:pt x="5146929" y="4814189"/>
                  </a:lnTo>
                  <a:lnTo>
                    <a:pt x="5192268" y="4826762"/>
                  </a:lnTo>
                  <a:lnTo>
                    <a:pt x="5238115" y="4838192"/>
                  </a:lnTo>
                  <a:lnTo>
                    <a:pt x="5284470" y="4848606"/>
                  </a:lnTo>
                  <a:lnTo>
                    <a:pt x="5331079" y="4857750"/>
                  </a:lnTo>
                  <a:lnTo>
                    <a:pt x="5377942" y="4865878"/>
                  </a:lnTo>
                  <a:lnTo>
                    <a:pt x="5425186" y="4872863"/>
                  </a:lnTo>
                  <a:lnTo>
                    <a:pt x="5472684" y="4878832"/>
                  </a:lnTo>
                  <a:lnTo>
                    <a:pt x="5520436" y="4883531"/>
                  </a:lnTo>
                  <a:lnTo>
                    <a:pt x="5568442" y="4887087"/>
                  </a:lnTo>
                  <a:lnTo>
                    <a:pt x="5616448" y="4889627"/>
                  </a:lnTo>
                  <a:lnTo>
                    <a:pt x="5664708" y="4890897"/>
                  </a:lnTo>
                  <a:lnTo>
                    <a:pt x="5712968" y="4891024"/>
                  </a:lnTo>
                  <a:lnTo>
                    <a:pt x="5761355" y="4890008"/>
                  </a:lnTo>
                  <a:lnTo>
                    <a:pt x="5809742" y="4887849"/>
                  </a:lnTo>
                  <a:lnTo>
                    <a:pt x="5858129" y="4884420"/>
                  </a:lnTo>
                  <a:lnTo>
                    <a:pt x="5906516" y="4879848"/>
                  </a:lnTo>
                  <a:lnTo>
                    <a:pt x="5954776" y="4874133"/>
                  </a:lnTo>
                  <a:lnTo>
                    <a:pt x="6002909" y="4867148"/>
                  </a:lnTo>
                  <a:lnTo>
                    <a:pt x="6050915" y="4859020"/>
                  </a:lnTo>
                  <a:lnTo>
                    <a:pt x="6098667" y="4849622"/>
                  </a:lnTo>
                  <a:lnTo>
                    <a:pt x="6146292" y="4839081"/>
                  </a:lnTo>
                  <a:lnTo>
                    <a:pt x="6193663" y="4827270"/>
                  </a:lnTo>
                  <a:lnTo>
                    <a:pt x="6240780" y="4814189"/>
                  </a:lnTo>
                  <a:lnTo>
                    <a:pt x="6287516" y="4799838"/>
                  </a:lnTo>
                  <a:lnTo>
                    <a:pt x="6333998" y="4784344"/>
                  </a:lnTo>
                  <a:lnTo>
                    <a:pt x="6379972" y="4767580"/>
                  </a:lnTo>
                  <a:lnTo>
                    <a:pt x="6425565" y="4749419"/>
                  </a:lnTo>
                  <a:lnTo>
                    <a:pt x="6470777" y="4730115"/>
                  </a:lnTo>
                  <a:lnTo>
                    <a:pt x="6515481" y="4709541"/>
                  </a:lnTo>
                  <a:lnTo>
                    <a:pt x="6546215" y="4744593"/>
                  </a:lnTo>
                  <a:lnTo>
                    <a:pt x="6578473" y="4778502"/>
                  </a:lnTo>
                  <a:lnTo>
                    <a:pt x="6612255" y="4811395"/>
                  </a:lnTo>
                  <a:lnTo>
                    <a:pt x="6647561" y="4843145"/>
                  </a:lnTo>
                  <a:lnTo>
                    <a:pt x="6684391" y="4873879"/>
                  </a:lnTo>
                  <a:lnTo>
                    <a:pt x="6722491" y="4903216"/>
                  </a:lnTo>
                  <a:lnTo>
                    <a:pt x="6761988" y="4931537"/>
                  </a:lnTo>
                  <a:lnTo>
                    <a:pt x="6802755" y="4958461"/>
                  </a:lnTo>
                  <a:lnTo>
                    <a:pt x="6844665" y="4984242"/>
                  </a:lnTo>
                  <a:lnTo>
                    <a:pt x="6887972" y="5008753"/>
                  </a:lnTo>
                  <a:lnTo>
                    <a:pt x="6932295" y="5031867"/>
                  </a:lnTo>
                  <a:lnTo>
                    <a:pt x="6977761" y="5053584"/>
                  </a:lnTo>
                  <a:lnTo>
                    <a:pt x="7024243" y="5074031"/>
                  </a:lnTo>
                  <a:lnTo>
                    <a:pt x="7071868" y="5093081"/>
                  </a:lnTo>
                  <a:lnTo>
                    <a:pt x="7120382" y="5110734"/>
                  </a:lnTo>
                  <a:lnTo>
                    <a:pt x="7169785" y="5126863"/>
                  </a:lnTo>
                  <a:lnTo>
                    <a:pt x="7220077" y="5141595"/>
                  </a:lnTo>
                  <a:lnTo>
                    <a:pt x="7271131" y="5154676"/>
                  </a:lnTo>
                  <a:lnTo>
                    <a:pt x="7321550" y="5165979"/>
                  </a:lnTo>
                  <a:lnTo>
                    <a:pt x="7371969" y="5175758"/>
                  </a:lnTo>
                  <a:lnTo>
                    <a:pt x="7422388" y="5184013"/>
                  </a:lnTo>
                  <a:lnTo>
                    <a:pt x="7472934" y="5190744"/>
                  </a:lnTo>
                  <a:lnTo>
                    <a:pt x="7523353" y="5195951"/>
                  </a:lnTo>
                  <a:lnTo>
                    <a:pt x="7573772" y="5199634"/>
                  </a:lnTo>
                  <a:lnTo>
                    <a:pt x="7623937" y="5201793"/>
                  </a:lnTo>
                  <a:lnTo>
                    <a:pt x="7674102" y="5202555"/>
                  </a:lnTo>
                  <a:lnTo>
                    <a:pt x="7723886" y="5201920"/>
                  </a:lnTo>
                  <a:lnTo>
                    <a:pt x="7773543" y="5199888"/>
                  </a:lnTo>
                  <a:lnTo>
                    <a:pt x="7822819" y="5196459"/>
                  </a:lnTo>
                  <a:lnTo>
                    <a:pt x="7871841" y="5191506"/>
                  </a:lnTo>
                  <a:lnTo>
                    <a:pt x="7920482" y="5185283"/>
                  </a:lnTo>
                  <a:lnTo>
                    <a:pt x="7968615" y="5177790"/>
                  </a:lnTo>
                  <a:lnTo>
                    <a:pt x="8016367" y="5168900"/>
                  </a:lnTo>
                  <a:lnTo>
                    <a:pt x="8063611" y="5158740"/>
                  </a:lnTo>
                  <a:lnTo>
                    <a:pt x="8110347" y="5147183"/>
                  </a:lnTo>
                  <a:lnTo>
                    <a:pt x="8156448" y="5134483"/>
                  </a:lnTo>
                  <a:lnTo>
                    <a:pt x="8201901" y="5120386"/>
                  </a:lnTo>
                  <a:lnTo>
                    <a:pt x="8246618" y="5105146"/>
                  </a:lnTo>
                  <a:lnTo>
                    <a:pt x="8290687" y="5088763"/>
                  </a:lnTo>
                  <a:lnTo>
                    <a:pt x="8334121" y="5071110"/>
                  </a:lnTo>
                  <a:lnTo>
                    <a:pt x="8376539" y="5052187"/>
                  </a:lnTo>
                  <a:lnTo>
                    <a:pt x="8418322" y="5032121"/>
                  </a:lnTo>
                  <a:lnTo>
                    <a:pt x="8459089" y="5011039"/>
                  </a:lnTo>
                  <a:lnTo>
                    <a:pt x="8498967" y="4988687"/>
                  </a:lnTo>
                  <a:lnTo>
                    <a:pt x="8537956" y="4965319"/>
                  </a:lnTo>
                  <a:lnTo>
                    <a:pt x="8575802" y="4940808"/>
                  </a:lnTo>
                  <a:lnTo>
                    <a:pt x="8612759" y="4915154"/>
                  </a:lnTo>
                  <a:lnTo>
                    <a:pt x="8648446" y="4888611"/>
                  </a:lnTo>
                  <a:lnTo>
                    <a:pt x="8683117" y="4860925"/>
                  </a:lnTo>
                  <a:lnTo>
                    <a:pt x="8716645" y="4832223"/>
                  </a:lnTo>
                  <a:lnTo>
                    <a:pt x="8748776" y="4802505"/>
                  </a:lnTo>
                  <a:lnTo>
                    <a:pt x="8779891" y="4771771"/>
                  </a:lnTo>
                  <a:lnTo>
                    <a:pt x="8809482" y="4740148"/>
                  </a:lnTo>
                  <a:lnTo>
                    <a:pt x="8837803" y="4707509"/>
                  </a:lnTo>
                  <a:lnTo>
                    <a:pt x="8864854" y="4673981"/>
                  </a:lnTo>
                  <a:lnTo>
                    <a:pt x="8890381" y="4639437"/>
                  </a:lnTo>
                  <a:lnTo>
                    <a:pt x="8914384" y="4604131"/>
                  </a:lnTo>
                  <a:lnTo>
                    <a:pt x="8936990" y="4567936"/>
                  </a:lnTo>
                  <a:lnTo>
                    <a:pt x="8957945" y="4530852"/>
                  </a:lnTo>
                  <a:lnTo>
                    <a:pt x="8977376" y="4492879"/>
                  </a:lnTo>
                  <a:lnTo>
                    <a:pt x="8995156" y="4454017"/>
                  </a:lnTo>
                  <a:lnTo>
                    <a:pt x="9011285" y="4414520"/>
                  </a:lnTo>
                  <a:lnTo>
                    <a:pt x="9054846" y="4435094"/>
                  </a:lnTo>
                  <a:lnTo>
                    <a:pt x="9099550" y="4454144"/>
                  </a:lnTo>
                  <a:lnTo>
                    <a:pt x="9145143" y="4471670"/>
                  </a:lnTo>
                  <a:lnTo>
                    <a:pt x="9191371" y="4487545"/>
                  </a:lnTo>
                  <a:lnTo>
                    <a:pt x="9238488" y="4501896"/>
                  </a:lnTo>
                  <a:lnTo>
                    <a:pt x="9286367" y="4514723"/>
                  </a:lnTo>
                  <a:lnTo>
                    <a:pt x="9334754" y="4525899"/>
                  </a:lnTo>
                  <a:lnTo>
                    <a:pt x="9383776" y="4535424"/>
                  </a:lnTo>
                  <a:lnTo>
                    <a:pt x="9433179" y="4543298"/>
                  </a:lnTo>
                  <a:lnTo>
                    <a:pt x="9483090" y="4549521"/>
                  </a:lnTo>
                  <a:lnTo>
                    <a:pt x="9533382" y="4554093"/>
                  </a:lnTo>
                  <a:lnTo>
                    <a:pt x="9583928" y="4557014"/>
                  </a:lnTo>
                  <a:lnTo>
                    <a:pt x="9634728" y="4558157"/>
                  </a:lnTo>
                  <a:lnTo>
                    <a:pt x="9688068" y="4557522"/>
                  </a:lnTo>
                  <a:lnTo>
                    <a:pt x="9740646" y="4555109"/>
                  </a:lnTo>
                  <a:lnTo>
                    <a:pt x="9792716" y="4550918"/>
                  </a:lnTo>
                  <a:lnTo>
                    <a:pt x="9844151" y="4545076"/>
                  </a:lnTo>
                  <a:lnTo>
                    <a:pt x="9894824" y="4537329"/>
                  </a:lnTo>
                  <a:lnTo>
                    <a:pt x="9944735" y="4528058"/>
                  </a:lnTo>
                  <a:lnTo>
                    <a:pt x="9993757" y="4517136"/>
                  </a:lnTo>
                  <a:lnTo>
                    <a:pt x="10042017" y="4504563"/>
                  </a:lnTo>
                  <a:lnTo>
                    <a:pt x="10089261" y="4490466"/>
                  </a:lnTo>
                  <a:lnTo>
                    <a:pt x="10135489" y="4474845"/>
                  </a:lnTo>
                  <a:lnTo>
                    <a:pt x="10180828" y="4457700"/>
                  </a:lnTo>
                  <a:lnTo>
                    <a:pt x="10225024" y="4439158"/>
                  </a:lnTo>
                  <a:lnTo>
                    <a:pt x="10268077" y="4419219"/>
                  </a:lnTo>
                  <a:lnTo>
                    <a:pt x="10310114" y="4398010"/>
                  </a:lnTo>
                  <a:lnTo>
                    <a:pt x="10350754" y="4375277"/>
                  </a:lnTo>
                  <a:lnTo>
                    <a:pt x="10390251" y="4351401"/>
                  </a:lnTo>
                  <a:lnTo>
                    <a:pt x="10428351" y="4326255"/>
                  </a:lnTo>
                  <a:lnTo>
                    <a:pt x="10465181" y="4299839"/>
                  </a:lnTo>
                  <a:lnTo>
                    <a:pt x="10500487" y="4272280"/>
                  </a:lnTo>
                  <a:lnTo>
                    <a:pt x="10534396" y="4243578"/>
                  </a:lnTo>
                  <a:lnTo>
                    <a:pt x="10566781" y="4213733"/>
                  </a:lnTo>
                  <a:lnTo>
                    <a:pt x="10597642" y="4182872"/>
                  </a:lnTo>
                  <a:lnTo>
                    <a:pt x="10626852" y="4150995"/>
                  </a:lnTo>
                  <a:lnTo>
                    <a:pt x="10654538" y="4118102"/>
                  </a:lnTo>
                  <a:lnTo>
                    <a:pt x="10680319" y="4084320"/>
                  </a:lnTo>
                  <a:lnTo>
                    <a:pt x="10704449" y="4049649"/>
                  </a:lnTo>
                  <a:lnTo>
                    <a:pt x="10726801" y="4014089"/>
                  </a:lnTo>
                  <a:lnTo>
                    <a:pt x="10747248" y="3977640"/>
                  </a:lnTo>
                  <a:lnTo>
                    <a:pt x="10765790" y="3940429"/>
                  </a:lnTo>
                  <a:lnTo>
                    <a:pt x="10782427" y="3902456"/>
                  </a:lnTo>
                  <a:lnTo>
                    <a:pt x="10797032" y="3863721"/>
                  </a:lnTo>
                  <a:lnTo>
                    <a:pt x="10809605" y="3824478"/>
                  </a:lnTo>
                  <a:lnTo>
                    <a:pt x="10820146" y="3784473"/>
                  </a:lnTo>
                  <a:lnTo>
                    <a:pt x="10828401" y="3743833"/>
                  </a:lnTo>
                  <a:lnTo>
                    <a:pt x="10834497" y="3702685"/>
                  </a:lnTo>
                  <a:lnTo>
                    <a:pt x="10838434" y="3661029"/>
                  </a:lnTo>
                  <a:lnTo>
                    <a:pt x="10840085" y="3618738"/>
                  </a:lnTo>
                  <a:lnTo>
                    <a:pt x="10890885" y="3612261"/>
                  </a:lnTo>
                  <a:lnTo>
                    <a:pt x="10941304" y="3604260"/>
                  </a:lnTo>
                  <a:lnTo>
                    <a:pt x="10991215" y="3594862"/>
                  </a:lnTo>
                  <a:lnTo>
                    <a:pt x="11040618" y="3583940"/>
                  </a:lnTo>
                  <a:lnTo>
                    <a:pt x="11089386" y="3571748"/>
                  </a:lnTo>
                  <a:lnTo>
                    <a:pt x="11137646" y="3558032"/>
                  </a:lnTo>
                  <a:lnTo>
                    <a:pt x="11185144" y="3543046"/>
                  </a:lnTo>
                  <a:lnTo>
                    <a:pt x="11231880" y="3526536"/>
                  </a:lnTo>
                  <a:lnTo>
                    <a:pt x="11277854" y="3508883"/>
                  </a:lnTo>
                  <a:lnTo>
                    <a:pt x="11323066" y="3489706"/>
                  </a:lnTo>
                  <a:lnTo>
                    <a:pt x="11367389" y="3469259"/>
                  </a:lnTo>
                  <a:lnTo>
                    <a:pt x="11410823" y="3447669"/>
                  </a:lnTo>
                  <a:lnTo>
                    <a:pt x="11453241" y="3424555"/>
                  </a:lnTo>
                  <a:lnTo>
                    <a:pt x="11494643" y="3400298"/>
                  </a:lnTo>
                  <a:lnTo>
                    <a:pt x="11538712" y="3372485"/>
                  </a:lnTo>
                  <a:lnTo>
                    <a:pt x="11580876" y="3343402"/>
                  </a:lnTo>
                  <a:lnTo>
                    <a:pt x="11621262" y="3313430"/>
                  </a:lnTo>
                  <a:lnTo>
                    <a:pt x="11659870" y="3282315"/>
                  </a:lnTo>
                  <a:lnTo>
                    <a:pt x="11696700" y="3250311"/>
                  </a:lnTo>
                  <a:lnTo>
                    <a:pt x="11731625" y="3217291"/>
                  </a:lnTo>
                  <a:lnTo>
                    <a:pt x="11764899" y="3183509"/>
                  </a:lnTo>
                  <a:lnTo>
                    <a:pt x="11796141" y="3148838"/>
                  </a:lnTo>
                  <a:lnTo>
                    <a:pt x="11825732" y="3113278"/>
                  </a:lnTo>
                  <a:lnTo>
                    <a:pt x="11853291" y="3077210"/>
                  </a:lnTo>
                  <a:lnTo>
                    <a:pt x="11879072" y="3040253"/>
                  </a:lnTo>
                  <a:lnTo>
                    <a:pt x="11903075" y="3002788"/>
                  </a:lnTo>
                  <a:lnTo>
                    <a:pt x="11925046" y="2964688"/>
                  </a:lnTo>
                  <a:lnTo>
                    <a:pt x="11945239" y="2925953"/>
                  </a:lnTo>
                  <a:lnTo>
                    <a:pt x="11963527" y="2886837"/>
                  </a:lnTo>
                  <a:lnTo>
                    <a:pt x="11979910" y="2847213"/>
                  </a:lnTo>
                  <a:lnTo>
                    <a:pt x="11994515" y="2807081"/>
                  </a:lnTo>
                  <a:lnTo>
                    <a:pt x="12007088" y="2766695"/>
                  </a:lnTo>
                  <a:lnTo>
                    <a:pt x="12017756" y="2726055"/>
                  </a:lnTo>
                  <a:lnTo>
                    <a:pt x="12026519" y="2685034"/>
                  </a:lnTo>
                  <a:lnTo>
                    <a:pt x="12033250" y="2643759"/>
                  </a:lnTo>
                  <a:lnTo>
                    <a:pt x="12038203" y="2602357"/>
                  </a:lnTo>
                  <a:lnTo>
                    <a:pt x="12041124" y="2560955"/>
                  </a:lnTo>
                  <a:lnTo>
                    <a:pt x="12042140" y="25192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603105" y="2100198"/>
            <a:ext cx="5512435" cy="294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WH</a:t>
            </a:r>
            <a:r>
              <a:rPr dirty="0" sz="2400" spc="-254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PUR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PIP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algn="ctr" marL="12065" marR="5080" indent="3175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a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detected.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either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primitive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value(String,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Number,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Boolean)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changed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ce(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Ar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ra</a:t>
            </a:r>
            <a:r>
              <a:rPr dirty="0" sz="2400" spc="-19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Object)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 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default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create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8352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Pure</a:t>
            </a:r>
            <a:r>
              <a:rPr dirty="0" sz="5600" spc="-200"/>
              <a:t> </a:t>
            </a:r>
            <a:r>
              <a:rPr dirty="0" sz="5600" spc="-5"/>
              <a:t>Pipe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609588" y="2433827"/>
            <a:ext cx="5069205" cy="3718560"/>
            <a:chOff x="6609588" y="2433827"/>
            <a:chExt cx="5069205" cy="3718560"/>
          </a:xfrm>
        </p:grpSpPr>
        <p:sp>
          <p:nvSpPr>
            <p:cNvPr id="4" name="object 4"/>
            <p:cNvSpPr/>
            <p:nvPr/>
          </p:nvSpPr>
          <p:spPr>
            <a:xfrm>
              <a:off x="7815072" y="2433827"/>
              <a:ext cx="2668270" cy="3007995"/>
            </a:xfrm>
            <a:custGeom>
              <a:avLst/>
              <a:gdLst/>
              <a:ahLst/>
              <a:cxnLst/>
              <a:rect l="l" t="t" r="r" b="b"/>
              <a:pathLst>
                <a:path w="2668270" h="3007995">
                  <a:moveTo>
                    <a:pt x="1357756" y="0"/>
                  </a:moveTo>
                  <a:lnTo>
                    <a:pt x="1312291" y="0"/>
                  </a:lnTo>
                  <a:lnTo>
                    <a:pt x="1267332" y="9144"/>
                  </a:lnTo>
                  <a:lnTo>
                    <a:pt x="1224406" y="27558"/>
                  </a:lnTo>
                  <a:lnTo>
                    <a:pt x="112268" y="670178"/>
                  </a:lnTo>
                  <a:lnTo>
                    <a:pt x="74041" y="698119"/>
                  </a:lnTo>
                  <a:lnTo>
                    <a:pt x="42925" y="732408"/>
                  </a:lnTo>
                  <a:lnTo>
                    <a:pt x="19684" y="771651"/>
                  </a:lnTo>
                  <a:lnTo>
                    <a:pt x="5079" y="815086"/>
                  </a:lnTo>
                  <a:lnTo>
                    <a:pt x="0" y="861441"/>
                  </a:lnTo>
                  <a:lnTo>
                    <a:pt x="0" y="2146554"/>
                  </a:lnTo>
                  <a:lnTo>
                    <a:pt x="5079" y="2193163"/>
                  </a:lnTo>
                  <a:lnTo>
                    <a:pt x="19684" y="2237105"/>
                  </a:lnTo>
                  <a:lnTo>
                    <a:pt x="42925" y="2276729"/>
                  </a:lnTo>
                  <a:lnTo>
                    <a:pt x="74041" y="2310892"/>
                  </a:lnTo>
                  <a:lnTo>
                    <a:pt x="112268" y="2337816"/>
                  </a:lnTo>
                  <a:lnTo>
                    <a:pt x="1224406" y="2980563"/>
                  </a:lnTo>
                  <a:lnTo>
                    <a:pt x="1267332" y="2998851"/>
                  </a:lnTo>
                  <a:lnTo>
                    <a:pt x="1312291" y="3007995"/>
                  </a:lnTo>
                  <a:lnTo>
                    <a:pt x="1357756" y="3007995"/>
                  </a:lnTo>
                  <a:lnTo>
                    <a:pt x="1402079" y="2998851"/>
                  </a:lnTo>
                  <a:lnTo>
                    <a:pt x="1443735" y="2980563"/>
                  </a:lnTo>
                  <a:lnTo>
                    <a:pt x="2558414" y="2337816"/>
                  </a:lnTo>
                  <a:lnTo>
                    <a:pt x="2596260" y="2310892"/>
                  </a:lnTo>
                  <a:lnTo>
                    <a:pt x="2626868" y="2276729"/>
                  </a:lnTo>
                  <a:lnTo>
                    <a:pt x="2649347" y="2237105"/>
                  </a:lnTo>
                  <a:lnTo>
                    <a:pt x="2663317" y="2193163"/>
                  </a:lnTo>
                  <a:lnTo>
                    <a:pt x="2668143" y="2146554"/>
                  </a:lnTo>
                  <a:lnTo>
                    <a:pt x="2668143" y="861441"/>
                  </a:lnTo>
                  <a:lnTo>
                    <a:pt x="2663317" y="815086"/>
                  </a:lnTo>
                  <a:lnTo>
                    <a:pt x="2649347" y="771651"/>
                  </a:lnTo>
                  <a:lnTo>
                    <a:pt x="2626868" y="732408"/>
                  </a:lnTo>
                  <a:lnTo>
                    <a:pt x="2596260" y="698119"/>
                  </a:lnTo>
                  <a:lnTo>
                    <a:pt x="2558414" y="670178"/>
                  </a:lnTo>
                  <a:lnTo>
                    <a:pt x="1443735" y="27558"/>
                  </a:lnTo>
                  <a:lnTo>
                    <a:pt x="1402079" y="9144"/>
                  </a:lnTo>
                  <a:lnTo>
                    <a:pt x="135775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0624" y="2700527"/>
              <a:ext cx="2203450" cy="2487295"/>
            </a:xfrm>
            <a:custGeom>
              <a:avLst/>
              <a:gdLst/>
              <a:ahLst/>
              <a:cxnLst/>
              <a:rect l="l" t="t" r="r" b="b"/>
              <a:pathLst>
                <a:path w="2203450" h="2487295">
                  <a:moveTo>
                    <a:pt x="1100708" y="0"/>
                  </a:moveTo>
                  <a:lnTo>
                    <a:pt x="1053973" y="5715"/>
                  </a:lnTo>
                  <a:lnTo>
                    <a:pt x="1009903" y="22987"/>
                  </a:lnTo>
                  <a:lnTo>
                    <a:pt x="91821" y="553720"/>
                  </a:lnTo>
                  <a:lnTo>
                    <a:pt x="53721" y="583438"/>
                  </a:lnTo>
                  <a:lnTo>
                    <a:pt x="24892" y="621283"/>
                  </a:lnTo>
                  <a:lnTo>
                    <a:pt x="6476" y="664845"/>
                  </a:lnTo>
                  <a:lnTo>
                    <a:pt x="0" y="711835"/>
                  </a:lnTo>
                  <a:lnTo>
                    <a:pt x="0" y="1773301"/>
                  </a:lnTo>
                  <a:lnTo>
                    <a:pt x="6476" y="1821307"/>
                  </a:lnTo>
                  <a:lnTo>
                    <a:pt x="24892" y="1864741"/>
                  </a:lnTo>
                  <a:lnTo>
                    <a:pt x="53721" y="1902079"/>
                  </a:lnTo>
                  <a:lnTo>
                    <a:pt x="91821" y="1931416"/>
                  </a:lnTo>
                  <a:lnTo>
                    <a:pt x="1009903" y="2462149"/>
                  </a:lnTo>
                  <a:lnTo>
                    <a:pt x="1053973" y="2480818"/>
                  </a:lnTo>
                  <a:lnTo>
                    <a:pt x="1100708" y="2486914"/>
                  </a:lnTo>
                  <a:lnTo>
                    <a:pt x="1147952" y="2480818"/>
                  </a:lnTo>
                  <a:lnTo>
                    <a:pt x="1193419" y="2462149"/>
                  </a:lnTo>
                  <a:lnTo>
                    <a:pt x="2111502" y="1931416"/>
                  </a:lnTo>
                  <a:lnTo>
                    <a:pt x="2149602" y="1902079"/>
                  </a:lnTo>
                  <a:lnTo>
                    <a:pt x="2178430" y="1864741"/>
                  </a:lnTo>
                  <a:lnTo>
                    <a:pt x="2196846" y="1821307"/>
                  </a:lnTo>
                  <a:lnTo>
                    <a:pt x="2203323" y="1773301"/>
                  </a:lnTo>
                  <a:lnTo>
                    <a:pt x="2203323" y="711835"/>
                  </a:lnTo>
                  <a:lnTo>
                    <a:pt x="2196846" y="664845"/>
                  </a:lnTo>
                  <a:lnTo>
                    <a:pt x="2178430" y="621283"/>
                  </a:lnTo>
                  <a:lnTo>
                    <a:pt x="2149602" y="583438"/>
                  </a:lnTo>
                  <a:lnTo>
                    <a:pt x="2111502" y="553720"/>
                  </a:lnTo>
                  <a:lnTo>
                    <a:pt x="1193419" y="22987"/>
                  </a:lnTo>
                  <a:lnTo>
                    <a:pt x="1147952" y="5715"/>
                  </a:lnTo>
                  <a:lnTo>
                    <a:pt x="110070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09588" y="3294888"/>
              <a:ext cx="5069205" cy="2857500"/>
            </a:xfrm>
            <a:custGeom>
              <a:avLst/>
              <a:gdLst/>
              <a:ahLst/>
              <a:cxnLst/>
              <a:rect l="l" t="t" r="r" b="b"/>
              <a:pathLst>
                <a:path w="5069205" h="2857500">
                  <a:moveTo>
                    <a:pt x="4247768" y="0"/>
                  </a:moveTo>
                  <a:lnTo>
                    <a:pt x="4215637" y="6730"/>
                  </a:lnTo>
                  <a:lnTo>
                    <a:pt x="4189729" y="24891"/>
                  </a:lnTo>
                  <a:lnTo>
                    <a:pt x="4172457" y="51688"/>
                  </a:lnTo>
                  <a:lnTo>
                    <a:pt x="4166107" y="84200"/>
                  </a:lnTo>
                  <a:lnTo>
                    <a:pt x="4166107" y="1300479"/>
                  </a:lnTo>
                  <a:lnTo>
                    <a:pt x="4163821" y="1348739"/>
                  </a:lnTo>
                  <a:lnTo>
                    <a:pt x="4156836" y="1396364"/>
                  </a:lnTo>
                  <a:lnTo>
                    <a:pt x="4145279" y="1442719"/>
                  </a:lnTo>
                  <a:lnTo>
                    <a:pt x="4129531" y="1487804"/>
                  </a:lnTo>
                  <a:lnTo>
                    <a:pt x="4109719" y="1530984"/>
                  </a:lnTo>
                  <a:lnTo>
                    <a:pt x="4085843" y="1572259"/>
                  </a:lnTo>
                  <a:lnTo>
                    <a:pt x="4058284" y="1610994"/>
                  </a:lnTo>
                  <a:lnTo>
                    <a:pt x="4027169" y="1647189"/>
                  </a:lnTo>
                  <a:lnTo>
                    <a:pt x="3992498" y="1680336"/>
                  </a:lnTo>
                  <a:lnTo>
                    <a:pt x="3954653" y="1710181"/>
                  </a:lnTo>
                  <a:lnTo>
                    <a:pt x="3913758" y="1736470"/>
                  </a:lnTo>
                  <a:lnTo>
                    <a:pt x="2786887" y="2386710"/>
                  </a:lnTo>
                  <a:lnTo>
                    <a:pt x="2743580" y="2409443"/>
                  </a:lnTo>
                  <a:lnTo>
                    <a:pt x="2698622" y="2427604"/>
                  </a:lnTo>
                  <a:lnTo>
                    <a:pt x="2652648" y="2441320"/>
                  </a:lnTo>
                  <a:lnTo>
                    <a:pt x="2605658" y="2450464"/>
                  </a:lnTo>
                  <a:lnTo>
                    <a:pt x="2558160" y="2454909"/>
                  </a:lnTo>
                  <a:lnTo>
                    <a:pt x="2510662" y="2454909"/>
                  </a:lnTo>
                  <a:lnTo>
                    <a:pt x="2463164" y="2450464"/>
                  </a:lnTo>
                  <a:lnTo>
                    <a:pt x="2416175" y="2441320"/>
                  </a:lnTo>
                  <a:lnTo>
                    <a:pt x="2370201" y="2427604"/>
                  </a:lnTo>
                  <a:lnTo>
                    <a:pt x="2325242" y="2409443"/>
                  </a:lnTo>
                  <a:lnTo>
                    <a:pt x="2281935" y="2386710"/>
                  </a:lnTo>
                  <a:lnTo>
                    <a:pt x="1155064" y="1736470"/>
                  </a:lnTo>
                  <a:lnTo>
                    <a:pt x="1114170" y="1710181"/>
                  </a:lnTo>
                  <a:lnTo>
                    <a:pt x="1076325" y="1680336"/>
                  </a:lnTo>
                  <a:lnTo>
                    <a:pt x="1041653" y="1647189"/>
                  </a:lnTo>
                  <a:lnTo>
                    <a:pt x="1010538" y="1610994"/>
                  </a:lnTo>
                  <a:lnTo>
                    <a:pt x="982979" y="1572259"/>
                  </a:lnTo>
                  <a:lnTo>
                    <a:pt x="959103" y="1530984"/>
                  </a:lnTo>
                  <a:lnTo>
                    <a:pt x="939291" y="1487804"/>
                  </a:lnTo>
                  <a:lnTo>
                    <a:pt x="923543" y="1442719"/>
                  </a:lnTo>
                  <a:lnTo>
                    <a:pt x="911986" y="1396364"/>
                  </a:lnTo>
                  <a:lnTo>
                    <a:pt x="905001" y="1348739"/>
                  </a:lnTo>
                  <a:lnTo>
                    <a:pt x="902715" y="1300479"/>
                  </a:lnTo>
                  <a:lnTo>
                    <a:pt x="902715" y="84200"/>
                  </a:lnTo>
                  <a:lnTo>
                    <a:pt x="895984" y="51688"/>
                  </a:lnTo>
                  <a:lnTo>
                    <a:pt x="877696" y="24891"/>
                  </a:lnTo>
                  <a:lnTo>
                    <a:pt x="851026" y="6730"/>
                  </a:lnTo>
                  <a:lnTo>
                    <a:pt x="818514" y="0"/>
                  </a:lnTo>
                  <a:lnTo>
                    <a:pt x="786383" y="6730"/>
                  </a:lnTo>
                  <a:lnTo>
                    <a:pt x="760476" y="24891"/>
                  </a:lnTo>
                  <a:lnTo>
                    <a:pt x="743203" y="51688"/>
                  </a:lnTo>
                  <a:lnTo>
                    <a:pt x="736853" y="84200"/>
                  </a:lnTo>
                  <a:lnTo>
                    <a:pt x="736853" y="382396"/>
                  </a:lnTo>
                  <a:lnTo>
                    <a:pt x="730122" y="431545"/>
                  </a:lnTo>
                  <a:lnTo>
                    <a:pt x="711326" y="475360"/>
                  </a:lnTo>
                  <a:lnTo>
                    <a:pt x="682370" y="512571"/>
                  </a:lnTo>
                  <a:lnTo>
                    <a:pt x="645159" y="541146"/>
                  </a:lnTo>
                  <a:lnTo>
                    <a:pt x="601471" y="559561"/>
                  </a:lnTo>
                  <a:lnTo>
                    <a:pt x="553338" y="566038"/>
                  </a:lnTo>
                  <a:lnTo>
                    <a:pt x="84200" y="566038"/>
                  </a:lnTo>
                  <a:lnTo>
                    <a:pt x="54609" y="570991"/>
                  </a:lnTo>
                  <a:lnTo>
                    <a:pt x="28701" y="584834"/>
                  </a:lnTo>
                  <a:lnTo>
                    <a:pt x="9525" y="605789"/>
                  </a:lnTo>
                  <a:lnTo>
                    <a:pt x="0" y="632332"/>
                  </a:lnTo>
                  <a:lnTo>
                    <a:pt x="888" y="670432"/>
                  </a:lnTo>
                  <a:lnTo>
                    <a:pt x="16636" y="702182"/>
                  </a:lnTo>
                  <a:lnTo>
                    <a:pt x="43814" y="723772"/>
                  </a:lnTo>
                  <a:lnTo>
                    <a:pt x="79120" y="731773"/>
                  </a:lnTo>
                  <a:lnTo>
                    <a:pt x="553338" y="731773"/>
                  </a:lnTo>
                  <a:lnTo>
                    <a:pt x="601471" y="738250"/>
                  </a:lnTo>
                  <a:lnTo>
                    <a:pt x="645159" y="756665"/>
                  </a:lnTo>
                  <a:lnTo>
                    <a:pt x="682370" y="785240"/>
                  </a:lnTo>
                  <a:lnTo>
                    <a:pt x="711326" y="822451"/>
                  </a:lnTo>
                  <a:lnTo>
                    <a:pt x="730122" y="866393"/>
                  </a:lnTo>
                  <a:lnTo>
                    <a:pt x="736853" y="915288"/>
                  </a:lnTo>
                  <a:lnTo>
                    <a:pt x="736853" y="1300479"/>
                  </a:lnTo>
                  <a:lnTo>
                    <a:pt x="738758" y="1351025"/>
                  </a:lnTo>
                  <a:lnTo>
                    <a:pt x="744473" y="1400809"/>
                  </a:lnTo>
                  <a:lnTo>
                    <a:pt x="753871" y="1449831"/>
                  </a:lnTo>
                  <a:lnTo>
                    <a:pt x="766952" y="1497837"/>
                  </a:lnTo>
                  <a:lnTo>
                    <a:pt x="783462" y="1544700"/>
                  </a:lnTo>
                  <a:lnTo>
                    <a:pt x="803275" y="1590039"/>
                  </a:lnTo>
                  <a:lnTo>
                    <a:pt x="826388" y="1633727"/>
                  </a:lnTo>
                  <a:lnTo>
                    <a:pt x="852677" y="1675764"/>
                  </a:lnTo>
                  <a:lnTo>
                    <a:pt x="882014" y="1715642"/>
                  </a:lnTo>
                  <a:lnTo>
                    <a:pt x="914272" y="1753488"/>
                  </a:lnTo>
                  <a:lnTo>
                    <a:pt x="949451" y="1788921"/>
                  </a:lnTo>
                  <a:lnTo>
                    <a:pt x="987297" y="1821814"/>
                  </a:lnTo>
                  <a:lnTo>
                    <a:pt x="1027810" y="1851913"/>
                  </a:lnTo>
                  <a:lnTo>
                    <a:pt x="1070863" y="1879218"/>
                  </a:lnTo>
                  <a:lnTo>
                    <a:pt x="1404873" y="2073020"/>
                  </a:lnTo>
                  <a:lnTo>
                    <a:pt x="1443354" y="2103246"/>
                  </a:lnTo>
                  <a:lnTo>
                    <a:pt x="1471929" y="2141219"/>
                  </a:lnTo>
                  <a:lnTo>
                    <a:pt x="1489709" y="2184526"/>
                  </a:lnTo>
                  <a:lnTo>
                    <a:pt x="1495932" y="2230881"/>
                  </a:lnTo>
                  <a:lnTo>
                    <a:pt x="1490090" y="2277871"/>
                  </a:lnTo>
                  <a:lnTo>
                    <a:pt x="1471294" y="2322956"/>
                  </a:lnTo>
                  <a:lnTo>
                    <a:pt x="1236598" y="2733420"/>
                  </a:lnTo>
                  <a:lnTo>
                    <a:pt x="1231391" y="2743072"/>
                  </a:lnTo>
                  <a:lnTo>
                    <a:pt x="1227454" y="2752851"/>
                  </a:lnTo>
                  <a:lnTo>
                    <a:pt x="1224787" y="2763138"/>
                  </a:lnTo>
                  <a:lnTo>
                    <a:pt x="1223898" y="2774187"/>
                  </a:lnTo>
                  <a:lnTo>
                    <a:pt x="1227581" y="2798317"/>
                  </a:lnTo>
                  <a:lnTo>
                    <a:pt x="1238250" y="2820161"/>
                  </a:lnTo>
                  <a:lnTo>
                    <a:pt x="1255013" y="2838068"/>
                  </a:lnTo>
                  <a:lnTo>
                    <a:pt x="1277365" y="2850768"/>
                  </a:lnTo>
                  <a:lnTo>
                    <a:pt x="1307718" y="2856229"/>
                  </a:lnTo>
                  <a:lnTo>
                    <a:pt x="1336039" y="2850641"/>
                  </a:lnTo>
                  <a:lnTo>
                    <a:pt x="1360677" y="2835655"/>
                  </a:lnTo>
                  <a:lnTo>
                    <a:pt x="1379473" y="2812414"/>
                  </a:lnTo>
                  <a:lnTo>
                    <a:pt x="1613915" y="2407030"/>
                  </a:lnTo>
                  <a:lnTo>
                    <a:pt x="1644141" y="2367406"/>
                  </a:lnTo>
                  <a:lnTo>
                    <a:pt x="1682241" y="2338196"/>
                  </a:lnTo>
                  <a:lnTo>
                    <a:pt x="1725802" y="2320035"/>
                  </a:lnTo>
                  <a:lnTo>
                    <a:pt x="1772665" y="2313558"/>
                  </a:lnTo>
                  <a:lnTo>
                    <a:pt x="1820290" y="2319400"/>
                  </a:lnTo>
                  <a:lnTo>
                    <a:pt x="1866391" y="2338196"/>
                  </a:lnTo>
                  <a:lnTo>
                    <a:pt x="2200402" y="2531998"/>
                  </a:lnTo>
                  <a:lnTo>
                    <a:pt x="2245359" y="2555239"/>
                  </a:lnTo>
                  <a:lnTo>
                    <a:pt x="2291587" y="2575051"/>
                  </a:lnTo>
                  <a:lnTo>
                    <a:pt x="2338831" y="2591180"/>
                  </a:lnTo>
                  <a:lnTo>
                    <a:pt x="2386964" y="2603753"/>
                  </a:lnTo>
                  <a:lnTo>
                    <a:pt x="2435732" y="2612770"/>
                  </a:lnTo>
                  <a:lnTo>
                    <a:pt x="2485008" y="2618104"/>
                  </a:lnTo>
                  <a:lnTo>
                    <a:pt x="2534411" y="2619882"/>
                  </a:lnTo>
                  <a:lnTo>
                    <a:pt x="2583814" y="2618104"/>
                  </a:lnTo>
                  <a:lnTo>
                    <a:pt x="2632963" y="2612770"/>
                  </a:lnTo>
                  <a:lnTo>
                    <a:pt x="2681731" y="2603753"/>
                  </a:lnTo>
                  <a:lnTo>
                    <a:pt x="2729864" y="2591180"/>
                  </a:lnTo>
                  <a:lnTo>
                    <a:pt x="2777235" y="2575051"/>
                  </a:lnTo>
                  <a:lnTo>
                    <a:pt x="2823463" y="2555239"/>
                  </a:lnTo>
                  <a:lnTo>
                    <a:pt x="2868294" y="2531998"/>
                  </a:lnTo>
                  <a:lnTo>
                    <a:pt x="3202431" y="2338196"/>
                  </a:lnTo>
                  <a:lnTo>
                    <a:pt x="3247516" y="2319400"/>
                  </a:lnTo>
                  <a:lnTo>
                    <a:pt x="3294379" y="2313558"/>
                  </a:lnTo>
                  <a:lnTo>
                    <a:pt x="3340734" y="2320035"/>
                  </a:lnTo>
                  <a:lnTo>
                    <a:pt x="3384168" y="2338196"/>
                  </a:lnTo>
                  <a:lnTo>
                    <a:pt x="3422141" y="2367406"/>
                  </a:lnTo>
                  <a:lnTo>
                    <a:pt x="3452367" y="2407030"/>
                  </a:lnTo>
                  <a:lnTo>
                    <a:pt x="3686809" y="2812414"/>
                  </a:lnTo>
                  <a:lnTo>
                    <a:pt x="3705605" y="2835655"/>
                  </a:lnTo>
                  <a:lnTo>
                    <a:pt x="3729862" y="2851022"/>
                  </a:lnTo>
                  <a:lnTo>
                    <a:pt x="3757421" y="2857245"/>
                  </a:lnTo>
                  <a:lnTo>
                    <a:pt x="3786251" y="2853308"/>
                  </a:lnTo>
                  <a:lnTo>
                    <a:pt x="3818508" y="2833115"/>
                  </a:lnTo>
                  <a:lnTo>
                    <a:pt x="3837939" y="2802889"/>
                  </a:lnTo>
                  <a:lnTo>
                    <a:pt x="3843019" y="2767964"/>
                  </a:lnTo>
                  <a:lnTo>
                    <a:pt x="3832225" y="2733420"/>
                  </a:lnTo>
                  <a:lnTo>
                    <a:pt x="3597529" y="2322956"/>
                  </a:lnTo>
                  <a:lnTo>
                    <a:pt x="3578732" y="2277871"/>
                  </a:lnTo>
                  <a:lnTo>
                    <a:pt x="3572890" y="2230881"/>
                  </a:lnTo>
                  <a:lnTo>
                    <a:pt x="3579113" y="2184526"/>
                  </a:lnTo>
                  <a:lnTo>
                    <a:pt x="3596893" y="2141219"/>
                  </a:lnTo>
                  <a:lnTo>
                    <a:pt x="3625468" y="2103246"/>
                  </a:lnTo>
                  <a:lnTo>
                    <a:pt x="3663950" y="2073020"/>
                  </a:lnTo>
                  <a:lnTo>
                    <a:pt x="3997959" y="1879218"/>
                  </a:lnTo>
                  <a:lnTo>
                    <a:pt x="4041012" y="1852040"/>
                  </a:lnTo>
                  <a:lnTo>
                    <a:pt x="4081526" y="1821941"/>
                  </a:lnTo>
                  <a:lnTo>
                    <a:pt x="4119371" y="1789175"/>
                  </a:lnTo>
                  <a:lnTo>
                    <a:pt x="4154551" y="1753996"/>
                  </a:lnTo>
                  <a:lnTo>
                    <a:pt x="4186808" y="1716277"/>
                  </a:lnTo>
                  <a:lnTo>
                    <a:pt x="4216145" y="1676526"/>
                  </a:lnTo>
                  <a:lnTo>
                    <a:pt x="4242434" y="1634743"/>
                  </a:lnTo>
                  <a:lnTo>
                    <a:pt x="4265548" y="1591055"/>
                  </a:lnTo>
                  <a:lnTo>
                    <a:pt x="4285360" y="1545716"/>
                  </a:lnTo>
                  <a:lnTo>
                    <a:pt x="4301870" y="1498980"/>
                  </a:lnTo>
                  <a:lnTo>
                    <a:pt x="4314952" y="1450847"/>
                  </a:lnTo>
                  <a:lnTo>
                    <a:pt x="4324350" y="1401698"/>
                  </a:lnTo>
                  <a:lnTo>
                    <a:pt x="4330064" y="1351406"/>
                  </a:lnTo>
                  <a:lnTo>
                    <a:pt x="4331969" y="1300479"/>
                  </a:lnTo>
                  <a:lnTo>
                    <a:pt x="4331969" y="915288"/>
                  </a:lnTo>
                  <a:lnTo>
                    <a:pt x="4338446" y="866393"/>
                  </a:lnTo>
                  <a:lnTo>
                    <a:pt x="4356861" y="822451"/>
                  </a:lnTo>
                  <a:lnTo>
                    <a:pt x="4385436" y="785240"/>
                  </a:lnTo>
                  <a:lnTo>
                    <a:pt x="4422520" y="756665"/>
                  </a:lnTo>
                  <a:lnTo>
                    <a:pt x="4466462" y="738250"/>
                  </a:lnTo>
                  <a:lnTo>
                    <a:pt x="4515484" y="731773"/>
                  </a:lnTo>
                  <a:lnTo>
                    <a:pt x="4984622" y="731773"/>
                  </a:lnTo>
                  <a:lnTo>
                    <a:pt x="5013959" y="726820"/>
                  </a:lnTo>
                  <a:lnTo>
                    <a:pt x="5039106" y="712977"/>
                  </a:lnTo>
                  <a:lnTo>
                    <a:pt x="5058156" y="692022"/>
                  </a:lnTo>
                  <a:lnTo>
                    <a:pt x="5068823" y="665479"/>
                  </a:lnTo>
                  <a:lnTo>
                    <a:pt x="5067554" y="627379"/>
                  </a:lnTo>
                  <a:lnTo>
                    <a:pt x="5050916" y="595756"/>
                  </a:lnTo>
                  <a:lnTo>
                    <a:pt x="5022850" y="574039"/>
                  </a:lnTo>
                  <a:lnTo>
                    <a:pt x="4987162" y="566038"/>
                  </a:lnTo>
                  <a:lnTo>
                    <a:pt x="4515484" y="566038"/>
                  </a:lnTo>
                  <a:lnTo>
                    <a:pt x="4466462" y="559561"/>
                  </a:lnTo>
                  <a:lnTo>
                    <a:pt x="4422520" y="541146"/>
                  </a:lnTo>
                  <a:lnTo>
                    <a:pt x="4385436" y="512571"/>
                  </a:lnTo>
                  <a:lnTo>
                    <a:pt x="4356861" y="475360"/>
                  </a:lnTo>
                  <a:lnTo>
                    <a:pt x="4338446" y="431545"/>
                  </a:lnTo>
                  <a:lnTo>
                    <a:pt x="4331969" y="382396"/>
                  </a:lnTo>
                  <a:lnTo>
                    <a:pt x="4331969" y="84200"/>
                  </a:lnTo>
                  <a:lnTo>
                    <a:pt x="4325238" y="51688"/>
                  </a:lnTo>
                  <a:lnTo>
                    <a:pt x="4307078" y="24891"/>
                  </a:lnTo>
                  <a:lnTo>
                    <a:pt x="4280281" y="6730"/>
                  </a:lnTo>
                  <a:lnTo>
                    <a:pt x="4247768" y="0"/>
                  </a:lnTo>
                  <a:close/>
                </a:path>
              </a:pathLst>
            </a:custGeom>
            <a:solidFill>
              <a:srgbClr val="525F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0" y="3000755"/>
              <a:ext cx="198120" cy="1965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771376" y="3015995"/>
            <a:ext cx="5713730" cy="1839595"/>
            <a:chOff x="11771376" y="3015995"/>
            <a:chExt cx="5713730" cy="18395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1376" y="3845051"/>
              <a:ext cx="196596" cy="1965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7680" y="3015995"/>
              <a:ext cx="5567172" cy="18394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51792" y="3112007"/>
              <a:ext cx="5304790" cy="1651635"/>
            </a:xfrm>
            <a:custGeom>
              <a:avLst/>
              <a:gdLst/>
              <a:ahLst/>
              <a:cxnLst/>
              <a:rect l="l" t="t" r="r" b="b"/>
              <a:pathLst>
                <a:path w="5304790" h="1651635">
                  <a:moveTo>
                    <a:pt x="5029581" y="0"/>
                  </a:moveTo>
                  <a:lnTo>
                    <a:pt x="275081" y="0"/>
                  </a:lnTo>
                  <a:lnTo>
                    <a:pt x="225678" y="4445"/>
                  </a:lnTo>
                  <a:lnTo>
                    <a:pt x="179069" y="17272"/>
                  </a:lnTo>
                  <a:lnTo>
                    <a:pt x="136271" y="37592"/>
                  </a:lnTo>
                  <a:lnTo>
                    <a:pt x="97916" y="64770"/>
                  </a:lnTo>
                  <a:lnTo>
                    <a:pt x="64642" y="97917"/>
                  </a:lnTo>
                  <a:lnTo>
                    <a:pt x="37591" y="136398"/>
                  </a:lnTo>
                  <a:lnTo>
                    <a:pt x="17272" y="179197"/>
                  </a:lnTo>
                  <a:lnTo>
                    <a:pt x="4444" y="225806"/>
                  </a:lnTo>
                  <a:lnTo>
                    <a:pt x="0" y="275209"/>
                  </a:lnTo>
                  <a:lnTo>
                    <a:pt x="0" y="1376299"/>
                  </a:lnTo>
                  <a:lnTo>
                    <a:pt x="4444" y="1425702"/>
                  </a:lnTo>
                  <a:lnTo>
                    <a:pt x="17272" y="1472311"/>
                  </a:lnTo>
                  <a:lnTo>
                    <a:pt x="37591" y="1515110"/>
                  </a:lnTo>
                  <a:lnTo>
                    <a:pt x="64642" y="1553591"/>
                  </a:lnTo>
                  <a:lnTo>
                    <a:pt x="97916" y="1586738"/>
                  </a:lnTo>
                  <a:lnTo>
                    <a:pt x="136271" y="1613916"/>
                  </a:lnTo>
                  <a:lnTo>
                    <a:pt x="179069" y="1634236"/>
                  </a:lnTo>
                  <a:lnTo>
                    <a:pt x="225678" y="1647063"/>
                  </a:lnTo>
                  <a:lnTo>
                    <a:pt x="275081" y="1651508"/>
                  </a:lnTo>
                  <a:lnTo>
                    <a:pt x="5029581" y="1651508"/>
                  </a:lnTo>
                  <a:lnTo>
                    <a:pt x="5078984" y="1647063"/>
                  </a:lnTo>
                  <a:lnTo>
                    <a:pt x="5125592" y="1634236"/>
                  </a:lnTo>
                  <a:lnTo>
                    <a:pt x="5168392" y="1613916"/>
                  </a:lnTo>
                  <a:lnTo>
                    <a:pt x="5206746" y="1586738"/>
                  </a:lnTo>
                  <a:lnTo>
                    <a:pt x="5240019" y="1553591"/>
                  </a:lnTo>
                  <a:lnTo>
                    <a:pt x="5267071" y="1515110"/>
                  </a:lnTo>
                  <a:lnTo>
                    <a:pt x="5287390" y="1472311"/>
                  </a:lnTo>
                  <a:lnTo>
                    <a:pt x="5300217" y="1425702"/>
                  </a:lnTo>
                  <a:lnTo>
                    <a:pt x="5304663" y="1376299"/>
                  </a:lnTo>
                  <a:lnTo>
                    <a:pt x="5304663" y="275209"/>
                  </a:lnTo>
                  <a:lnTo>
                    <a:pt x="5300217" y="225806"/>
                  </a:lnTo>
                  <a:lnTo>
                    <a:pt x="5287390" y="179197"/>
                  </a:lnTo>
                  <a:lnTo>
                    <a:pt x="5267071" y="136398"/>
                  </a:lnTo>
                  <a:lnTo>
                    <a:pt x="5240019" y="97917"/>
                  </a:lnTo>
                  <a:lnTo>
                    <a:pt x="5206746" y="64770"/>
                  </a:lnTo>
                  <a:lnTo>
                    <a:pt x="5168392" y="37592"/>
                  </a:lnTo>
                  <a:lnTo>
                    <a:pt x="5125592" y="17272"/>
                  </a:lnTo>
                  <a:lnTo>
                    <a:pt x="5078984" y="4445"/>
                  </a:lnTo>
                  <a:lnTo>
                    <a:pt x="5029581" y="0"/>
                  </a:lnTo>
                  <a:close/>
                </a:path>
              </a:pathLst>
            </a:custGeom>
            <a:solidFill>
              <a:srgbClr val="00CC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52554" y="3112769"/>
              <a:ext cx="5304790" cy="1651635"/>
            </a:xfrm>
            <a:custGeom>
              <a:avLst/>
              <a:gdLst/>
              <a:ahLst/>
              <a:cxnLst/>
              <a:rect l="l" t="t" r="r" b="b"/>
              <a:pathLst>
                <a:path w="5304790" h="1651635">
                  <a:moveTo>
                    <a:pt x="0" y="275208"/>
                  </a:moveTo>
                  <a:lnTo>
                    <a:pt x="4445" y="225805"/>
                  </a:lnTo>
                  <a:lnTo>
                    <a:pt x="17272" y="179197"/>
                  </a:lnTo>
                  <a:lnTo>
                    <a:pt x="37592" y="136398"/>
                  </a:lnTo>
                  <a:lnTo>
                    <a:pt x="64643" y="97916"/>
                  </a:lnTo>
                  <a:lnTo>
                    <a:pt x="97917" y="64770"/>
                  </a:lnTo>
                  <a:lnTo>
                    <a:pt x="136271" y="37591"/>
                  </a:lnTo>
                  <a:lnTo>
                    <a:pt x="179070" y="17272"/>
                  </a:lnTo>
                  <a:lnTo>
                    <a:pt x="225678" y="4445"/>
                  </a:lnTo>
                  <a:lnTo>
                    <a:pt x="275081" y="0"/>
                  </a:lnTo>
                  <a:lnTo>
                    <a:pt x="5029581" y="0"/>
                  </a:lnTo>
                  <a:lnTo>
                    <a:pt x="5078984" y="4445"/>
                  </a:lnTo>
                  <a:lnTo>
                    <a:pt x="5125592" y="17272"/>
                  </a:lnTo>
                  <a:lnTo>
                    <a:pt x="5168392" y="37591"/>
                  </a:lnTo>
                  <a:lnTo>
                    <a:pt x="5206746" y="64770"/>
                  </a:lnTo>
                  <a:lnTo>
                    <a:pt x="5240019" y="97916"/>
                  </a:lnTo>
                  <a:lnTo>
                    <a:pt x="5267071" y="136398"/>
                  </a:lnTo>
                  <a:lnTo>
                    <a:pt x="5287390" y="179197"/>
                  </a:lnTo>
                  <a:lnTo>
                    <a:pt x="5300217" y="225805"/>
                  </a:lnTo>
                  <a:lnTo>
                    <a:pt x="5304663" y="275208"/>
                  </a:lnTo>
                  <a:lnTo>
                    <a:pt x="5304663" y="1376299"/>
                  </a:lnTo>
                  <a:lnTo>
                    <a:pt x="5300217" y="1425702"/>
                  </a:lnTo>
                  <a:lnTo>
                    <a:pt x="5287390" y="1472310"/>
                  </a:lnTo>
                  <a:lnTo>
                    <a:pt x="5267071" y="1515109"/>
                  </a:lnTo>
                  <a:lnTo>
                    <a:pt x="5240019" y="1553590"/>
                  </a:lnTo>
                  <a:lnTo>
                    <a:pt x="5206746" y="1586738"/>
                  </a:lnTo>
                  <a:lnTo>
                    <a:pt x="5168392" y="1613915"/>
                  </a:lnTo>
                  <a:lnTo>
                    <a:pt x="5125592" y="1634235"/>
                  </a:lnTo>
                  <a:lnTo>
                    <a:pt x="5078984" y="1647063"/>
                  </a:lnTo>
                  <a:lnTo>
                    <a:pt x="5029581" y="1651507"/>
                  </a:lnTo>
                  <a:lnTo>
                    <a:pt x="275081" y="1651507"/>
                  </a:lnTo>
                  <a:lnTo>
                    <a:pt x="225678" y="1647063"/>
                  </a:lnTo>
                  <a:lnTo>
                    <a:pt x="179070" y="1634235"/>
                  </a:lnTo>
                  <a:lnTo>
                    <a:pt x="136271" y="1613915"/>
                  </a:lnTo>
                  <a:lnTo>
                    <a:pt x="97917" y="1586738"/>
                  </a:lnTo>
                  <a:lnTo>
                    <a:pt x="64643" y="1553590"/>
                  </a:lnTo>
                  <a:lnTo>
                    <a:pt x="37592" y="1515109"/>
                  </a:lnTo>
                  <a:lnTo>
                    <a:pt x="17272" y="1472310"/>
                  </a:lnTo>
                  <a:lnTo>
                    <a:pt x="4445" y="1425702"/>
                  </a:lnTo>
                  <a:lnTo>
                    <a:pt x="0" y="1376299"/>
                  </a:lnTo>
                  <a:lnTo>
                    <a:pt x="0" y="27520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8543" y="6292596"/>
            <a:ext cx="192024" cy="1950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5907" y="6292596"/>
            <a:ext cx="195072" cy="1950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17447" y="3015995"/>
            <a:ext cx="5599430" cy="1839595"/>
            <a:chOff x="917447" y="3015995"/>
            <a:chExt cx="5599430" cy="18395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0027" y="3845051"/>
              <a:ext cx="196596" cy="1965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7447" y="3015995"/>
              <a:ext cx="5448300" cy="18394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8511" y="3112007"/>
              <a:ext cx="5189220" cy="1651635"/>
            </a:xfrm>
            <a:custGeom>
              <a:avLst/>
              <a:gdLst/>
              <a:ahLst/>
              <a:cxnLst/>
              <a:rect l="l" t="t" r="r" b="b"/>
              <a:pathLst>
                <a:path w="5189220" h="1651635">
                  <a:moveTo>
                    <a:pt x="4914138" y="0"/>
                  </a:moveTo>
                  <a:lnTo>
                    <a:pt x="275081" y="0"/>
                  </a:lnTo>
                  <a:lnTo>
                    <a:pt x="225678" y="4445"/>
                  </a:lnTo>
                  <a:lnTo>
                    <a:pt x="179095" y="17272"/>
                  </a:lnTo>
                  <a:lnTo>
                    <a:pt x="136245" y="37592"/>
                  </a:lnTo>
                  <a:lnTo>
                    <a:pt x="97853" y="64770"/>
                  </a:lnTo>
                  <a:lnTo>
                    <a:pt x="64693" y="97917"/>
                  </a:lnTo>
                  <a:lnTo>
                    <a:pt x="37553" y="136398"/>
                  </a:lnTo>
                  <a:lnTo>
                    <a:pt x="17208" y="179197"/>
                  </a:lnTo>
                  <a:lnTo>
                    <a:pt x="4432" y="225806"/>
                  </a:lnTo>
                  <a:lnTo>
                    <a:pt x="0" y="275209"/>
                  </a:lnTo>
                  <a:lnTo>
                    <a:pt x="0" y="1376299"/>
                  </a:lnTo>
                  <a:lnTo>
                    <a:pt x="4432" y="1425702"/>
                  </a:lnTo>
                  <a:lnTo>
                    <a:pt x="17208" y="1472311"/>
                  </a:lnTo>
                  <a:lnTo>
                    <a:pt x="37553" y="1515110"/>
                  </a:lnTo>
                  <a:lnTo>
                    <a:pt x="64693" y="1553591"/>
                  </a:lnTo>
                  <a:lnTo>
                    <a:pt x="97853" y="1586738"/>
                  </a:lnTo>
                  <a:lnTo>
                    <a:pt x="136245" y="1613916"/>
                  </a:lnTo>
                  <a:lnTo>
                    <a:pt x="179095" y="1634236"/>
                  </a:lnTo>
                  <a:lnTo>
                    <a:pt x="225678" y="1647063"/>
                  </a:lnTo>
                  <a:lnTo>
                    <a:pt x="275081" y="1651508"/>
                  </a:lnTo>
                  <a:lnTo>
                    <a:pt x="4914138" y="1651508"/>
                  </a:lnTo>
                  <a:lnTo>
                    <a:pt x="4963541" y="1647063"/>
                  </a:lnTo>
                  <a:lnTo>
                    <a:pt x="5010150" y="1634236"/>
                  </a:lnTo>
                  <a:lnTo>
                    <a:pt x="5052949" y="1613916"/>
                  </a:lnTo>
                  <a:lnTo>
                    <a:pt x="5091303" y="1586738"/>
                  </a:lnTo>
                  <a:lnTo>
                    <a:pt x="5124450" y="1553591"/>
                  </a:lnTo>
                  <a:lnTo>
                    <a:pt x="5151628" y="1515110"/>
                  </a:lnTo>
                  <a:lnTo>
                    <a:pt x="5171948" y="1472311"/>
                  </a:lnTo>
                  <a:lnTo>
                    <a:pt x="5184775" y="1425702"/>
                  </a:lnTo>
                  <a:lnTo>
                    <a:pt x="5189220" y="1376299"/>
                  </a:lnTo>
                  <a:lnTo>
                    <a:pt x="5189220" y="275209"/>
                  </a:lnTo>
                  <a:lnTo>
                    <a:pt x="5184775" y="225806"/>
                  </a:lnTo>
                  <a:lnTo>
                    <a:pt x="5171948" y="179197"/>
                  </a:lnTo>
                  <a:lnTo>
                    <a:pt x="5151628" y="136398"/>
                  </a:lnTo>
                  <a:lnTo>
                    <a:pt x="5124450" y="97917"/>
                  </a:lnTo>
                  <a:lnTo>
                    <a:pt x="5091303" y="64770"/>
                  </a:lnTo>
                  <a:lnTo>
                    <a:pt x="5052949" y="37592"/>
                  </a:lnTo>
                  <a:lnTo>
                    <a:pt x="5010150" y="17272"/>
                  </a:lnTo>
                  <a:lnTo>
                    <a:pt x="4963541" y="4445"/>
                  </a:lnTo>
                  <a:lnTo>
                    <a:pt x="4914138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9273" y="3112769"/>
              <a:ext cx="5189220" cy="1651635"/>
            </a:xfrm>
            <a:custGeom>
              <a:avLst/>
              <a:gdLst/>
              <a:ahLst/>
              <a:cxnLst/>
              <a:rect l="l" t="t" r="r" b="b"/>
              <a:pathLst>
                <a:path w="5189220" h="1651635">
                  <a:moveTo>
                    <a:pt x="0" y="275208"/>
                  </a:moveTo>
                  <a:lnTo>
                    <a:pt x="4432" y="225805"/>
                  </a:lnTo>
                  <a:lnTo>
                    <a:pt x="17208" y="179197"/>
                  </a:lnTo>
                  <a:lnTo>
                    <a:pt x="37553" y="136398"/>
                  </a:lnTo>
                  <a:lnTo>
                    <a:pt x="64693" y="97916"/>
                  </a:lnTo>
                  <a:lnTo>
                    <a:pt x="97853" y="64770"/>
                  </a:lnTo>
                  <a:lnTo>
                    <a:pt x="136245" y="37591"/>
                  </a:lnTo>
                  <a:lnTo>
                    <a:pt x="179095" y="17272"/>
                  </a:lnTo>
                  <a:lnTo>
                    <a:pt x="225678" y="4445"/>
                  </a:lnTo>
                  <a:lnTo>
                    <a:pt x="275081" y="0"/>
                  </a:lnTo>
                  <a:lnTo>
                    <a:pt x="4914138" y="0"/>
                  </a:lnTo>
                  <a:lnTo>
                    <a:pt x="4963541" y="4445"/>
                  </a:lnTo>
                  <a:lnTo>
                    <a:pt x="5010150" y="17272"/>
                  </a:lnTo>
                  <a:lnTo>
                    <a:pt x="5052949" y="37591"/>
                  </a:lnTo>
                  <a:lnTo>
                    <a:pt x="5091303" y="64770"/>
                  </a:lnTo>
                  <a:lnTo>
                    <a:pt x="5124450" y="97916"/>
                  </a:lnTo>
                  <a:lnTo>
                    <a:pt x="5151628" y="136398"/>
                  </a:lnTo>
                  <a:lnTo>
                    <a:pt x="5171948" y="179197"/>
                  </a:lnTo>
                  <a:lnTo>
                    <a:pt x="5184775" y="225805"/>
                  </a:lnTo>
                  <a:lnTo>
                    <a:pt x="5189220" y="275208"/>
                  </a:lnTo>
                  <a:lnTo>
                    <a:pt x="5189220" y="1376299"/>
                  </a:lnTo>
                  <a:lnTo>
                    <a:pt x="5184775" y="1425702"/>
                  </a:lnTo>
                  <a:lnTo>
                    <a:pt x="5171948" y="1472310"/>
                  </a:lnTo>
                  <a:lnTo>
                    <a:pt x="5151628" y="1515109"/>
                  </a:lnTo>
                  <a:lnTo>
                    <a:pt x="5124450" y="1553590"/>
                  </a:lnTo>
                  <a:lnTo>
                    <a:pt x="5091303" y="1586738"/>
                  </a:lnTo>
                  <a:lnTo>
                    <a:pt x="5052949" y="1613915"/>
                  </a:lnTo>
                  <a:lnTo>
                    <a:pt x="5010150" y="1634235"/>
                  </a:lnTo>
                  <a:lnTo>
                    <a:pt x="4963541" y="1647063"/>
                  </a:lnTo>
                  <a:lnTo>
                    <a:pt x="4914138" y="1651507"/>
                  </a:lnTo>
                  <a:lnTo>
                    <a:pt x="275081" y="1651507"/>
                  </a:lnTo>
                  <a:lnTo>
                    <a:pt x="225678" y="1647063"/>
                  </a:lnTo>
                  <a:lnTo>
                    <a:pt x="179095" y="1634235"/>
                  </a:lnTo>
                  <a:lnTo>
                    <a:pt x="136245" y="1613915"/>
                  </a:lnTo>
                  <a:lnTo>
                    <a:pt x="97853" y="1586738"/>
                  </a:lnTo>
                  <a:lnTo>
                    <a:pt x="64693" y="1553590"/>
                  </a:lnTo>
                  <a:lnTo>
                    <a:pt x="37553" y="1515109"/>
                  </a:lnTo>
                  <a:lnTo>
                    <a:pt x="17208" y="1472310"/>
                  </a:lnTo>
                  <a:lnTo>
                    <a:pt x="4432" y="1425702"/>
                  </a:lnTo>
                  <a:lnTo>
                    <a:pt x="0" y="1376299"/>
                  </a:lnTo>
                  <a:lnTo>
                    <a:pt x="0" y="27520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470152" y="3154501"/>
            <a:ext cx="43548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 its value changes then it is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considered as pure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 and the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76272" y="6757568"/>
            <a:ext cx="6746875" cy="1805939"/>
            <a:chOff x="2176272" y="6757568"/>
            <a:chExt cx="6746875" cy="1805939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6272" y="6757568"/>
              <a:ext cx="6746748" cy="18057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04288" y="6829043"/>
              <a:ext cx="6496685" cy="1651635"/>
            </a:xfrm>
            <a:custGeom>
              <a:avLst/>
              <a:gdLst/>
              <a:ahLst/>
              <a:cxnLst/>
              <a:rect l="l" t="t" r="r" b="b"/>
              <a:pathLst>
                <a:path w="6496684" h="1651634">
                  <a:moveTo>
                    <a:pt x="6221221" y="0"/>
                  </a:moveTo>
                  <a:lnTo>
                    <a:pt x="275081" y="0"/>
                  </a:lnTo>
                  <a:lnTo>
                    <a:pt x="225679" y="4444"/>
                  </a:lnTo>
                  <a:lnTo>
                    <a:pt x="179069" y="17271"/>
                  </a:lnTo>
                  <a:lnTo>
                    <a:pt x="136270" y="37591"/>
                  </a:lnTo>
                  <a:lnTo>
                    <a:pt x="97917" y="64769"/>
                  </a:lnTo>
                  <a:lnTo>
                    <a:pt x="64643" y="97916"/>
                  </a:lnTo>
                  <a:lnTo>
                    <a:pt x="37592" y="136397"/>
                  </a:lnTo>
                  <a:lnTo>
                    <a:pt x="17272" y="179196"/>
                  </a:lnTo>
                  <a:lnTo>
                    <a:pt x="4444" y="225805"/>
                  </a:lnTo>
                  <a:lnTo>
                    <a:pt x="0" y="275208"/>
                  </a:lnTo>
                  <a:lnTo>
                    <a:pt x="0" y="1376298"/>
                  </a:lnTo>
                  <a:lnTo>
                    <a:pt x="4444" y="1425701"/>
                  </a:lnTo>
                  <a:lnTo>
                    <a:pt x="17272" y="1472310"/>
                  </a:lnTo>
                  <a:lnTo>
                    <a:pt x="37592" y="1515109"/>
                  </a:lnTo>
                  <a:lnTo>
                    <a:pt x="64643" y="1553590"/>
                  </a:lnTo>
                  <a:lnTo>
                    <a:pt x="97917" y="1586737"/>
                  </a:lnTo>
                  <a:lnTo>
                    <a:pt x="136270" y="1613915"/>
                  </a:lnTo>
                  <a:lnTo>
                    <a:pt x="179069" y="1634235"/>
                  </a:lnTo>
                  <a:lnTo>
                    <a:pt x="225679" y="1647062"/>
                  </a:lnTo>
                  <a:lnTo>
                    <a:pt x="275081" y="1651507"/>
                  </a:lnTo>
                  <a:lnTo>
                    <a:pt x="6221221" y="1651507"/>
                  </a:lnTo>
                  <a:lnTo>
                    <a:pt x="6270625" y="1647062"/>
                  </a:lnTo>
                  <a:lnTo>
                    <a:pt x="6317234" y="1634235"/>
                  </a:lnTo>
                  <a:lnTo>
                    <a:pt x="6360033" y="1613915"/>
                  </a:lnTo>
                  <a:lnTo>
                    <a:pt x="6398387" y="1586737"/>
                  </a:lnTo>
                  <a:lnTo>
                    <a:pt x="6431661" y="1553590"/>
                  </a:lnTo>
                  <a:lnTo>
                    <a:pt x="6458712" y="1515109"/>
                  </a:lnTo>
                  <a:lnTo>
                    <a:pt x="6479032" y="1472310"/>
                  </a:lnTo>
                  <a:lnTo>
                    <a:pt x="6491859" y="1425701"/>
                  </a:lnTo>
                  <a:lnTo>
                    <a:pt x="6496304" y="1376298"/>
                  </a:lnTo>
                  <a:lnTo>
                    <a:pt x="6496304" y="275208"/>
                  </a:lnTo>
                  <a:lnTo>
                    <a:pt x="6491859" y="225805"/>
                  </a:lnTo>
                  <a:lnTo>
                    <a:pt x="6479032" y="179196"/>
                  </a:lnTo>
                  <a:lnTo>
                    <a:pt x="6458712" y="136397"/>
                  </a:lnTo>
                  <a:lnTo>
                    <a:pt x="6431661" y="97916"/>
                  </a:lnTo>
                  <a:lnTo>
                    <a:pt x="6398387" y="64769"/>
                  </a:lnTo>
                  <a:lnTo>
                    <a:pt x="6360033" y="37591"/>
                  </a:lnTo>
                  <a:lnTo>
                    <a:pt x="6317234" y="17271"/>
                  </a:lnTo>
                  <a:lnTo>
                    <a:pt x="6270625" y="4444"/>
                  </a:lnTo>
                  <a:lnTo>
                    <a:pt x="6221221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05050" y="6829805"/>
              <a:ext cx="6496685" cy="1651635"/>
            </a:xfrm>
            <a:custGeom>
              <a:avLst/>
              <a:gdLst/>
              <a:ahLst/>
              <a:cxnLst/>
              <a:rect l="l" t="t" r="r" b="b"/>
              <a:pathLst>
                <a:path w="6496684" h="1651634">
                  <a:moveTo>
                    <a:pt x="0" y="275209"/>
                  </a:moveTo>
                  <a:lnTo>
                    <a:pt x="4444" y="225806"/>
                  </a:lnTo>
                  <a:lnTo>
                    <a:pt x="17272" y="179197"/>
                  </a:lnTo>
                  <a:lnTo>
                    <a:pt x="37592" y="136398"/>
                  </a:lnTo>
                  <a:lnTo>
                    <a:pt x="64643" y="97917"/>
                  </a:lnTo>
                  <a:lnTo>
                    <a:pt x="97917" y="64770"/>
                  </a:lnTo>
                  <a:lnTo>
                    <a:pt x="136270" y="37592"/>
                  </a:lnTo>
                  <a:lnTo>
                    <a:pt x="179069" y="17272"/>
                  </a:lnTo>
                  <a:lnTo>
                    <a:pt x="225679" y="4445"/>
                  </a:lnTo>
                  <a:lnTo>
                    <a:pt x="275081" y="0"/>
                  </a:lnTo>
                  <a:lnTo>
                    <a:pt x="6221222" y="0"/>
                  </a:lnTo>
                  <a:lnTo>
                    <a:pt x="6270625" y="4445"/>
                  </a:lnTo>
                  <a:lnTo>
                    <a:pt x="6317233" y="17272"/>
                  </a:lnTo>
                  <a:lnTo>
                    <a:pt x="6360033" y="37592"/>
                  </a:lnTo>
                  <a:lnTo>
                    <a:pt x="6398386" y="64770"/>
                  </a:lnTo>
                  <a:lnTo>
                    <a:pt x="6431660" y="97917"/>
                  </a:lnTo>
                  <a:lnTo>
                    <a:pt x="6458711" y="136398"/>
                  </a:lnTo>
                  <a:lnTo>
                    <a:pt x="6479032" y="179197"/>
                  </a:lnTo>
                  <a:lnTo>
                    <a:pt x="6491858" y="225806"/>
                  </a:lnTo>
                  <a:lnTo>
                    <a:pt x="6496304" y="275209"/>
                  </a:lnTo>
                  <a:lnTo>
                    <a:pt x="6496304" y="1376299"/>
                  </a:lnTo>
                  <a:lnTo>
                    <a:pt x="6491858" y="1425702"/>
                  </a:lnTo>
                  <a:lnTo>
                    <a:pt x="6479032" y="1472311"/>
                  </a:lnTo>
                  <a:lnTo>
                    <a:pt x="6458711" y="1515110"/>
                  </a:lnTo>
                  <a:lnTo>
                    <a:pt x="6431660" y="1553591"/>
                  </a:lnTo>
                  <a:lnTo>
                    <a:pt x="6398386" y="1586738"/>
                  </a:lnTo>
                  <a:lnTo>
                    <a:pt x="6360033" y="1613916"/>
                  </a:lnTo>
                  <a:lnTo>
                    <a:pt x="6317233" y="1634236"/>
                  </a:lnTo>
                  <a:lnTo>
                    <a:pt x="6270625" y="1647063"/>
                  </a:lnTo>
                  <a:lnTo>
                    <a:pt x="6221222" y="1651508"/>
                  </a:lnTo>
                  <a:lnTo>
                    <a:pt x="275081" y="1651508"/>
                  </a:lnTo>
                  <a:lnTo>
                    <a:pt x="225679" y="1647063"/>
                  </a:lnTo>
                  <a:lnTo>
                    <a:pt x="179069" y="1634236"/>
                  </a:lnTo>
                  <a:lnTo>
                    <a:pt x="136270" y="1613916"/>
                  </a:lnTo>
                  <a:lnTo>
                    <a:pt x="97917" y="1586738"/>
                  </a:lnTo>
                  <a:lnTo>
                    <a:pt x="64643" y="1553591"/>
                  </a:lnTo>
                  <a:lnTo>
                    <a:pt x="37592" y="1515110"/>
                  </a:lnTo>
                  <a:lnTo>
                    <a:pt x="17272" y="1472311"/>
                  </a:lnTo>
                  <a:lnTo>
                    <a:pt x="4444" y="1425702"/>
                  </a:lnTo>
                  <a:lnTo>
                    <a:pt x="0" y="1376299"/>
                  </a:lnTo>
                  <a:lnTo>
                    <a:pt x="0" y="275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04313" y="7054672"/>
            <a:ext cx="609917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input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of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type and if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considered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735311" y="6757568"/>
            <a:ext cx="6939280" cy="1805939"/>
            <a:chOff x="9735311" y="6757568"/>
            <a:chExt cx="6939280" cy="1805939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35311" y="6757568"/>
              <a:ext cx="6938772" cy="18057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64851" y="6829043"/>
              <a:ext cx="6685915" cy="1651635"/>
            </a:xfrm>
            <a:custGeom>
              <a:avLst/>
              <a:gdLst/>
              <a:ahLst/>
              <a:cxnLst/>
              <a:rect l="l" t="t" r="r" b="b"/>
              <a:pathLst>
                <a:path w="6685915" h="1651634">
                  <a:moveTo>
                    <a:pt x="6410579" y="0"/>
                  </a:moveTo>
                  <a:lnTo>
                    <a:pt x="275081" y="0"/>
                  </a:lnTo>
                  <a:lnTo>
                    <a:pt x="225678" y="4444"/>
                  </a:lnTo>
                  <a:lnTo>
                    <a:pt x="179070" y="17271"/>
                  </a:lnTo>
                  <a:lnTo>
                    <a:pt x="136271" y="37591"/>
                  </a:lnTo>
                  <a:lnTo>
                    <a:pt x="97917" y="64769"/>
                  </a:lnTo>
                  <a:lnTo>
                    <a:pt x="64643" y="97916"/>
                  </a:lnTo>
                  <a:lnTo>
                    <a:pt x="37592" y="136397"/>
                  </a:lnTo>
                  <a:lnTo>
                    <a:pt x="17272" y="179196"/>
                  </a:lnTo>
                  <a:lnTo>
                    <a:pt x="4445" y="225805"/>
                  </a:lnTo>
                  <a:lnTo>
                    <a:pt x="0" y="275208"/>
                  </a:lnTo>
                  <a:lnTo>
                    <a:pt x="0" y="1376298"/>
                  </a:lnTo>
                  <a:lnTo>
                    <a:pt x="4445" y="1425701"/>
                  </a:lnTo>
                  <a:lnTo>
                    <a:pt x="17272" y="1472310"/>
                  </a:lnTo>
                  <a:lnTo>
                    <a:pt x="37592" y="1515109"/>
                  </a:lnTo>
                  <a:lnTo>
                    <a:pt x="64643" y="1553590"/>
                  </a:lnTo>
                  <a:lnTo>
                    <a:pt x="97917" y="1586737"/>
                  </a:lnTo>
                  <a:lnTo>
                    <a:pt x="136271" y="1613915"/>
                  </a:lnTo>
                  <a:lnTo>
                    <a:pt x="179070" y="1634235"/>
                  </a:lnTo>
                  <a:lnTo>
                    <a:pt x="225678" y="1647062"/>
                  </a:lnTo>
                  <a:lnTo>
                    <a:pt x="275081" y="1651507"/>
                  </a:lnTo>
                  <a:lnTo>
                    <a:pt x="6410579" y="1651507"/>
                  </a:lnTo>
                  <a:lnTo>
                    <a:pt x="6459982" y="1647062"/>
                  </a:lnTo>
                  <a:lnTo>
                    <a:pt x="6506590" y="1634235"/>
                  </a:lnTo>
                  <a:lnTo>
                    <a:pt x="6549390" y="1613915"/>
                  </a:lnTo>
                  <a:lnTo>
                    <a:pt x="6587744" y="1586737"/>
                  </a:lnTo>
                  <a:lnTo>
                    <a:pt x="6620890" y="1553590"/>
                  </a:lnTo>
                  <a:lnTo>
                    <a:pt x="6648069" y="1515109"/>
                  </a:lnTo>
                  <a:lnTo>
                    <a:pt x="6668388" y="1472310"/>
                  </a:lnTo>
                  <a:lnTo>
                    <a:pt x="6681215" y="1425701"/>
                  </a:lnTo>
                  <a:lnTo>
                    <a:pt x="6685661" y="1376298"/>
                  </a:lnTo>
                  <a:lnTo>
                    <a:pt x="6685661" y="275208"/>
                  </a:lnTo>
                  <a:lnTo>
                    <a:pt x="6681215" y="225805"/>
                  </a:lnTo>
                  <a:lnTo>
                    <a:pt x="6668388" y="179196"/>
                  </a:lnTo>
                  <a:lnTo>
                    <a:pt x="6648069" y="136397"/>
                  </a:lnTo>
                  <a:lnTo>
                    <a:pt x="6620890" y="97916"/>
                  </a:lnTo>
                  <a:lnTo>
                    <a:pt x="6587744" y="64769"/>
                  </a:lnTo>
                  <a:lnTo>
                    <a:pt x="6549390" y="37591"/>
                  </a:lnTo>
                  <a:lnTo>
                    <a:pt x="6506590" y="17271"/>
                  </a:lnTo>
                  <a:lnTo>
                    <a:pt x="6459982" y="4444"/>
                  </a:lnTo>
                  <a:lnTo>
                    <a:pt x="6410579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865613" y="6829805"/>
              <a:ext cx="6685915" cy="1651635"/>
            </a:xfrm>
            <a:custGeom>
              <a:avLst/>
              <a:gdLst/>
              <a:ahLst/>
              <a:cxnLst/>
              <a:rect l="l" t="t" r="r" b="b"/>
              <a:pathLst>
                <a:path w="6685915" h="1651634">
                  <a:moveTo>
                    <a:pt x="0" y="275209"/>
                  </a:moveTo>
                  <a:lnTo>
                    <a:pt x="4444" y="225806"/>
                  </a:lnTo>
                  <a:lnTo>
                    <a:pt x="17271" y="179197"/>
                  </a:lnTo>
                  <a:lnTo>
                    <a:pt x="37591" y="136398"/>
                  </a:lnTo>
                  <a:lnTo>
                    <a:pt x="64642" y="97917"/>
                  </a:lnTo>
                  <a:lnTo>
                    <a:pt x="97916" y="64770"/>
                  </a:lnTo>
                  <a:lnTo>
                    <a:pt x="136270" y="37592"/>
                  </a:lnTo>
                  <a:lnTo>
                    <a:pt x="179069" y="17272"/>
                  </a:lnTo>
                  <a:lnTo>
                    <a:pt x="225678" y="4445"/>
                  </a:lnTo>
                  <a:lnTo>
                    <a:pt x="275081" y="0"/>
                  </a:lnTo>
                  <a:lnTo>
                    <a:pt x="6410578" y="0"/>
                  </a:lnTo>
                  <a:lnTo>
                    <a:pt x="6459982" y="4445"/>
                  </a:lnTo>
                  <a:lnTo>
                    <a:pt x="6506591" y="17272"/>
                  </a:lnTo>
                  <a:lnTo>
                    <a:pt x="6549389" y="37592"/>
                  </a:lnTo>
                  <a:lnTo>
                    <a:pt x="6587743" y="64770"/>
                  </a:lnTo>
                  <a:lnTo>
                    <a:pt x="6621018" y="97917"/>
                  </a:lnTo>
                  <a:lnTo>
                    <a:pt x="6648068" y="136398"/>
                  </a:lnTo>
                  <a:lnTo>
                    <a:pt x="6668389" y="179197"/>
                  </a:lnTo>
                  <a:lnTo>
                    <a:pt x="6681216" y="225806"/>
                  </a:lnTo>
                  <a:lnTo>
                    <a:pt x="6685660" y="275209"/>
                  </a:lnTo>
                  <a:lnTo>
                    <a:pt x="6685660" y="1376299"/>
                  </a:lnTo>
                  <a:lnTo>
                    <a:pt x="6681216" y="1425702"/>
                  </a:lnTo>
                  <a:lnTo>
                    <a:pt x="6668389" y="1472311"/>
                  </a:lnTo>
                  <a:lnTo>
                    <a:pt x="6648068" y="1515110"/>
                  </a:lnTo>
                  <a:lnTo>
                    <a:pt x="6621018" y="1553591"/>
                  </a:lnTo>
                  <a:lnTo>
                    <a:pt x="6587743" y="1586738"/>
                  </a:lnTo>
                  <a:lnTo>
                    <a:pt x="6549389" y="1613916"/>
                  </a:lnTo>
                  <a:lnTo>
                    <a:pt x="6506591" y="1634236"/>
                  </a:lnTo>
                  <a:lnTo>
                    <a:pt x="6459982" y="1647063"/>
                  </a:lnTo>
                  <a:lnTo>
                    <a:pt x="6410578" y="1651508"/>
                  </a:lnTo>
                  <a:lnTo>
                    <a:pt x="275081" y="1651508"/>
                  </a:lnTo>
                  <a:lnTo>
                    <a:pt x="225678" y="1647063"/>
                  </a:lnTo>
                  <a:lnTo>
                    <a:pt x="179069" y="1634236"/>
                  </a:lnTo>
                  <a:lnTo>
                    <a:pt x="136270" y="1613916"/>
                  </a:lnTo>
                  <a:lnTo>
                    <a:pt x="97916" y="1586738"/>
                  </a:lnTo>
                  <a:lnTo>
                    <a:pt x="64642" y="1553591"/>
                  </a:lnTo>
                  <a:lnTo>
                    <a:pt x="37591" y="1515110"/>
                  </a:lnTo>
                  <a:lnTo>
                    <a:pt x="17271" y="1472311"/>
                  </a:lnTo>
                  <a:lnTo>
                    <a:pt x="4444" y="1425702"/>
                  </a:lnTo>
                  <a:lnTo>
                    <a:pt x="0" y="1376299"/>
                  </a:lnTo>
                  <a:lnTo>
                    <a:pt x="0" y="275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149078" y="7054672"/>
            <a:ext cx="6123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dirty="0" sz="2400" spc="-9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pipe </a:t>
            </a:r>
            <a:r>
              <a:rPr dirty="0" sz="2400" spc="-5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 object and only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36322" y="3337941"/>
            <a:ext cx="49396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pipes are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fast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checking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56472" y="3479673"/>
            <a:ext cx="155257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004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About </a:t>
            </a:r>
            <a:r>
              <a:rPr dirty="0" sz="280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5F5F5F"/>
                </a:solidFill>
                <a:latin typeface="Calibri"/>
                <a:cs typeface="Calibri"/>
              </a:rPr>
              <a:t>Pu</a:t>
            </a:r>
            <a:r>
              <a:rPr dirty="0" sz="2800" spc="-5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800" spc="-7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800" spc="-2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8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8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99147" y="4338828"/>
            <a:ext cx="4421505" cy="1541145"/>
            <a:chOff x="6899147" y="4338828"/>
            <a:chExt cx="4421505" cy="1541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5" y="4707636"/>
              <a:ext cx="3447288" cy="8717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2863" y="4352544"/>
              <a:ext cx="4392295" cy="1511935"/>
            </a:xfrm>
            <a:custGeom>
              <a:avLst/>
              <a:gdLst/>
              <a:ahLst/>
              <a:cxnLst/>
              <a:rect l="l" t="t" r="r" b="b"/>
              <a:pathLst>
                <a:path w="4392295" h="1511935">
                  <a:moveTo>
                    <a:pt x="4392041" y="0"/>
                  </a:moveTo>
                  <a:lnTo>
                    <a:pt x="0" y="0"/>
                  </a:lnTo>
                  <a:lnTo>
                    <a:pt x="0" y="1511680"/>
                  </a:lnTo>
                  <a:lnTo>
                    <a:pt x="4392041" y="1511680"/>
                  </a:lnTo>
                  <a:lnTo>
                    <a:pt x="439204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13625" y="4353306"/>
              <a:ext cx="4392295" cy="1511935"/>
            </a:xfrm>
            <a:custGeom>
              <a:avLst/>
              <a:gdLst/>
              <a:ahLst/>
              <a:cxnLst/>
              <a:rect l="l" t="t" r="r" b="b"/>
              <a:pathLst>
                <a:path w="4392295" h="1511935">
                  <a:moveTo>
                    <a:pt x="0" y="1511681"/>
                  </a:moveTo>
                  <a:lnTo>
                    <a:pt x="4392041" y="1511681"/>
                  </a:lnTo>
                  <a:lnTo>
                    <a:pt x="4392041" y="0"/>
                  </a:lnTo>
                  <a:lnTo>
                    <a:pt x="0" y="0"/>
                  </a:lnTo>
                  <a:lnTo>
                    <a:pt x="0" y="1511681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159507" y="565404"/>
            <a:ext cx="15163800" cy="9060180"/>
            <a:chOff x="2159507" y="565404"/>
            <a:chExt cx="15163800" cy="90601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9507" y="3113531"/>
              <a:ext cx="2764536" cy="65120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6611" y="565404"/>
              <a:ext cx="12426696" cy="60091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82540" y="688847"/>
              <a:ext cx="12059285" cy="5767070"/>
            </a:xfrm>
            <a:custGeom>
              <a:avLst/>
              <a:gdLst/>
              <a:ahLst/>
              <a:cxnLst/>
              <a:rect l="l" t="t" r="r" b="b"/>
              <a:pathLst>
                <a:path w="12059285" h="5767070">
                  <a:moveTo>
                    <a:pt x="320167" y="4001389"/>
                  </a:moveTo>
                  <a:lnTo>
                    <a:pt x="312039" y="3950716"/>
                  </a:lnTo>
                  <a:lnTo>
                    <a:pt x="289306" y="3906774"/>
                  </a:lnTo>
                  <a:lnTo>
                    <a:pt x="254635" y="3872103"/>
                  </a:lnTo>
                  <a:lnTo>
                    <a:pt x="210693" y="3849370"/>
                  </a:lnTo>
                  <a:lnTo>
                    <a:pt x="160020" y="3841115"/>
                  </a:lnTo>
                  <a:lnTo>
                    <a:pt x="109474" y="3849370"/>
                  </a:lnTo>
                  <a:lnTo>
                    <a:pt x="65532" y="3872103"/>
                  </a:lnTo>
                  <a:lnTo>
                    <a:pt x="30861" y="3906774"/>
                  </a:lnTo>
                  <a:lnTo>
                    <a:pt x="8128" y="3950716"/>
                  </a:lnTo>
                  <a:lnTo>
                    <a:pt x="0" y="4001389"/>
                  </a:lnTo>
                  <a:lnTo>
                    <a:pt x="8128" y="4051935"/>
                  </a:lnTo>
                  <a:lnTo>
                    <a:pt x="30861" y="4095877"/>
                  </a:lnTo>
                  <a:lnTo>
                    <a:pt x="65532" y="4130548"/>
                  </a:lnTo>
                  <a:lnTo>
                    <a:pt x="109474" y="4153154"/>
                  </a:lnTo>
                  <a:lnTo>
                    <a:pt x="160020" y="4161409"/>
                  </a:lnTo>
                  <a:lnTo>
                    <a:pt x="210693" y="4153154"/>
                  </a:lnTo>
                  <a:lnTo>
                    <a:pt x="254635" y="4130548"/>
                  </a:lnTo>
                  <a:lnTo>
                    <a:pt x="289306" y="4095877"/>
                  </a:lnTo>
                  <a:lnTo>
                    <a:pt x="312039" y="4051935"/>
                  </a:lnTo>
                  <a:lnTo>
                    <a:pt x="320167" y="4001389"/>
                  </a:lnTo>
                  <a:close/>
                </a:path>
                <a:path w="12059285" h="5767070">
                  <a:moveTo>
                    <a:pt x="1403477" y="3860038"/>
                  </a:moveTo>
                  <a:lnTo>
                    <a:pt x="1399921" y="3812667"/>
                  </a:lnTo>
                  <a:lnTo>
                    <a:pt x="1389888" y="3767455"/>
                  </a:lnTo>
                  <a:lnTo>
                    <a:pt x="1373632" y="3724910"/>
                  </a:lnTo>
                  <a:lnTo>
                    <a:pt x="1351788" y="3685540"/>
                  </a:lnTo>
                  <a:lnTo>
                    <a:pt x="1324864" y="3649853"/>
                  </a:lnTo>
                  <a:lnTo>
                    <a:pt x="1293241" y="3618230"/>
                  </a:lnTo>
                  <a:lnTo>
                    <a:pt x="1257554" y="3591306"/>
                  </a:lnTo>
                  <a:lnTo>
                    <a:pt x="1218184" y="3569462"/>
                  </a:lnTo>
                  <a:lnTo>
                    <a:pt x="1175639" y="3553206"/>
                  </a:lnTo>
                  <a:lnTo>
                    <a:pt x="1130427" y="3543173"/>
                  </a:lnTo>
                  <a:lnTo>
                    <a:pt x="1083183" y="3539617"/>
                  </a:lnTo>
                  <a:lnTo>
                    <a:pt x="1035812" y="3543173"/>
                  </a:lnTo>
                  <a:lnTo>
                    <a:pt x="990600" y="3553206"/>
                  </a:lnTo>
                  <a:lnTo>
                    <a:pt x="948182" y="3569462"/>
                  </a:lnTo>
                  <a:lnTo>
                    <a:pt x="908812" y="3591306"/>
                  </a:lnTo>
                  <a:lnTo>
                    <a:pt x="873125" y="3618230"/>
                  </a:lnTo>
                  <a:lnTo>
                    <a:pt x="841502" y="3649853"/>
                  </a:lnTo>
                  <a:lnTo>
                    <a:pt x="814578" y="3685540"/>
                  </a:lnTo>
                  <a:lnTo>
                    <a:pt x="792734" y="3724910"/>
                  </a:lnTo>
                  <a:lnTo>
                    <a:pt x="776478" y="3767455"/>
                  </a:lnTo>
                  <a:lnTo>
                    <a:pt x="766445" y="3812667"/>
                  </a:lnTo>
                  <a:lnTo>
                    <a:pt x="762889" y="3860038"/>
                  </a:lnTo>
                  <a:lnTo>
                    <a:pt x="766445" y="3907282"/>
                  </a:lnTo>
                  <a:lnTo>
                    <a:pt x="776478" y="3952494"/>
                  </a:lnTo>
                  <a:lnTo>
                    <a:pt x="792734" y="3994912"/>
                  </a:lnTo>
                  <a:lnTo>
                    <a:pt x="814578" y="4034282"/>
                  </a:lnTo>
                  <a:lnTo>
                    <a:pt x="841502" y="4070096"/>
                  </a:lnTo>
                  <a:lnTo>
                    <a:pt x="873125" y="4101592"/>
                  </a:lnTo>
                  <a:lnTo>
                    <a:pt x="908812" y="4128516"/>
                  </a:lnTo>
                  <a:lnTo>
                    <a:pt x="948182" y="4150360"/>
                  </a:lnTo>
                  <a:lnTo>
                    <a:pt x="990600" y="4166616"/>
                  </a:lnTo>
                  <a:lnTo>
                    <a:pt x="1035812" y="4176649"/>
                  </a:lnTo>
                  <a:lnTo>
                    <a:pt x="1083183" y="4180205"/>
                  </a:lnTo>
                  <a:lnTo>
                    <a:pt x="1130427" y="4176649"/>
                  </a:lnTo>
                  <a:lnTo>
                    <a:pt x="1175639" y="4166616"/>
                  </a:lnTo>
                  <a:lnTo>
                    <a:pt x="1218184" y="4150360"/>
                  </a:lnTo>
                  <a:lnTo>
                    <a:pt x="1257554" y="4128516"/>
                  </a:lnTo>
                  <a:lnTo>
                    <a:pt x="1293241" y="4101592"/>
                  </a:lnTo>
                  <a:lnTo>
                    <a:pt x="1324864" y="4070096"/>
                  </a:lnTo>
                  <a:lnTo>
                    <a:pt x="1351788" y="4034282"/>
                  </a:lnTo>
                  <a:lnTo>
                    <a:pt x="1373632" y="3994912"/>
                  </a:lnTo>
                  <a:lnTo>
                    <a:pt x="1389888" y="3952494"/>
                  </a:lnTo>
                  <a:lnTo>
                    <a:pt x="1399921" y="3907282"/>
                  </a:lnTo>
                  <a:lnTo>
                    <a:pt x="1403477" y="3860038"/>
                  </a:lnTo>
                  <a:close/>
                </a:path>
                <a:path w="12059285" h="5767070">
                  <a:moveTo>
                    <a:pt x="2803144" y="3670046"/>
                  </a:moveTo>
                  <a:lnTo>
                    <a:pt x="2800731" y="3621024"/>
                  </a:lnTo>
                  <a:lnTo>
                    <a:pt x="2793365" y="3573272"/>
                  </a:lnTo>
                  <a:lnTo>
                    <a:pt x="2781554" y="3527298"/>
                  </a:lnTo>
                  <a:lnTo>
                    <a:pt x="2765425" y="3483102"/>
                  </a:lnTo>
                  <a:lnTo>
                    <a:pt x="2745232" y="3441065"/>
                  </a:lnTo>
                  <a:lnTo>
                    <a:pt x="2721102" y="3401568"/>
                  </a:lnTo>
                  <a:lnTo>
                    <a:pt x="2693416" y="3364484"/>
                  </a:lnTo>
                  <a:lnTo>
                    <a:pt x="2662428" y="3330448"/>
                  </a:lnTo>
                  <a:lnTo>
                    <a:pt x="2628392" y="3299460"/>
                  </a:lnTo>
                  <a:lnTo>
                    <a:pt x="2591308" y="3271774"/>
                  </a:lnTo>
                  <a:lnTo>
                    <a:pt x="2551811" y="3247771"/>
                  </a:lnTo>
                  <a:lnTo>
                    <a:pt x="2509774" y="3227451"/>
                  </a:lnTo>
                  <a:lnTo>
                    <a:pt x="2465705" y="3211322"/>
                  </a:lnTo>
                  <a:lnTo>
                    <a:pt x="2419604" y="3199511"/>
                  </a:lnTo>
                  <a:lnTo>
                    <a:pt x="2371979" y="3192272"/>
                  </a:lnTo>
                  <a:lnTo>
                    <a:pt x="2322830" y="3189732"/>
                  </a:lnTo>
                  <a:lnTo>
                    <a:pt x="2273681" y="3192272"/>
                  </a:lnTo>
                  <a:lnTo>
                    <a:pt x="2226056" y="3199511"/>
                  </a:lnTo>
                  <a:lnTo>
                    <a:pt x="2179955" y="3211322"/>
                  </a:lnTo>
                  <a:lnTo>
                    <a:pt x="2135886" y="3227451"/>
                  </a:lnTo>
                  <a:lnTo>
                    <a:pt x="2093849" y="3247771"/>
                  </a:lnTo>
                  <a:lnTo>
                    <a:pt x="2054225" y="3271774"/>
                  </a:lnTo>
                  <a:lnTo>
                    <a:pt x="2017268" y="3299460"/>
                  </a:lnTo>
                  <a:lnTo>
                    <a:pt x="1983232" y="3330448"/>
                  </a:lnTo>
                  <a:lnTo>
                    <a:pt x="1952117" y="3364484"/>
                  </a:lnTo>
                  <a:lnTo>
                    <a:pt x="1924558" y="3401568"/>
                  </a:lnTo>
                  <a:lnTo>
                    <a:pt x="1900428" y="3441065"/>
                  </a:lnTo>
                  <a:lnTo>
                    <a:pt x="1880235" y="3483102"/>
                  </a:lnTo>
                  <a:lnTo>
                    <a:pt x="1864106" y="3527298"/>
                  </a:lnTo>
                  <a:lnTo>
                    <a:pt x="1852295" y="3573272"/>
                  </a:lnTo>
                  <a:lnTo>
                    <a:pt x="1844929" y="3621024"/>
                  </a:lnTo>
                  <a:lnTo>
                    <a:pt x="1842516" y="3670046"/>
                  </a:lnTo>
                  <a:lnTo>
                    <a:pt x="1844929" y="3719195"/>
                  </a:lnTo>
                  <a:lnTo>
                    <a:pt x="1852295" y="3766820"/>
                  </a:lnTo>
                  <a:lnTo>
                    <a:pt x="1864106" y="3812921"/>
                  </a:lnTo>
                  <a:lnTo>
                    <a:pt x="1880235" y="3856990"/>
                  </a:lnTo>
                  <a:lnTo>
                    <a:pt x="1900428" y="3899027"/>
                  </a:lnTo>
                  <a:lnTo>
                    <a:pt x="1924558" y="3938651"/>
                  </a:lnTo>
                  <a:lnTo>
                    <a:pt x="1952117" y="3975608"/>
                  </a:lnTo>
                  <a:lnTo>
                    <a:pt x="1983232" y="4009771"/>
                  </a:lnTo>
                  <a:lnTo>
                    <a:pt x="2017268" y="4040759"/>
                  </a:lnTo>
                  <a:lnTo>
                    <a:pt x="2054225" y="4068445"/>
                  </a:lnTo>
                  <a:lnTo>
                    <a:pt x="2093849" y="4092448"/>
                  </a:lnTo>
                  <a:lnTo>
                    <a:pt x="2135886" y="4112641"/>
                  </a:lnTo>
                  <a:lnTo>
                    <a:pt x="2179955" y="4128897"/>
                  </a:lnTo>
                  <a:lnTo>
                    <a:pt x="2226056" y="4140708"/>
                  </a:lnTo>
                  <a:lnTo>
                    <a:pt x="2273681" y="4147947"/>
                  </a:lnTo>
                  <a:lnTo>
                    <a:pt x="2322830" y="4150487"/>
                  </a:lnTo>
                  <a:lnTo>
                    <a:pt x="2371979" y="4147947"/>
                  </a:lnTo>
                  <a:lnTo>
                    <a:pt x="2419604" y="4140708"/>
                  </a:lnTo>
                  <a:lnTo>
                    <a:pt x="2465705" y="4128897"/>
                  </a:lnTo>
                  <a:lnTo>
                    <a:pt x="2509774" y="4112641"/>
                  </a:lnTo>
                  <a:lnTo>
                    <a:pt x="2551811" y="4092448"/>
                  </a:lnTo>
                  <a:lnTo>
                    <a:pt x="2591308" y="4068445"/>
                  </a:lnTo>
                  <a:lnTo>
                    <a:pt x="2628392" y="4040759"/>
                  </a:lnTo>
                  <a:lnTo>
                    <a:pt x="2662428" y="4009771"/>
                  </a:lnTo>
                  <a:lnTo>
                    <a:pt x="2693416" y="3975608"/>
                  </a:lnTo>
                  <a:lnTo>
                    <a:pt x="2721102" y="3938651"/>
                  </a:lnTo>
                  <a:lnTo>
                    <a:pt x="2745232" y="3899027"/>
                  </a:lnTo>
                  <a:lnTo>
                    <a:pt x="2765425" y="3856990"/>
                  </a:lnTo>
                  <a:lnTo>
                    <a:pt x="2781554" y="3812921"/>
                  </a:lnTo>
                  <a:lnTo>
                    <a:pt x="2793365" y="3766820"/>
                  </a:lnTo>
                  <a:lnTo>
                    <a:pt x="2800731" y="3719195"/>
                  </a:lnTo>
                  <a:lnTo>
                    <a:pt x="2803144" y="3670046"/>
                  </a:lnTo>
                  <a:close/>
                </a:path>
                <a:path w="12059285" h="5767070">
                  <a:moveTo>
                    <a:pt x="12059158" y="2782062"/>
                  </a:moveTo>
                  <a:lnTo>
                    <a:pt x="12057888" y="2739009"/>
                  </a:lnTo>
                  <a:lnTo>
                    <a:pt x="12054967" y="2696083"/>
                  </a:lnTo>
                  <a:lnTo>
                    <a:pt x="12050268" y="2653030"/>
                  </a:lnTo>
                  <a:lnTo>
                    <a:pt x="12043791" y="2610231"/>
                  </a:lnTo>
                  <a:lnTo>
                    <a:pt x="12035663" y="2567559"/>
                  </a:lnTo>
                  <a:lnTo>
                    <a:pt x="12025757" y="2525014"/>
                  </a:lnTo>
                  <a:lnTo>
                    <a:pt x="12014073" y="2482723"/>
                  </a:lnTo>
                  <a:lnTo>
                    <a:pt x="12000738" y="2440686"/>
                  </a:lnTo>
                  <a:lnTo>
                    <a:pt x="11985625" y="2398903"/>
                  </a:lnTo>
                  <a:lnTo>
                    <a:pt x="11968734" y="2357501"/>
                  </a:lnTo>
                  <a:lnTo>
                    <a:pt x="11950065" y="2316607"/>
                  </a:lnTo>
                  <a:lnTo>
                    <a:pt x="11929618" y="2275967"/>
                  </a:lnTo>
                  <a:lnTo>
                    <a:pt x="11907393" y="2235962"/>
                  </a:lnTo>
                  <a:lnTo>
                    <a:pt x="11883390" y="2196338"/>
                  </a:lnTo>
                  <a:lnTo>
                    <a:pt x="11857482" y="2157349"/>
                  </a:lnTo>
                  <a:lnTo>
                    <a:pt x="11829923" y="2118868"/>
                  </a:lnTo>
                  <a:lnTo>
                    <a:pt x="11800586" y="2081149"/>
                  </a:lnTo>
                  <a:lnTo>
                    <a:pt x="11769344" y="2044065"/>
                  </a:lnTo>
                  <a:lnTo>
                    <a:pt x="11783822" y="2012696"/>
                  </a:lnTo>
                  <a:lnTo>
                    <a:pt x="11809095" y="1949069"/>
                  </a:lnTo>
                  <a:lnTo>
                    <a:pt x="11832336" y="1872234"/>
                  </a:lnTo>
                  <a:lnTo>
                    <a:pt x="11842369" y="1827911"/>
                  </a:lnTo>
                  <a:lnTo>
                    <a:pt x="11849989" y="1783588"/>
                  </a:lnTo>
                  <a:lnTo>
                    <a:pt x="11855196" y="1739265"/>
                  </a:lnTo>
                  <a:lnTo>
                    <a:pt x="11858117" y="1695196"/>
                  </a:lnTo>
                  <a:lnTo>
                    <a:pt x="11858752" y="1651254"/>
                  </a:lnTo>
                  <a:lnTo>
                    <a:pt x="11857101" y="1607693"/>
                  </a:lnTo>
                  <a:lnTo>
                    <a:pt x="11853291" y="1564386"/>
                  </a:lnTo>
                  <a:lnTo>
                    <a:pt x="11847322" y="1521460"/>
                  </a:lnTo>
                  <a:lnTo>
                    <a:pt x="11839067" y="1478915"/>
                  </a:lnTo>
                  <a:lnTo>
                    <a:pt x="11828780" y="1436878"/>
                  </a:lnTo>
                  <a:lnTo>
                    <a:pt x="11816461" y="1395476"/>
                  </a:lnTo>
                  <a:lnTo>
                    <a:pt x="11802110" y="1354582"/>
                  </a:lnTo>
                  <a:lnTo>
                    <a:pt x="11785727" y="1314450"/>
                  </a:lnTo>
                  <a:lnTo>
                    <a:pt x="11767312" y="1274953"/>
                  </a:lnTo>
                  <a:lnTo>
                    <a:pt x="11746992" y="1236218"/>
                  </a:lnTo>
                  <a:lnTo>
                    <a:pt x="11724894" y="1198372"/>
                  </a:lnTo>
                  <a:lnTo>
                    <a:pt x="11700891" y="1161542"/>
                  </a:lnTo>
                  <a:lnTo>
                    <a:pt x="11675110" y="1125474"/>
                  </a:lnTo>
                  <a:lnTo>
                    <a:pt x="11647424" y="1090422"/>
                  </a:lnTo>
                  <a:lnTo>
                    <a:pt x="11618087" y="1056513"/>
                  </a:lnTo>
                  <a:lnTo>
                    <a:pt x="11587099" y="1023747"/>
                  </a:lnTo>
                  <a:lnTo>
                    <a:pt x="11554460" y="992124"/>
                  </a:lnTo>
                  <a:lnTo>
                    <a:pt x="11520043" y="961644"/>
                  </a:lnTo>
                  <a:lnTo>
                    <a:pt x="11484229" y="932561"/>
                  </a:lnTo>
                  <a:lnTo>
                    <a:pt x="11446764" y="904875"/>
                  </a:lnTo>
                  <a:lnTo>
                    <a:pt x="11407775" y="878459"/>
                  </a:lnTo>
                  <a:lnTo>
                    <a:pt x="11367262" y="853567"/>
                  </a:lnTo>
                  <a:lnTo>
                    <a:pt x="11325352" y="830326"/>
                  </a:lnTo>
                  <a:lnTo>
                    <a:pt x="11282172" y="808482"/>
                  </a:lnTo>
                  <a:lnTo>
                    <a:pt x="11237468" y="788416"/>
                  </a:lnTo>
                  <a:lnTo>
                    <a:pt x="11191494" y="769874"/>
                  </a:lnTo>
                  <a:lnTo>
                    <a:pt x="11144123" y="753237"/>
                  </a:lnTo>
                  <a:lnTo>
                    <a:pt x="11095609" y="738251"/>
                  </a:lnTo>
                  <a:lnTo>
                    <a:pt x="11045825" y="725297"/>
                  </a:lnTo>
                  <a:lnTo>
                    <a:pt x="11034903" y="679196"/>
                  </a:lnTo>
                  <a:lnTo>
                    <a:pt x="11021314" y="633984"/>
                  </a:lnTo>
                  <a:lnTo>
                    <a:pt x="11004931" y="589534"/>
                  </a:lnTo>
                  <a:lnTo>
                    <a:pt x="10986008" y="545973"/>
                  </a:lnTo>
                  <a:lnTo>
                    <a:pt x="10964545" y="503428"/>
                  </a:lnTo>
                  <a:lnTo>
                    <a:pt x="10940415" y="462026"/>
                  </a:lnTo>
                  <a:lnTo>
                    <a:pt x="10913999" y="421767"/>
                  </a:lnTo>
                  <a:lnTo>
                    <a:pt x="10885170" y="382905"/>
                  </a:lnTo>
                  <a:lnTo>
                    <a:pt x="10853928" y="345186"/>
                  </a:lnTo>
                  <a:lnTo>
                    <a:pt x="10820527" y="309118"/>
                  </a:lnTo>
                  <a:lnTo>
                    <a:pt x="10784713" y="274447"/>
                  </a:lnTo>
                  <a:lnTo>
                    <a:pt x="10746867" y="241427"/>
                  </a:lnTo>
                  <a:lnTo>
                    <a:pt x="10706862" y="210058"/>
                  </a:lnTo>
                  <a:lnTo>
                    <a:pt x="10667873" y="182372"/>
                  </a:lnTo>
                  <a:lnTo>
                    <a:pt x="10627741" y="156845"/>
                  </a:lnTo>
                  <a:lnTo>
                    <a:pt x="10586720" y="133223"/>
                  </a:lnTo>
                  <a:lnTo>
                    <a:pt x="10544683" y="111506"/>
                  </a:lnTo>
                  <a:lnTo>
                    <a:pt x="10501884" y="91821"/>
                  </a:lnTo>
                  <a:lnTo>
                    <a:pt x="10458196" y="74168"/>
                  </a:lnTo>
                  <a:lnTo>
                    <a:pt x="10414000" y="58293"/>
                  </a:lnTo>
                  <a:lnTo>
                    <a:pt x="10369042" y="44450"/>
                  </a:lnTo>
                  <a:lnTo>
                    <a:pt x="10323703" y="32512"/>
                  </a:lnTo>
                  <a:lnTo>
                    <a:pt x="10277856" y="22606"/>
                  </a:lnTo>
                  <a:lnTo>
                    <a:pt x="10231755" y="14478"/>
                  </a:lnTo>
                  <a:lnTo>
                    <a:pt x="10185273" y="8382"/>
                  </a:lnTo>
                  <a:lnTo>
                    <a:pt x="10138664" y="4064"/>
                  </a:lnTo>
                  <a:lnTo>
                    <a:pt x="10091928" y="1778"/>
                  </a:lnTo>
                  <a:lnTo>
                    <a:pt x="10045192" y="1397"/>
                  </a:lnTo>
                  <a:lnTo>
                    <a:pt x="9998583" y="2794"/>
                  </a:lnTo>
                  <a:lnTo>
                    <a:pt x="9951974" y="6223"/>
                  </a:lnTo>
                  <a:lnTo>
                    <a:pt x="9905619" y="11430"/>
                  </a:lnTo>
                  <a:lnTo>
                    <a:pt x="9859645" y="18542"/>
                  </a:lnTo>
                  <a:lnTo>
                    <a:pt x="9813925" y="27559"/>
                  </a:lnTo>
                  <a:lnTo>
                    <a:pt x="9768713" y="38481"/>
                  </a:lnTo>
                  <a:lnTo>
                    <a:pt x="9724136" y="51181"/>
                  </a:lnTo>
                  <a:lnTo>
                    <a:pt x="9680067" y="65786"/>
                  </a:lnTo>
                  <a:lnTo>
                    <a:pt x="9636760" y="82169"/>
                  </a:lnTo>
                  <a:lnTo>
                    <a:pt x="9594215" y="100457"/>
                  </a:lnTo>
                  <a:lnTo>
                    <a:pt x="9552559" y="120523"/>
                  </a:lnTo>
                  <a:lnTo>
                    <a:pt x="9511792" y="142494"/>
                  </a:lnTo>
                  <a:lnTo>
                    <a:pt x="9472168" y="166243"/>
                  </a:lnTo>
                  <a:lnTo>
                    <a:pt x="9433560" y="191770"/>
                  </a:lnTo>
                  <a:lnTo>
                    <a:pt x="9396095" y="219202"/>
                  </a:lnTo>
                  <a:lnTo>
                    <a:pt x="9360027" y="248412"/>
                  </a:lnTo>
                  <a:lnTo>
                    <a:pt x="9325229" y="279400"/>
                  </a:lnTo>
                  <a:lnTo>
                    <a:pt x="9291955" y="312293"/>
                  </a:lnTo>
                  <a:lnTo>
                    <a:pt x="9259443" y="276987"/>
                  </a:lnTo>
                  <a:lnTo>
                    <a:pt x="9224772" y="243459"/>
                  </a:lnTo>
                  <a:lnTo>
                    <a:pt x="9188196" y="211836"/>
                  </a:lnTo>
                  <a:lnTo>
                    <a:pt x="9149461" y="181991"/>
                  </a:lnTo>
                  <a:lnTo>
                    <a:pt x="9108948" y="154305"/>
                  </a:lnTo>
                  <a:lnTo>
                    <a:pt x="9066657" y="128524"/>
                  </a:lnTo>
                  <a:lnTo>
                    <a:pt x="9022715" y="104902"/>
                  </a:lnTo>
                  <a:lnTo>
                    <a:pt x="8977122" y="83566"/>
                  </a:lnTo>
                  <a:lnTo>
                    <a:pt x="8932291" y="65151"/>
                  </a:lnTo>
                  <a:lnTo>
                    <a:pt x="8886825" y="49149"/>
                  </a:lnTo>
                  <a:lnTo>
                    <a:pt x="8840978" y="35306"/>
                  </a:lnTo>
                  <a:lnTo>
                    <a:pt x="8794623" y="23876"/>
                  </a:lnTo>
                  <a:lnTo>
                    <a:pt x="8748141" y="14732"/>
                  </a:lnTo>
                  <a:lnTo>
                    <a:pt x="8701405" y="7747"/>
                  </a:lnTo>
                  <a:lnTo>
                    <a:pt x="8654669" y="3048"/>
                  </a:lnTo>
                  <a:lnTo>
                    <a:pt x="8607806" y="381"/>
                  </a:lnTo>
                  <a:lnTo>
                    <a:pt x="8561197" y="0"/>
                  </a:lnTo>
                  <a:lnTo>
                    <a:pt x="8514715" y="1651"/>
                  </a:lnTo>
                  <a:lnTo>
                    <a:pt x="8468487" y="5461"/>
                  </a:lnTo>
                  <a:lnTo>
                    <a:pt x="8422640" y="11303"/>
                  </a:lnTo>
                  <a:lnTo>
                    <a:pt x="8377301" y="19177"/>
                  </a:lnTo>
                  <a:lnTo>
                    <a:pt x="8332470" y="29083"/>
                  </a:lnTo>
                  <a:lnTo>
                    <a:pt x="8288274" y="41021"/>
                  </a:lnTo>
                  <a:lnTo>
                    <a:pt x="8244840" y="54864"/>
                  </a:lnTo>
                  <a:lnTo>
                    <a:pt x="8202295" y="70612"/>
                  </a:lnTo>
                  <a:lnTo>
                    <a:pt x="8160639" y="88392"/>
                  </a:lnTo>
                  <a:lnTo>
                    <a:pt x="8119986" y="107950"/>
                  </a:lnTo>
                  <a:lnTo>
                    <a:pt x="8080502" y="129286"/>
                  </a:lnTo>
                  <a:lnTo>
                    <a:pt x="8042275" y="152527"/>
                  </a:lnTo>
                  <a:lnTo>
                    <a:pt x="8005191" y="177546"/>
                  </a:lnTo>
                  <a:lnTo>
                    <a:pt x="7969631" y="204343"/>
                  </a:lnTo>
                  <a:lnTo>
                    <a:pt x="7935468" y="232918"/>
                  </a:lnTo>
                  <a:lnTo>
                    <a:pt x="7902956" y="263144"/>
                  </a:lnTo>
                  <a:lnTo>
                    <a:pt x="7872095" y="295148"/>
                  </a:lnTo>
                  <a:lnTo>
                    <a:pt x="7842885" y="328803"/>
                  </a:lnTo>
                  <a:lnTo>
                    <a:pt x="7815707" y="363982"/>
                  </a:lnTo>
                  <a:lnTo>
                    <a:pt x="7790307" y="400812"/>
                  </a:lnTo>
                  <a:lnTo>
                    <a:pt x="7767066" y="439293"/>
                  </a:lnTo>
                  <a:lnTo>
                    <a:pt x="7728204" y="407289"/>
                  </a:lnTo>
                  <a:lnTo>
                    <a:pt x="7687818" y="376936"/>
                  </a:lnTo>
                  <a:lnTo>
                    <a:pt x="7645781" y="348361"/>
                  </a:lnTo>
                  <a:lnTo>
                    <a:pt x="7602220" y="321691"/>
                  </a:lnTo>
                  <a:lnTo>
                    <a:pt x="7557262" y="296799"/>
                  </a:lnTo>
                  <a:lnTo>
                    <a:pt x="7510907" y="273939"/>
                  </a:lnTo>
                  <a:lnTo>
                    <a:pt x="7465822" y="254000"/>
                  </a:lnTo>
                  <a:lnTo>
                    <a:pt x="7420102" y="235966"/>
                  </a:lnTo>
                  <a:lnTo>
                    <a:pt x="7374001" y="219964"/>
                  </a:lnTo>
                  <a:lnTo>
                    <a:pt x="7327519" y="205994"/>
                  </a:lnTo>
                  <a:lnTo>
                    <a:pt x="7280656" y="193802"/>
                  </a:lnTo>
                  <a:lnTo>
                    <a:pt x="7233539" y="183515"/>
                  </a:lnTo>
                  <a:lnTo>
                    <a:pt x="7186295" y="175260"/>
                  </a:lnTo>
                  <a:lnTo>
                    <a:pt x="7138797" y="168783"/>
                  </a:lnTo>
                  <a:lnTo>
                    <a:pt x="7091299" y="164084"/>
                  </a:lnTo>
                  <a:lnTo>
                    <a:pt x="7043801" y="161290"/>
                  </a:lnTo>
                  <a:lnTo>
                    <a:pt x="6996303" y="160401"/>
                  </a:lnTo>
                  <a:lnTo>
                    <a:pt x="6948932" y="161163"/>
                  </a:lnTo>
                  <a:lnTo>
                    <a:pt x="6901815" y="163830"/>
                  </a:lnTo>
                  <a:lnTo>
                    <a:pt x="6854825" y="168275"/>
                  </a:lnTo>
                  <a:lnTo>
                    <a:pt x="6808216" y="174371"/>
                  </a:lnTo>
                  <a:lnTo>
                    <a:pt x="6761988" y="182245"/>
                  </a:lnTo>
                  <a:lnTo>
                    <a:pt x="6716268" y="191770"/>
                  </a:lnTo>
                  <a:lnTo>
                    <a:pt x="6671056" y="203073"/>
                  </a:lnTo>
                  <a:lnTo>
                    <a:pt x="6626352" y="216027"/>
                  </a:lnTo>
                  <a:lnTo>
                    <a:pt x="6582410" y="230632"/>
                  </a:lnTo>
                  <a:lnTo>
                    <a:pt x="6539103" y="246888"/>
                  </a:lnTo>
                  <a:lnTo>
                    <a:pt x="6496558" y="264668"/>
                  </a:lnTo>
                  <a:lnTo>
                    <a:pt x="6454902" y="284226"/>
                  </a:lnTo>
                  <a:lnTo>
                    <a:pt x="6414135" y="305308"/>
                  </a:lnTo>
                  <a:lnTo>
                    <a:pt x="6374384" y="327914"/>
                  </a:lnTo>
                  <a:lnTo>
                    <a:pt x="6335649" y="352044"/>
                  </a:lnTo>
                  <a:lnTo>
                    <a:pt x="6298057" y="377825"/>
                  </a:lnTo>
                  <a:lnTo>
                    <a:pt x="6261608" y="405003"/>
                  </a:lnTo>
                  <a:lnTo>
                    <a:pt x="6226302" y="433705"/>
                  </a:lnTo>
                  <a:lnTo>
                    <a:pt x="6192393" y="463931"/>
                  </a:lnTo>
                  <a:lnTo>
                    <a:pt x="6159881" y="495681"/>
                  </a:lnTo>
                  <a:lnTo>
                    <a:pt x="6128766" y="528701"/>
                  </a:lnTo>
                  <a:lnTo>
                    <a:pt x="6099302" y="563372"/>
                  </a:lnTo>
                  <a:lnTo>
                    <a:pt x="6071235" y="599313"/>
                  </a:lnTo>
                  <a:lnTo>
                    <a:pt x="6044819" y="636651"/>
                  </a:lnTo>
                  <a:lnTo>
                    <a:pt x="6020181" y="675386"/>
                  </a:lnTo>
                  <a:lnTo>
                    <a:pt x="5974842" y="653034"/>
                  </a:lnTo>
                  <a:lnTo>
                    <a:pt x="5928741" y="632206"/>
                  </a:lnTo>
                  <a:lnTo>
                    <a:pt x="5881878" y="613029"/>
                  </a:lnTo>
                  <a:lnTo>
                    <a:pt x="5834380" y="595376"/>
                  </a:lnTo>
                  <a:lnTo>
                    <a:pt x="5786247" y="579247"/>
                  </a:lnTo>
                  <a:lnTo>
                    <a:pt x="5737479" y="564769"/>
                  </a:lnTo>
                  <a:lnTo>
                    <a:pt x="5688203" y="551942"/>
                  </a:lnTo>
                  <a:lnTo>
                    <a:pt x="5638419" y="540639"/>
                  </a:lnTo>
                  <a:lnTo>
                    <a:pt x="5588254" y="530987"/>
                  </a:lnTo>
                  <a:lnTo>
                    <a:pt x="5537708" y="522986"/>
                  </a:lnTo>
                  <a:lnTo>
                    <a:pt x="5486908" y="516509"/>
                  </a:lnTo>
                  <a:lnTo>
                    <a:pt x="5435854" y="511810"/>
                  </a:lnTo>
                  <a:lnTo>
                    <a:pt x="5384419" y="508635"/>
                  </a:lnTo>
                  <a:lnTo>
                    <a:pt x="5332984" y="507238"/>
                  </a:lnTo>
                  <a:lnTo>
                    <a:pt x="5281422" y="507492"/>
                  </a:lnTo>
                  <a:lnTo>
                    <a:pt x="5229733" y="509397"/>
                  </a:lnTo>
                  <a:lnTo>
                    <a:pt x="5178044" y="513080"/>
                  </a:lnTo>
                  <a:lnTo>
                    <a:pt x="5126482" y="518414"/>
                  </a:lnTo>
                  <a:lnTo>
                    <a:pt x="5075809" y="525272"/>
                  </a:lnTo>
                  <a:lnTo>
                    <a:pt x="5025898" y="533654"/>
                  </a:lnTo>
                  <a:lnTo>
                    <a:pt x="4976876" y="543560"/>
                  </a:lnTo>
                  <a:lnTo>
                    <a:pt x="4928489" y="554863"/>
                  </a:lnTo>
                  <a:lnTo>
                    <a:pt x="4880864" y="567690"/>
                  </a:lnTo>
                  <a:lnTo>
                    <a:pt x="4834001" y="581787"/>
                  </a:lnTo>
                  <a:lnTo>
                    <a:pt x="4788154" y="597408"/>
                  </a:lnTo>
                  <a:lnTo>
                    <a:pt x="4743069" y="614299"/>
                  </a:lnTo>
                  <a:lnTo>
                    <a:pt x="4698873" y="632587"/>
                  </a:lnTo>
                  <a:lnTo>
                    <a:pt x="4655566" y="652018"/>
                  </a:lnTo>
                  <a:lnTo>
                    <a:pt x="4613275" y="672846"/>
                  </a:lnTo>
                  <a:lnTo>
                    <a:pt x="4571873" y="694690"/>
                  </a:lnTo>
                  <a:lnTo>
                    <a:pt x="4531614" y="717931"/>
                  </a:lnTo>
                  <a:lnTo>
                    <a:pt x="4492244" y="742188"/>
                  </a:lnTo>
                  <a:lnTo>
                    <a:pt x="4454017" y="767588"/>
                  </a:lnTo>
                  <a:lnTo>
                    <a:pt x="4416806" y="794131"/>
                  </a:lnTo>
                  <a:lnTo>
                    <a:pt x="4380738" y="821817"/>
                  </a:lnTo>
                  <a:lnTo>
                    <a:pt x="4345940" y="850392"/>
                  </a:lnTo>
                  <a:lnTo>
                    <a:pt x="4312158" y="879983"/>
                  </a:lnTo>
                  <a:lnTo>
                    <a:pt x="4279519" y="910590"/>
                  </a:lnTo>
                  <a:lnTo>
                    <a:pt x="4248150" y="942086"/>
                  </a:lnTo>
                  <a:lnTo>
                    <a:pt x="4218051" y="974471"/>
                  </a:lnTo>
                  <a:lnTo>
                    <a:pt x="4189222" y="1007872"/>
                  </a:lnTo>
                  <a:lnTo>
                    <a:pt x="4161663" y="1042035"/>
                  </a:lnTo>
                  <a:lnTo>
                    <a:pt x="4135501" y="1076960"/>
                  </a:lnTo>
                  <a:lnTo>
                    <a:pt x="4110609" y="1112647"/>
                  </a:lnTo>
                  <a:lnTo>
                    <a:pt x="4087241" y="1149096"/>
                  </a:lnTo>
                  <a:lnTo>
                    <a:pt x="4065143" y="1186307"/>
                  </a:lnTo>
                  <a:lnTo>
                    <a:pt x="4044442" y="1224280"/>
                  </a:lnTo>
                  <a:lnTo>
                    <a:pt x="4025265" y="1262761"/>
                  </a:lnTo>
                  <a:lnTo>
                    <a:pt x="4007612" y="1302004"/>
                  </a:lnTo>
                  <a:lnTo>
                    <a:pt x="3991483" y="1341755"/>
                  </a:lnTo>
                  <a:lnTo>
                    <a:pt x="3976878" y="1382141"/>
                  </a:lnTo>
                  <a:lnTo>
                    <a:pt x="3963797" y="1422908"/>
                  </a:lnTo>
                  <a:lnTo>
                    <a:pt x="3952240" y="1464310"/>
                  </a:lnTo>
                  <a:lnTo>
                    <a:pt x="3942461" y="1506093"/>
                  </a:lnTo>
                  <a:lnTo>
                    <a:pt x="3934206" y="1548384"/>
                  </a:lnTo>
                  <a:lnTo>
                    <a:pt x="3927729" y="1591056"/>
                  </a:lnTo>
                  <a:lnTo>
                    <a:pt x="3922903" y="1634109"/>
                  </a:lnTo>
                  <a:lnTo>
                    <a:pt x="3919855" y="1677543"/>
                  </a:lnTo>
                  <a:lnTo>
                    <a:pt x="3918585" y="1721231"/>
                  </a:lnTo>
                  <a:lnTo>
                    <a:pt x="3918966" y="1765300"/>
                  </a:lnTo>
                  <a:lnTo>
                    <a:pt x="3921252" y="1809496"/>
                  </a:lnTo>
                  <a:lnTo>
                    <a:pt x="3925443" y="1853946"/>
                  </a:lnTo>
                  <a:lnTo>
                    <a:pt x="3931412" y="1898523"/>
                  </a:lnTo>
                  <a:lnTo>
                    <a:pt x="3923919" y="1916557"/>
                  </a:lnTo>
                  <a:lnTo>
                    <a:pt x="3874008" y="1922399"/>
                  </a:lnTo>
                  <a:lnTo>
                    <a:pt x="3824859" y="1930654"/>
                  </a:lnTo>
                  <a:lnTo>
                    <a:pt x="3776599" y="1941195"/>
                  </a:lnTo>
                  <a:lnTo>
                    <a:pt x="3729101" y="1954022"/>
                  </a:lnTo>
                  <a:lnTo>
                    <a:pt x="3682746" y="1969008"/>
                  </a:lnTo>
                  <a:lnTo>
                    <a:pt x="3637534" y="1986280"/>
                  </a:lnTo>
                  <a:lnTo>
                    <a:pt x="3593465" y="2005711"/>
                  </a:lnTo>
                  <a:lnTo>
                    <a:pt x="3550793" y="2027174"/>
                  </a:lnTo>
                  <a:lnTo>
                    <a:pt x="3509518" y="2050669"/>
                  </a:lnTo>
                  <a:lnTo>
                    <a:pt x="3469640" y="2076069"/>
                  </a:lnTo>
                  <a:lnTo>
                    <a:pt x="3431413" y="2103374"/>
                  </a:lnTo>
                  <a:lnTo>
                    <a:pt x="3394964" y="2132711"/>
                  </a:lnTo>
                  <a:lnTo>
                    <a:pt x="3360166" y="2163699"/>
                  </a:lnTo>
                  <a:lnTo>
                    <a:pt x="3327273" y="2196465"/>
                  </a:lnTo>
                  <a:lnTo>
                    <a:pt x="3296412" y="2230882"/>
                  </a:lnTo>
                  <a:lnTo>
                    <a:pt x="3267583" y="2267077"/>
                  </a:lnTo>
                  <a:lnTo>
                    <a:pt x="3241040" y="2304796"/>
                  </a:lnTo>
                  <a:lnTo>
                    <a:pt x="3215640" y="2345690"/>
                  </a:lnTo>
                  <a:lnTo>
                    <a:pt x="3193288" y="2387346"/>
                  </a:lnTo>
                  <a:lnTo>
                    <a:pt x="3173857" y="2429510"/>
                  </a:lnTo>
                  <a:lnTo>
                    <a:pt x="3157474" y="2472309"/>
                  </a:lnTo>
                  <a:lnTo>
                    <a:pt x="3143885" y="2515489"/>
                  </a:lnTo>
                  <a:lnTo>
                    <a:pt x="3133090" y="2559050"/>
                  </a:lnTo>
                  <a:lnTo>
                    <a:pt x="3125216" y="2602738"/>
                  </a:lnTo>
                  <a:lnTo>
                    <a:pt x="3120263" y="2646553"/>
                  </a:lnTo>
                  <a:lnTo>
                    <a:pt x="3117977" y="2690368"/>
                  </a:lnTo>
                  <a:lnTo>
                    <a:pt x="3118358" y="2734183"/>
                  </a:lnTo>
                  <a:lnTo>
                    <a:pt x="3121533" y="2777744"/>
                  </a:lnTo>
                  <a:lnTo>
                    <a:pt x="3127375" y="2821051"/>
                  </a:lnTo>
                  <a:lnTo>
                    <a:pt x="3136011" y="2863850"/>
                  </a:lnTo>
                  <a:lnTo>
                    <a:pt x="3147060" y="2906268"/>
                  </a:lnTo>
                  <a:lnTo>
                    <a:pt x="3160903" y="2948051"/>
                  </a:lnTo>
                  <a:lnTo>
                    <a:pt x="3177159" y="2989072"/>
                  </a:lnTo>
                  <a:lnTo>
                    <a:pt x="3195955" y="3029331"/>
                  </a:lnTo>
                  <a:lnTo>
                    <a:pt x="3217418" y="3068701"/>
                  </a:lnTo>
                  <a:lnTo>
                    <a:pt x="3241167" y="3107055"/>
                  </a:lnTo>
                  <a:lnTo>
                    <a:pt x="3267456" y="3144266"/>
                  </a:lnTo>
                  <a:lnTo>
                    <a:pt x="3296158" y="3180334"/>
                  </a:lnTo>
                  <a:lnTo>
                    <a:pt x="3327273" y="3215132"/>
                  </a:lnTo>
                  <a:lnTo>
                    <a:pt x="3360674" y="3248406"/>
                  </a:lnTo>
                  <a:lnTo>
                    <a:pt x="3396488" y="3280156"/>
                  </a:lnTo>
                  <a:lnTo>
                    <a:pt x="3434588" y="3310382"/>
                  </a:lnTo>
                  <a:lnTo>
                    <a:pt x="3474847" y="3338830"/>
                  </a:lnTo>
                  <a:lnTo>
                    <a:pt x="3517392" y="3365500"/>
                  </a:lnTo>
                  <a:lnTo>
                    <a:pt x="3562223" y="3390138"/>
                  </a:lnTo>
                  <a:lnTo>
                    <a:pt x="3524758" y="3427476"/>
                  </a:lnTo>
                  <a:lnTo>
                    <a:pt x="3490341" y="3466465"/>
                  </a:lnTo>
                  <a:lnTo>
                    <a:pt x="3458845" y="3507105"/>
                  </a:lnTo>
                  <a:lnTo>
                    <a:pt x="3430397" y="3549269"/>
                  </a:lnTo>
                  <a:lnTo>
                    <a:pt x="3405124" y="3592703"/>
                  </a:lnTo>
                  <a:lnTo>
                    <a:pt x="3382899" y="3637280"/>
                  </a:lnTo>
                  <a:lnTo>
                    <a:pt x="3363976" y="3683000"/>
                  </a:lnTo>
                  <a:lnTo>
                    <a:pt x="3348228" y="3729736"/>
                  </a:lnTo>
                  <a:lnTo>
                    <a:pt x="3335909" y="3777107"/>
                  </a:lnTo>
                  <a:lnTo>
                    <a:pt x="3326765" y="3825240"/>
                  </a:lnTo>
                  <a:lnTo>
                    <a:pt x="3321177" y="3874008"/>
                  </a:lnTo>
                  <a:lnTo>
                    <a:pt x="3318891" y="3923030"/>
                  </a:lnTo>
                  <a:lnTo>
                    <a:pt x="3320161" y="3972306"/>
                  </a:lnTo>
                  <a:lnTo>
                    <a:pt x="3325114" y="4021836"/>
                  </a:lnTo>
                  <a:lnTo>
                    <a:pt x="3332480" y="4066159"/>
                  </a:lnTo>
                  <a:lnTo>
                    <a:pt x="3342513" y="4109593"/>
                  </a:lnTo>
                  <a:lnTo>
                    <a:pt x="3355213" y="4152011"/>
                  </a:lnTo>
                  <a:lnTo>
                    <a:pt x="3370453" y="4193286"/>
                  </a:lnTo>
                  <a:lnTo>
                    <a:pt x="3388106" y="4233545"/>
                  </a:lnTo>
                  <a:lnTo>
                    <a:pt x="3408045" y="4272661"/>
                  </a:lnTo>
                  <a:lnTo>
                    <a:pt x="3430397" y="4310507"/>
                  </a:lnTo>
                  <a:lnTo>
                    <a:pt x="3454908" y="4347083"/>
                  </a:lnTo>
                  <a:lnTo>
                    <a:pt x="3481451" y="4382262"/>
                  </a:lnTo>
                  <a:lnTo>
                    <a:pt x="3510026" y="4416171"/>
                  </a:lnTo>
                  <a:lnTo>
                    <a:pt x="3540633" y="4448556"/>
                  </a:lnTo>
                  <a:lnTo>
                    <a:pt x="3573018" y="4479290"/>
                  </a:lnTo>
                  <a:lnTo>
                    <a:pt x="3607181" y="4508627"/>
                  </a:lnTo>
                  <a:lnTo>
                    <a:pt x="3642995" y="4536186"/>
                  </a:lnTo>
                  <a:lnTo>
                    <a:pt x="3680460" y="4562094"/>
                  </a:lnTo>
                  <a:lnTo>
                    <a:pt x="3719322" y="4586224"/>
                  </a:lnTo>
                  <a:lnTo>
                    <a:pt x="3759708" y="4608576"/>
                  </a:lnTo>
                  <a:lnTo>
                    <a:pt x="3801491" y="4629023"/>
                  </a:lnTo>
                  <a:lnTo>
                    <a:pt x="3844544" y="4647565"/>
                  </a:lnTo>
                  <a:lnTo>
                    <a:pt x="3888613" y="4664202"/>
                  </a:lnTo>
                  <a:lnTo>
                    <a:pt x="3933952" y="4678680"/>
                  </a:lnTo>
                  <a:lnTo>
                    <a:pt x="3980180" y="4691126"/>
                  </a:lnTo>
                  <a:lnTo>
                    <a:pt x="4027424" y="4701286"/>
                  </a:lnTo>
                  <a:lnTo>
                    <a:pt x="4075430" y="4709287"/>
                  </a:lnTo>
                  <a:lnTo>
                    <a:pt x="4124198" y="4715002"/>
                  </a:lnTo>
                  <a:lnTo>
                    <a:pt x="4173728" y="4718431"/>
                  </a:lnTo>
                  <a:lnTo>
                    <a:pt x="4223766" y="4719447"/>
                  </a:lnTo>
                  <a:lnTo>
                    <a:pt x="4274312" y="4717923"/>
                  </a:lnTo>
                  <a:lnTo>
                    <a:pt x="4325239" y="4713986"/>
                  </a:lnTo>
                  <a:lnTo>
                    <a:pt x="4342003" y="4739386"/>
                  </a:lnTo>
                  <a:lnTo>
                    <a:pt x="4368800" y="4777232"/>
                  </a:lnTo>
                  <a:lnTo>
                    <a:pt x="4396740" y="4814189"/>
                  </a:lnTo>
                  <a:lnTo>
                    <a:pt x="4425696" y="4850130"/>
                  </a:lnTo>
                  <a:lnTo>
                    <a:pt x="4455795" y="4884928"/>
                  </a:lnTo>
                  <a:lnTo>
                    <a:pt x="4486910" y="4918837"/>
                  </a:lnTo>
                  <a:lnTo>
                    <a:pt x="4519041" y="4951603"/>
                  </a:lnTo>
                  <a:lnTo>
                    <a:pt x="4552188" y="4983353"/>
                  </a:lnTo>
                  <a:lnTo>
                    <a:pt x="4586224" y="5014087"/>
                  </a:lnTo>
                  <a:lnTo>
                    <a:pt x="4621149" y="5043805"/>
                  </a:lnTo>
                  <a:lnTo>
                    <a:pt x="4657090" y="5072380"/>
                  </a:lnTo>
                  <a:lnTo>
                    <a:pt x="4693666" y="5099812"/>
                  </a:lnTo>
                  <a:lnTo>
                    <a:pt x="4731258" y="5126355"/>
                  </a:lnTo>
                  <a:lnTo>
                    <a:pt x="4769485" y="5151628"/>
                  </a:lnTo>
                  <a:lnTo>
                    <a:pt x="4808601" y="5176012"/>
                  </a:lnTo>
                  <a:lnTo>
                    <a:pt x="4848352" y="5199126"/>
                  </a:lnTo>
                  <a:lnTo>
                    <a:pt x="4888738" y="5221224"/>
                  </a:lnTo>
                  <a:lnTo>
                    <a:pt x="4929886" y="5242179"/>
                  </a:lnTo>
                  <a:lnTo>
                    <a:pt x="4971542" y="5261991"/>
                  </a:lnTo>
                  <a:lnTo>
                    <a:pt x="5013960" y="5280787"/>
                  </a:lnTo>
                  <a:lnTo>
                    <a:pt x="5056759" y="5298313"/>
                  </a:lnTo>
                  <a:lnTo>
                    <a:pt x="5100193" y="5314696"/>
                  </a:lnTo>
                  <a:lnTo>
                    <a:pt x="5144135" y="5330063"/>
                  </a:lnTo>
                  <a:lnTo>
                    <a:pt x="5188458" y="5344160"/>
                  </a:lnTo>
                  <a:lnTo>
                    <a:pt x="5233289" y="5357114"/>
                  </a:lnTo>
                  <a:lnTo>
                    <a:pt x="5278374" y="5368925"/>
                  </a:lnTo>
                  <a:lnTo>
                    <a:pt x="5323967" y="5379593"/>
                  </a:lnTo>
                  <a:lnTo>
                    <a:pt x="5369814" y="5388991"/>
                  </a:lnTo>
                  <a:lnTo>
                    <a:pt x="5416042" y="5397373"/>
                  </a:lnTo>
                  <a:lnTo>
                    <a:pt x="5462524" y="5404358"/>
                  </a:lnTo>
                  <a:lnTo>
                    <a:pt x="5509260" y="5410200"/>
                  </a:lnTo>
                  <a:lnTo>
                    <a:pt x="5556123" y="5414899"/>
                  </a:lnTo>
                  <a:lnTo>
                    <a:pt x="5603240" y="5418328"/>
                  </a:lnTo>
                  <a:lnTo>
                    <a:pt x="5650484" y="5420487"/>
                  </a:lnTo>
                  <a:lnTo>
                    <a:pt x="5697728" y="5421503"/>
                  </a:lnTo>
                  <a:lnTo>
                    <a:pt x="5745099" y="5421249"/>
                  </a:lnTo>
                  <a:lnTo>
                    <a:pt x="5792597" y="5419725"/>
                  </a:lnTo>
                  <a:lnTo>
                    <a:pt x="5840095" y="5416931"/>
                  </a:lnTo>
                  <a:lnTo>
                    <a:pt x="5887466" y="5412867"/>
                  </a:lnTo>
                  <a:lnTo>
                    <a:pt x="5934964" y="5407660"/>
                  </a:lnTo>
                  <a:lnTo>
                    <a:pt x="5982208" y="5401056"/>
                  </a:lnTo>
                  <a:lnTo>
                    <a:pt x="6029452" y="5393182"/>
                  </a:lnTo>
                  <a:lnTo>
                    <a:pt x="6076442" y="5384038"/>
                  </a:lnTo>
                  <a:lnTo>
                    <a:pt x="6123305" y="5373624"/>
                  </a:lnTo>
                  <a:lnTo>
                    <a:pt x="6170041" y="5361940"/>
                  </a:lnTo>
                  <a:lnTo>
                    <a:pt x="6216396" y="5348859"/>
                  </a:lnTo>
                  <a:lnTo>
                    <a:pt x="6262624" y="5334508"/>
                  </a:lnTo>
                  <a:lnTo>
                    <a:pt x="6308471" y="5318760"/>
                  </a:lnTo>
                  <a:lnTo>
                    <a:pt x="6353937" y="5301742"/>
                  </a:lnTo>
                  <a:lnTo>
                    <a:pt x="6399022" y="5283454"/>
                  </a:lnTo>
                  <a:lnTo>
                    <a:pt x="6443726" y="5263769"/>
                  </a:lnTo>
                  <a:lnTo>
                    <a:pt x="6488049" y="5242687"/>
                  </a:lnTo>
                  <a:lnTo>
                    <a:pt x="6531864" y="5220208"/>
                  </a:lnTo>
                  <a:lnTo>
                    <a:pt x="6562598" y="5259070"/>
                  </a:lnTo>
                  <a:lnTo>
                    <a:pt x="6594983" y="5296789"/>
                  </a:lnTo>
                  <a:lnTo>
                    <a:pt x="6628765" y="5333238"/>
                  </a:lnTo>
                  <a:lnTo>
                    <a:pt x="6664071" y="5368417"/>
                  </a:lnTo>
                  <a:lnTo>
                    <a:pt x="6700774" y="5402326"/>
                  </a:lnTo>
                  <a:lnTo>
                    <a:pt x="6739001" y="5434965"/>
                  </a:lnTo>
                  <a:lnTo>
                    <a:pt x="6778498" y="5466334"/>
                  </a:lnTo>
                  <a:lnTo>
                    <a:pt x="6819265" y="5496179"/>
                  </a:lnTo>
                  <a:lnTo>
                    <a:pt x="6861175" y="5524754"/>
                  </a:lnTo>
                  <a:lnTo>
                    <a:pt x="6904482" y="5551932"/>
                  </a:lnTo>
                  <a:lnTo>
                    <a:pt x="6948805" y="5577586"/>
                  </a:lnTo>
                  <a:lnTo>
                    <a:pt x="6994271" y="5601716"/>
                  </a:lnTo>
                  <a:lnTo>
                    <a:pt x="7040753" y="5624322"/>
                  </a:lnTo>
                  <a:lnTo>
                    <a:pt x="7088378" y="5645404"/>
                  </a:lnTo>
                  <a:lnTo>
                    <a:pt x="7136892" y="5664962"/>
                  </a:lnTo>
                  <a:lnTo>
                    <a:pt x="7186295" y="5682869"/>
                  </a:lnTo>
                  <a:lnTo>
                    <a:pt x="7236587" y="5699125"/>
                  </a:lnTo>
                  <a:lnTo>
                    <a:pt x="7287768" y="5713603"/>
                  </a:lnTo>
                  <a:lnTo>
                    <a:pt x="7335901" y="5725668"/>
                  </a:lnTo>
                  <a:lnTo>
                    <a:pt x="7384161" y="5736209"/>
                  </a:lnTo>
                  <a:lnTo>
                    <a:pt x="7432421" y="5745099"/>
                  </a:lnTo>
                  <a:lnTo>
                    <a:pt x="7480681" y="5752465"/>
                  </a:lnTo>
                  <a:lnTo>
                    <a:pt x="7528941" y="5758180"/>
                  </a:lnTo>
                  <a:lnTo>
                    <a:pt x="7577201" y="5762498"/>
                  </a:lnTo>
                  <a:lnTo>
                    <a:pt x="7625334" y="5765292"/>
                  </a:lnTo>
                  <a:lnTo>
                    <a:pt x="7673213" y="5766689"/>
                  </a:lnTo>
                  <a:lnTo>
                    <a:pt x="7721092" y="5766562"/>
                  </a:lnTo>
                  <a:lnTo>
                    <a:pt x="7768590" y="5764911"/>
                  </a:lnTo>
                  <a:lnTo>
                    <a:pt x="7815961" y="5761990"/>
                  </a:lnTo>
                  <a:lnTo>
                    <a:pt x="7862951" y="5757545"/>
                  </a:lnTo>
                  <a:lnTo>
                    <a:pt x="7909687" y="5751703"/>
                  </a:lnTo>
                  <a:lnTo>
                    <a:pt x="7956042" y="5744591"/>
                  </a:lnTo>
                  <a:lnTo>
                    <a:pt x="8001889" y="5736082"/>
                  </a:lnTo>
                  <a:lnTo>
                    <a:pt x="8047469" y="5726176"/>
                  </a:lnTo>
                  <a:lnTo>
                    <a:pt x="8092440" y="5715000"/>
                  </a:lnTo>
                  <a:lnTo>
                    <a:pt x="8137017" y="5702427"/>
                  </a:lnTo>
                  <a:lnTo>
                    <a:pt x="8180946" y="5688711"/>
                  </a:lnTo>
                  <a:lnTo>
                    <a:pt x="8224393" y="5673598"/>
                  </a:lnTo>
                  <a:lnTo>
                    <a:pt x="8267192" y="5657342"/>
                  </a:lnTo>
                  <a:lnTo>
                    <a:pt x="8309356" y="5639816"/>
                  </a:lnTo>
                  <a:lnTo>
                    <a:pt x="8350758" y="5621020"/>
                  </a:lnTo>
                  <a:lnTo>
                    <a:pt x="8391398" y="5601081"/>
                  </a:lnTo>
                  <a:lnTo>
                    <a:pt x="8431403" y="5579872"/>
                  </a:lnTo>
                  <a:lnTo>
                    <a:pt x="8470519" y="5557647"/>
                  </a:lnTo>
                  <a:lnTo>
                    <a:pt x="8508873" y="5534152"/>
                  </a:lnTo>
                  <a:lnTo>
                    <a:pt x="8546211" y="5509514"/>
                  </a:lnTo>
                  <a:lnTo>
                    <a:pt x="8582787" y="5483860"/>
                  </a:lnTo>
                  <a:lnTo>
                    <a:pt x="8618347" y="5457063"/>
                  </a:lnTo>
                  <a:lnTo>
                    <a:pt x="8652891" y="5429123"/>
                  </a:lnTo>
                  <a:lnTo>
                    <a:pt x="8686419" y="5400167"/>
                  </a:lnTo>
                  <a:lnTo>
                    <a:pt x="8718931" y="5370195"/>
                  </a:lnTo>
                  <a:lnTo>
                    <a:pt x="8750300" y="5339207"/>
                  </a:lnTo>
                  <a:lnTo>
                    <a:pt x="8780526" y="5307203"/>
                  </a:lnTo>
                  <a:lnTo>
                    <a:pt x="8809609" y="5274183"/>
                  </a:lnTo>
                  <a:lnTo>
                    <a:pt x="8837549" y="5240147"/>
                  </a:lnTo>
                  <a:lnTo>
                    <a:pt x="8864092" y="5205222"/>
                  </a:lnTo>
                  <a:lnTo>
                    <a:pt x="8889492" y="5169281"/>
                  </a:lnTo>
                  <a:lnTo>
                    <a:pt x="8913495" y="5132451"/>
                  </a:lnTo>
                  <a:lnTo>
                    <a:pt x="8936228" y="5094732"/>
                  </a:lnTo>
                  <a:lnTo>
                    <a:pt x="8957437" y="5056124"/>
                  </a:lnTo>
                  <a:lnTo>
                    <a:pt x="8977376" y="5016754"/>
                  </a:lnTo>
                  <a:lnTo>
                    <a:pt x="8995791" y="4976368"/>
                  </a:lnTo>
                  <a:lnTo>
                    <a:pt x="9012682" y="4935220"/>
                  </a:lnTo>
                  <a:lnTo>
                    <a:pt x="9027922" y="4893183"/>
                  </a:lnTo>
                  <a:lnTo>
                    <a:pt x="9071737" y="4916043"/>
                  </a:lnTo>
                  <a:lnTo>
                    <a:pt x="9116314" y="4937125"/>
                  </a:lnTo>
                  <a:lnTo>
                    <a:pt x="9161907" y="4956556"/>
                  </a:lnTo>
                  <a:lnTo>
                    <a:pt x="9208262" y="4974209"/>
                  </a:lnTo>
                  <a:lnTo>
                    <a:pt x="9255252" y="4990211"/>
                  </a:lnTo>
                  <a:lnTo>
                    <a:pt x="9303131" y="5004308"/>
                  </a:lnTo>
                  <a:lnTo>
                    <a:pt x="9351518" y="5016754"/>
                  </a:lnTo>
                  <a:lnTo>
                    <a:pt x="9400540" y="5027295"/>
                  </a:lnTo>
                  <a:lnTo>
                    <a:pt x="9449943" y="5036058"/>
                  </a:lnTo>
                  <a:lnTo>
                    <a:pt x="9499981" y="5042916"/>
                  </a:lnTo>
                  <a:lnTo>
                    <a:pt x="9550146" y="5047996"/>
                  </a:lnTo>
                  <a:lnTo>
                    <a:pt x="9600819" y="5051171"/>
                  </a:lnTo>
                  <a:lnTo>
                    <a:pt x="9651619" y="5052441"/>
                  </a:lnTo>
                  <a:lnTo>
                    <a:pt x="9703435" y="5051806"/>
                  </a:lnTo>
                  <a:lnTo>
                    <a:pt x="9754743" y="5049393"/>
                  </a:lnTo>
                  <a:lnTo>
                    <a:pt x="9805543" y="5044948"/>
                  </a:lnTo>
                  <a:lnTo>
                    <a:pt x="9855581" y="5038725"/>
                  </a:lnTo>
                  <a:lnTo>
                    <a:pt x="9905111" y="5030724"/>
                  </a:lnTo>
                  <a:lnTo>
                    <a:pt x="9953752" y="5020818"/>
                  </a:lnTo>
                  <a:lnTo>
                    <a:pt x="10001631" y="5009388"/>
                  </a:lnTo>
                  <a:lnTo>
                    <a:pt x="10048748" y="4996180"/>
                  </a:lnTo>
                  <a:lnTo>
                    <a:pt x="10094976" y="4981321"/>
                  </a:lnTo>
                  <a:lnTo>
                    <a:pt x="10140315" y="4964811"/>
                  </a:lnTo>
                  <a:lnTo>
                    <a:pt x="10184765" y="4946777"/>
                  </a:lnTo>
                  <a:lnTo>
                    <a:pt x="10228072" y="4927219"/>
                  </a:lnTo>
                  <a:lnTo>
                    <a:pt x="10270490" y="4906264"/>
                  </a:lnTo>
                  <a:lnTo>
                    <a:pt x="10311638" y="4883785"/>
                  </a:lnTo>
                  <a:lnTo>
                    <a:pt x="10351770" y="4859909"/>
                  </a:lnTo>
                  <a:lnTo>
                    <a:pt x="10390759" y="4834636"/>
                  </a:lnTo>
                  <a:lnTo>
                    <a:pt x="10428478" y="4807966"/>
                  </a:lnTo>
                  <a:lnTo>
                    <a:pt x="10464800" y="4780153"/>
                  </a:lnTo>
                  <a:lnTo>
                    <a:pt x="10499979" y="4750943"/>
                  </a:lnTo>
                  <a:lnTo>
                    <a:pt x="10533761" y="4720590"/>
                  </a:lnTo>
                  <a:lnTo>
                    <a:pt x="10566019" y="4689094"/>
                  </a:lnTo>
                  <a:lnTo>
                    <a:pt x="10597007" y="4656455"/>
                  </a:lnTo>
                  <a:lnTo>
                    <a:pt x="10626344" y="4622673"/>
                  </a:lnTo>
                  <a:lnTo>
                    <a:pt x="10654284" y="4587875"/>
                  </a:lnTo>
                  <a:lnTo>
                    <a:pt x="10680446" y="4552061"/>
                  </a:lnTo>
                  <a:lnTo>
                    <a:pt x="10705084" y="4515231"/>
                  </a:lnTo>
                  <a:lnTo>
                    <a:pt x="10728071" y="4477512"/>
                  </a:lnTo>
                  <a:lnTo>
                    <a:pt x="10749280" y="4438777"/>
                  </a:lnTo>
                  <a:lnTo>
                    <a:pt x="10768838" y="4399280"/>
                  </a:lnTo>
                  <a:lnTo>
                    <a:pt x="10786491" y="4358894"/>
                  </a:lnTo>
                  <a:lnTo>
                    <a:pt x="10802239" y="4317873"/>
                  </a:lnTo>
                  <a:lnTo>
                    <a:pt x="10816209" y="4275963"/>
                  </a:lnTo>
                  <a:lnTo>
                    <a:pt x="10828147" y="4233291"/>
                  </a:lnTo>
                  <a:lnTo>
                    <a:pt x="10838053" y="4190111"/>
                  </a:lnTo>
                  <a:lnTo>
                    <a:pt x="10845927" y="4146296"/>
                  </a:lnTo>
                  <a:lnTo>
                    <a:pt x="10851769" y="4101846"/>
                  </a:lnTo>
                  <a:lnTo>
                    <a:pt x="10855452" y="4056761"/>
                  </a:lnTo>
                  <a:lnTo>
                    <a:pt x="10856976" y="4011295"/>
                  </a:lnTo>
                  <a:lnTo>
                    <a:pt x="10907903" y="4004056"/>
                  </a:lnTo>
                  <a:lnTo>
                    <a:pt x="10958322" y="3995166"/>
                  </a:lnTo>
                  <a:lnTo>
                    <a:pt x="11008233" y="3984752"/>
                  </a:lnTo>
                  <a:lnTo>
                    <a:pt x="11057636" y="3972687"/>
                  </a:lnTo>
                  <a:lnTo>
                    <a:pt x="11106404" y="3959098"/>
                  </a:lnTo>
                  <a:lnTo>
                    <a:pt x="11154664" y="3943985"/>
                  </a:lnTo>
                  <a:lnTo>
                    <a:pt x="11202162" y="3927221"/>
                  </a:lnTo>
                  <a:lnTo>
                    <a:pt x="11248898" y="3909060"/>
                  </a:lnTo>
                  <a:lnTo>
                    <a:pt x="11294999" y="3889375"/>
                  </a:lnTo>
                  <a:lnTo>
                    <a:pt x="11340084" y="3868166"/>
                  </a:lnTo>
                  <a:lnTo>
                    <a:pt x="11384407" y="3845560"/>
                  </a:lnTo>
                  <a:lnTo>
                    <a:pt x="11427841" y="3821430"/>
                  </a:lnTo>
                  <a:lnTo>
                    <a:pt x="11470386" y="3795903"/>
                  </a:lnTo>
                  <a:lnTo>
                    <a:pt x="11511788" y="3768979"/>
                  </a:lnTo>
                  <a:lnTo>
                    <a:pt x="11552809" y="3740277"/>
                  </a:lnTo>
                  <a:lnTo>
                    <a:pt x="11592306" y="3710432"/>
                  </a:lnTo>
                  <a:lnTo>
                    <a:pt x="11630279" y="3679571"/>
                  </a:lnTo>
                  <a:lnTo>
                    <a:pt x="11666601" y="3647694"/>
                  </a:lnTo>
                  <a:lnTo>
                    <a:pt x="11701399" y="3614928"/>
                  </a:lnTo>
                  <a:lnTo>
                    <a:pt x="11734673" y="3581273"/>
                  </a:lnTo>
                  <a:lnTo>
                    <a:pt x="11766296" y="3546729"/>
                  </a:lnTo>
                  <a:lnTo>
                    <a:pt x="11796395" y="3511296"/>
                  </a:lnTo>
                  <a:lnTo>
                    <a:pt x="11824843" y="3475228"/>
                  </a:lnTo>
                  <a:lnTo>
                    <a:pt x="11851767" y="3438271"/>
                  </a:lnTo>
                  <a:lnTo>
                    <a:pt x="11877040" y="3400679"/>
                  </a:lnTo>
                  <a:lnTo>
                    <a:pt x="11900662" y="3362452"/>
                  </a:lnTo>
                  <a:lnTo>
                    <a:pt x="11922760" y="3323590"/>
                  </a:lnTo>
                  <a:lnTo>
                    <a:pt x="11943207" y="3284220"/>
                  </a:lnTo>
                  <a:lnTo>
                    <a:pt x="11962003" y="3244342"/>
                  </a:lnTo>
                  <a:lnTo>
                    <a:pt x="11979148" y="3203829"/>
                  </a:lnTo>
                  <a:lnTo>
                    <a:pt x="11994642" y="3162935"/>
                  </a:lnTo>
                  <a:lnTo>
                    <a:pt x="12008485" y="3121787"/>
                  </a:lnTo>
                  <a:lnTo>
                    <a:pt x="12020677" y="3080131"/>
                  </a:lnTo>
                  <a:lnTo>
                    <a:pt x="12031218" y="3038106"/>
                  </a:lnTo>
                  <a:lnTo>
                    <a:pt x="12040108" y="2995930"/>
                  </a:lnTo>
                  <a:lnTo>
                    <a:pt x="12047220" y="2953385"/>
                  </a:lnTo>
                  <a:lnTo>
                    <a:pt x="12052808" y="2910840"/>
                  </a:lnTo>
                  <a:lnTo>
                    <a:pt x="12056618" y="2867914"/>
                  </a:lnTo>
                  <a:lnTo>
                    <a:pt x="12058777" y="2824988"/>
                  </a:lnTo>
                  <a:lnTo>
                    <a:pt x="12059158" y="278206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69577" y="1903856"/>
            <a:ext cx="5577840" cy="3310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WH</a:t>
            </a:r>
            <a:r>
              <a:rPr dirty="0" sz="2400" spc="-254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IM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PIP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algn="ctr" marL="71755" marR="64769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Impure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during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detection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Impure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even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source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without 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reference.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impure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just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809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257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7"/>
                </a:lnTo>
                <a:lnTo>
                  <a:pt x="239877" y="568959"/>
                </a:lnTo>
                <a:lnTo>
                  <a:pt x="286321" y="572643"/>
                </a:lnTo>
                <a:lnTo>
                  <a:pt x="332765" y="568959"/>
                </a:lnTo>
                <a:lnTo>
                  <a:pt x="376821" y="558037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257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809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6988" y="242328"/>
            <a:ext cx="16948785" cy="10048875"/>
            <a:chOff x="1046988" y="242328"/>
            <a:chExt cx="16948785" cy="10048875"/>
          </a:xfrm>
        </p:grpSpPr>
        <p:sp>
          <p:nvSpPr>
            <p:cNvPr id="11" name="object 11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603" y="3944112"/>
              <a:ext cx="4799076" cy="51114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567" y="4040124"/>
              <a:ext cx="4608576" cy="4914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700" y="4820412"/>
              <a:ext cx="4424172" cy="3358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7616" y="4899659"/>
              <a:ext cx="4248912" cy="31958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97458" y="930605"/>
            <a:ext cx="29946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4716" y="1176908"/>
            <a:ext cx="126942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Modify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previous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browser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clicks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4716" y="2274569"/>
            <a:ext cx="123456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button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clicked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executes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‘onAddServer’.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app.component.ts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onAddServer()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3372104"/>
            <a:ext cx="8679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take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push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new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3049269"/>
            <a:ext cx="253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347" y="4019169"/>
            <a:ext cx="2465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8952" y="6206744"/>
            <a:ext cx="18268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5138673"/>
            <a:ext cx="1477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Ex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3590544"/>
            <a:ext cx="16499205" cy="6669405"/>
            <a:chOff x="1046988" y="3590544"/>
            <a:chExt cx="16499205" cy="6669405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4211" y="3642360"/>
              <a:ext cx="6059424" cy="45247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0035" y="3742944"/>
              <a:ext cx="5832348" cy="43190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55464" y="3738372"/>
              <a:ext cx="5841365" cy="4328160"/>
            </a:xfrm>
            <a:custGeom>
              <a:avLst/>
              <a:gdLst/>
              <a:ahLst/>
              <a:cxnLst/>
              <a:rect l="l" t="t" r="r" b="b"/>
              <a:pathLst>
                <a:path w="5841365" h="4328159">
                  <a:moveTo>
                    <a:pt x="0" y="4327906"/>
                  </a:moveTo>
                  <a:lnTo>
                    <a:pt x="5841365" y="4327906"/>
                  </a:lnTo>
                  <a:lnTo>
                    <a:pt x="5841365" y="0"/>
                  </a:lnTo>
                  <a:lnTo>
                    <a:pt x="0" y="0"/>
                  </a:lnTo>
                  <a:lnTo>
                    <a:pt x="0" y="43279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1692" y="4418076"/>
              <a:ext cx="6294119" cy="37322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9040" y="4511040"/>
              <a:ext cx="6063996" cy="3550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64468" y="4506468"/>
              <a:ext cx="6073140" cy="3560445"/>
            </a:xfrm>
            <a:custGeom>
              <a:avLst/>
              <a:gdLst/>
              <a:ahLst/>
              <a:cxnLst/>
              <a:rect l="l" t="t" r="r" b="b"/>
              <a:pathLst>
                <a:path w="6073140" h="3560445">
                  <a:moveTo>
                    <a:pt x="0" y="3560063"/>
                  </a:moveTo>
                  <a:lnTo>
                    <a:pt x="6072885" y="3560063"/>
                  </a:lnTo>
                  <a:lnTo>
                    <a:pt x="6072885" y="0"/>
                  </a:lnTo>
                  <a:lnTo>
                    <a:pt x="0" y="0"/>
                  </a:lnTo>
                  <a:lnTo>
                    <a:pt x="0" y="3560063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62322" y="7666482"/>
              <a:ext cx="5832475" cy="359410"/>
            </a:xfrm>
            <a:custGeom>
              <a:avLst/>
              <a:gdLst/>
              <a:ahLst/>
              <a:cxnLst/>
              <a:rect l="l" t="t" r="r" b="b"/>
              <a:pathLst>
                <a:path w="5832475" h="359409">
                  <a:moveTo>
                    <a:pt x="0" y="359283"/>
                  </a:moveTo>
                  <a:lnTo>
                    <a:pt x="5832221" y="359283"/>
                  </a:lnTo>
                  <a:lnTo>
                    <a:pt x="5832221" y="0"/>
                  </a:lnTo>
                  <a:lnTo>
                    <a:pt x="0" y="0"/>
                  </a:lnTo>
                  <a:lnTo>
                    <a:pt x="0" y="3592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97458" y="930605"/>
            <a:ext cx="29946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1176908"/>
            <a:ext cx="11697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bu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35" b="1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Ad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3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9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’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908175"/>
            <a:ext cx="11127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However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status=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‘stable’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 no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4019169"/>
            <a:ext cx="2465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4347" y="3049269"/>
            <a:ext cx="253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8952" y="6206744"/>
            <a:ext cx="18268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4347" y="5138673"/>
            <a:ext cx="1477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Ex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3590544"/>
            <a:ext cx="16499205" cy="6669405"/>
            <a:chOff x="1046988" y="3590544"/>
            <a:chExt cx="16499205" cy="6669405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616" y="4227576"/>
              <a:ext cx="5599176" cy="45491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867" y="4328160"/>
              <a:ext cx="5381244" cy="4343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35296" y="4323588"/>
              <a:ext cx="5390515" cy="4352925"/>
            </a:xfrm>
            <a:custGeom>
              <a:avLst/>
              <a:gdLst/>
              <a:ahLst/>
              <a:cxnLst/>
              <a:rect l="l" t="t" r="r" b="b"/>
              <a:pathLst>
                <a:path w="5390515" h="4352925">
                  <a:moveTo>
                    <a:pt x="0" y="4352544"/>
                  </a:moveTo>
                  <a:lnTo>
                    <a:pt x="5390007" y="4352544"/>
                  </a:lnTo>
                  <a:lnTo>
                    <a:pt x="5390007" y="0"/>
                  </a:lnTo>
                  <a:lnTo>
                    <a:pt x="0" y="0"/>
                  </a:lnTo>
                  <a:lnTo>
                    <a:pt x="0" y="435254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1776" y="4485132"/>
              <a:ext cx="6384035" cy="4288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80647" y="4582668"/>
              <a:ext cx="6150863" cy="40888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276076" y="4578096"/>
              <a:ext cx="6160135" cy="4097654"/>
            </a:xfrm>
            <a:custGeom>
              <a:avLst/>
              <a:gdLst/>
              <a:ahLst/>
              <a:cxnLst/>
              <a:rect l="l" t="t" r="r" b="b"/>
              <a:pathLst>
                <a:path w="6160134" h="4097654">
                  <a:moveTo>
                    <a:pt x="0" y="4097528"/>
                  </a:moveTo>
                  <a:lnTo>
                    <a:pt x="6159626" y="4097528"/>
                  </a:lnTo>
                  <a:lnTo>
                    <a:pt x="6159626" y="0"/>
                  </a:lnTo>
                  <a:lnTo>
                    <a:pt x="0" y="0"/>
                  </a:lnTo>
                  <a:lnTo>
                    <a:pt x="0" y="409752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42153" y="8314182"/>
              <a:ext cx="5380990" cy="288290"/>
            </a:xfrm>
            <a:custGeom>
              <a:avLst/>
              <a:gdLst/>
              <a:ahLst/>
              <a:cxnLst/>
              <a:rect l="l" t="t" r="r" b="b"/>
              <a:pathLst>
                <a:path w="5380990" h="288290">
                  <a:moveTo>
                    <a:pt x="0" y="287782"/>
                  </a:moveTo>
                  <a:lnTo>
                    <a:pt x="5380863" y="287782"/>
                  </a:lnTo>
                  <a:lnTo>
                    <a:pt x="5380863" y="0"/>
                  </a:lnTo>
                  <a:lnTo>
                    <a:pt x="0" y="0"/>
                  </a:lnTo>
                  <a:lnTo>
                    <a:pt x="0" y="28778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97458" y="930605"/>
            <a:ext cx="29946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1176908"/>
            <a:ext cx="7622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remove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908175"/>
            <a:ext cx="125799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because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re-run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our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whenever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i.e.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updating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arrays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execute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4716" y="3006343"/>
            <a:ext cx="7643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again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4347" y="3049269"/>
            <a:ext cx="253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347" y="4019169"/>
            <a:ext cx="2465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8952" y="6206744"/>
            <a:ext cx="18268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5138673"/>
            <a:ext cx="1477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Ex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3" name="object 3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257"/>
                  </a:moveTo>
                  <a:lnTo>
                    <a:pt x="3746" y="239902"/>
                  </a:lnTo>
                  <a:lnTo>
                    <a:pt x="14592" y="195833"/>
                  </a:lnTo>
                  <a:lnTo>
                    <a:pt x="31953" y="154685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809"/>
                  </a:lnTo>
                  <a:lnTo>
                    <a:pt x="286321" y="0"/>
                  </a:lnTo>
                  <a:lnTo>
                    <a:pt x="332765" y="3809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5"/>
                  </a:lnTo>
                  <a:lnTo>
                    <a:pt x="558038" y="195833"/>
                  </a:lnTo>
                  <a:lnTo>
                    <a:pt x="568833" y="239902"/>
                  </a:lnTo>
                  <a:lnTo>
                    <a:pt x="572643" y="286257"/>
                  </a:lnTo>
                  <a:lnTo>
                    <a:pt x="568833" y="332739"/>
                  </a:lnTo>
                  <a:lnTo>
                    <a:pt x="558038" y="376808"/>
                  </a:lnTo>
                  <a:lnTo>
                    <a:pt x="540639" y="417956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7"/>
                  </a:lnTo>
                  <a:lnTo>
                    <a:pt x="332765" y="568959"/>
                  </a:lnTo>
                  <a:lnTo>
                    <a:pt x="286321" y="572643"/>
                  </a:lnTo>
                  <a:lnTo>
                    <a:pt x="239877" y="568959"/>
                  </a:lnTo>
                  <a:lnTo>
                    <a:pt x="195821" y="558037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6"/>
                  </a:lnTo>
                  <a:lnTo>
                    <a:pt x="14592" y="376808"/>
                  </a:lnTo>
                  <a:lnTo>
                    <a:pt x="3746" y="332739"/>
                  </a:lnTo>
                  <a:lnTo>
                    <a:pt x="0" y="286257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87348" y="303258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348" y="526275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3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7348" y="637717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348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3467100"/>
            <a:ext cx="15923260" cy="6792595"/>
            <a:chOff x="1046988" y="3467100"/>
            <a:chExt cx="15923260" cy="6792595"/>
          </a:xfrm>
        </p:grpSpPr>
        <p:sp>
          <p:nvSpPr>
            <p:cNvPr id="15" name="object 15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8795" y="4585716"/>
              <a:ext cx="6790944" cy="40782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0716" y="4681727"/>
              <a:ext cx="6551676" cy="38816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296144" y="4677155"/>
              <a:ext cx="6560820" cy="3890645"/>
            </a:xfrm>
            <a:custGeom>
              <a:avLst/>
              <a:gdLst/>
              <a:ahLst/>
              <a:cxnLst/>
              <a:rect l="l" t="t" r="r" b="b"/>
              <a:pathLst>
                <a:path w="6560819" h="3890645">
                  <a:moveTo>
                    <a:pt x="0" y="3890645"/>
                  </a:moveTo>
                  <a:lnTo>
                    <a:pt x="6560566" y="3890645"/>
                  </a:lnTo>
                  <a:lnTo>
                    <a:pt x="6560566" y="0"/>
                  </a:lnTo>
                  <a:lnTo>
                    <a:pt x="0" y="0"/>
                  </a:lnTo>
                  <a:lnTo>
                    <a:pt x="0" y="389064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3459" y="3467100"/>
              <a:ext cx="5088636" cy="52029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9472" y="3564635"/>
              <a:ext cx="4901183" cy="50032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12258" y="4641341"/>
              <a:ext cx="1224915" cy="242570"/>
            </a:xfrm>
            <a:custGeom>
              <a:avLst/>
              <a:gdLst/>
              <a:ahLst/>
              <a:cxnLst/>
              <a:rect l="l" t="t" r="r" b="b"/>
              <a:pathLst>
                <a:path w="1224914" h="242570">
                  <a:moveTo>
                    <a:pt x="0" y="242062"/>
                  </a:moveTo>
                  <a:lnTo>
                    <a:pt x="1224788" y="242062"/>
                  </a:lnTo>
                  <a:lnTo>
                    <a:pt x="1224788" y="0"/>
                  </a:lnTo>
                  <a:lnTo>
                    <a:pt x="0" y="0"/>
                  </a:lnTo>
                  <a:lnTo>
                    <a:pt x="0" y="24206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97458" y="930605"/>
            <a:ext cx="29946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4716" y="1176908"/>
            <a:ext cx="12107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even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filter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impure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pipe.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impure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pure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‘false’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2274569"/>
            <a:ext cx="126104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Disadvantage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impure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whenever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page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pipe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recalculated,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would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cause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lot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performance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4347" y="3049269"/>
            <a:ext cx="253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4019169"/>
            <a:ext cx="2465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8952" y="6206744"/>
            <a:ext cx="18268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impure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347" y="5138673"/>
            <a:ext cx="1477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pipes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Ex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2541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05"/>
              <a:t> </a:t>
            </a:r>
            <a:r>
              <a:rPr dirty="0" sz="5600"/>
              <a:t>Are</a:t>
            </a:r>
            <a:r>
              <a:rPr dirty="0" sz="5600" spc="-70"/>
              <a:t> </a:t>
            </a:r>
            <a:r>
              <a:rPr dirty="0" sz="5600" spc="-10"/>
              <a:t>Directives?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84503" y="1979816"/>
            <a:ext cx="16316325" cy="1347470"/>
            <a:chOff x="984503" y="1979816"/>
            <a:chExt cx="16316325" cy="1347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503" y="1979816"/>
              <a:ext cx="16315944" cy="1347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3959" y="2048256"/>
              <a:ext cx="15880080" cy="1200785"/>
            </a:xfrm>
            <a:custGeom>
              <a:avLst/>
              <a:gdLst/>
              <a:ahLst/>
              <a:cxnLst/>
              <a:rect l="l" t="t" r="r" b="b"/>
              <a:pathLst>
                <a:path w="15880080" h="1200785">
                  <a:moveTo>
                    <a:pt x="15679928" y="0"/>
                  </a:moveTo>
                  <a:lnTo>
                    <a:pt x="200152" y="0"/>
                  </a:lnTo>
                  <a:lnTo>
                    <a:pt x="154305" y="5334"/>
                  </a:lnTo>
                  <a:lnTo>
                    <a:pt x="112140" y="20320"/>
                  </a:lnTo>
                  <a:lnTo>
                    <a:pt x="74930" y="43942"/>
                  </a:lnTo>
                  <a:lnTo>
                    <a:pt x="43992" y="74929"/>
                  </a:lnTo>
                  <a:lnTo>
                    <a:pt x="20358" y="112141"/>
                  </a:lnTo>
                  <a:lnTo>
                    <a:pt x="5283" y="154177"/>
                  </a:lnTo>
                  <a:lnTo>
                    <a:pt x="0" y="200025"/>
                  </a:lnTo>
                  <a:lnTo>
                    <a:pt x="0" y="1000378"/>
                  </a:lnTo>
                  <a:lnTo>
                    <a:pt x="5283" y="1046226"/>
                  </a:lnTo>
                  <a:lnTo>
                    <a:pt x="20358" y="1088263"/>
                  </a:lnTo>
                  <a:lnTo>
                    <a:pt x="43992" y="1125474"/>
                  </a:lnTo>
                  <a:lnTo>
                    <a:pt x="74930" y="1156462"/>
                  </a:lnTo>
                  <a:lnTo>
                    <a:pt x="112140" y="1180084"/>
                  </a:lnTo>
                  <a:lnTo>
                    <a:pt x="154305" y="1195070"/>
                  </a:lnTo>
                  <a:lnTo>
                    <a:pt x="200152" y="1200403"/>
                  </a:lnTo>
                  <a:lnTo>
                    <a:pt x="15679928" y="1200403"/>
                  </a:lnTo>
                  <a:lnTo>
                    <a:pt x="15725775" y="1195070"/>
                  </a:lnTo>
                  <a:lnTo>
                    <a:pt x="15767939" y="1180084"/>
                  </a:lnTo>
                  <a:lnTo>
                    <a:pt x="15805150" y="1156462"/>
                  </a:lnTo>
                  <a:lnTo>
                    <a:pt x="15836138" y="1125474"/>
                  </a:lnTo>
                  <a:lnTo>
                    <a:pt x="15859760" y="1088263"/>
                  </a:lnTo>
                  <a:lnTo>
                    <a:pt x="15874746" y="1046226"/>
                  </a:lnTo>
                  <a:lnTo>
                    <a:pt x="15880080" y="1000378"/>
                  </a:lnTo>
                  <a:lnTo>
                    <a:pt x="15880080" y="200025"/>
                  </a:lnTo>
                  <a:lnTo>
                    <a:pt x="15874746" y="154177"/>
                  </a:lnTo>
                  <a:lnTo>
                    <a:pt x="15859760" y="112141"/>
                  </a:lnTo>
                  <a:lnTo>
                    <a:pt x="15836138" y="74929"/>
                  </a:lnTo>
                  <a:lnTo>
                    <a:pt x="15805150" y="43942"/>
                  </a:lnTo>
                  <a:lnTo>
                    <a:pt x="15767939" y="20320"/>
                  </a:lnTo>
                  <a:lnTo>
                    <a:pt x="15725775" y="5334"/>
                  </a:lnTo>
                  <a:lnTo>
                    <a:pt x="1567992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4721" y="2049018"/>
              <a:ext cx="15880080" cy="1200785"/>
            </a:xfrm>
            <a:custGeom>
              <a:avLst/>
              <a:gdLst/>
              <a:ahLst/>
              <a:cxnLst/>
              <a:rect l="l" t="t" r="r" b="b"/>
              <a:pathLst>
                <a:path w="15880080" h="1200785">
                  <a:moveTo>
                    <a:pt x="0" y="200025"/>
                  </a:moveTo>
                  <a:lnTo>
                    <a:pt x="5283" y="154177"/>
                  </a:lnTo>
                  <a:lnTo>
                    <a:pt x="20358" y="112140"/>
                  </a:lnTo>
                  <a:lnTo>
                    <a:pt x="43992" y="74929"/>
                  </a:lnTo>
                  <a:lnTo>
                    <a:pt x="74930" y="43941"/>
                  </a:lnTo>
                  <a:lnTo>
                    <a:pt x="112140" y="20320"/>
                  </a:lnTo>
                  <a:lnTo>
                    <a:pt x="154305" y="5333"/>
                  </a:lnTo>
                  <a:lnTo>
                    <a:pt x="200152" y="0"/>
                  </a:lnTo>
                  <a:lnTo>
                    <a:pt x="15679928" y="0"/>
                  </a:lnTo>
                  <a:lnTo>
                    <a:pt x="15725775" y="5333"/>
                  </a:lnTo>
                  <a:lnTo>
                    <a:pt x="15767939" y="20320"/>
                  </a:lnTo>
                  <a:lnTo>
                    <a:pt x="15805150" y="43941"/>
                  </a:lnTo>
                  <a:lnTo>
                    <a:pt x="15836138" y="74929"/>
                  </a:lnTo>
                  <a:lnTo>
                    <a:pt x="15859760" y="112140"/>
                  </a:lnTo>
                  <a:lnTo>
                    <a:pt x="15874746" y="154177"/>
                  </a:lnTo>
                  <a:lnTo>
                    <a:pt x="15880080" y="200025"/>
                  </a:lnTo>
                  <a:lnTo>
                    <a:pt x="15880080" y="1000378"/>
                  </a:lnTo>
                  <a:lnTo>
                    <a:pt x="15874746" y="1046226"/>
                  </a:lnTo>
                  <a:lnTo>
                    <a:pt x="15859760" y="1088262"/>
                  </a:lnTo>
                  <a:lnTo>
                    <a:pt x="15836138" y="1125474"/>
                  </a:lnTo>
                  <a:lnTo>
                    <a:pt x="15805150" y="1156461"/>
                  </a:lnTo>
                  <a:lnTo>
                    <a:pt x="15767939" y="1180083"/>
                  </a:lnTo>
                  <a:lnTo>
                    <a:pt x="15725775" y="1195070"/>
                  </a:lnTo>
                  <a:lnTo>
                    <a:pt x="15679928" y="1200403"/>
                  </a:lnTo>
                  <a:lnTo>
                    <a:pt x="200152" y="1200403"/>
                  </a:lnTo>
                  <a:lnTo>
                    <a:pt x="154305" y="1195070"/>
                  </a:lnTo>
                  <a:lnTo>
                    <a:pt x="112140" y="1180083"/>
                  </a:lnTo>
                  <a:lnTo>
                    <a:pt x="74930" y="1156461"/>
                  </a:lnTo>
                  <a:lnTo>
                    <a:pt x="43992" y="1125474"/>
                  </a:lnTo>
                  <a:lnTo>
                    <a:pt x="20358" y="1088262"/>
                  </a:lnTo>
                  <a:lnTo>
                    <a:pt x="5283" y="1046226"/>
                  </a:lnTo>
                  <a:lnTo>
                    <a:pt x="0" y="1000378"/>
                  </a:lnTo>
                  <a:lnTo>
                    <a:pt x="0" y="2000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51280" y="2229993"/>
            <a:ext cx="155187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19295" marR="5080" indent="-450723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rendered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browser,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elements/DOM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tree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changed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according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instructions given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Directives.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manipulate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49682" y="8694166"/>
            <a:ext cx="1278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9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7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4848" y="5824833"/>
            <a:ext cx="2839720" cy="1066800"/>
            <a:chOff x="2974848" y="5824833"/>
            <a:chExt cx="2839720" cy="10668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8" y="5824833"/>
              <a:ext cx="2839212" cy="10666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96184" y="5841491"/>
              <a:ext cx="2735580" cy="969010"/>
            </a:xfrm>
            <a:custGeom>
              <a:avLst/>
              <a:gdLst/>
              <a:ahLst/>
              <a:cxnLst/>
              <a:rect l="l" t="t" r="r" b="b"/>
              <a:pathLst>
                <a:path w="2735579" h="969009">
                  <a:moveTo>
                    <a:pt x="2574036" y="0"/>
                  </a:moveTo>
                  <a:lnTo>
                    <a:pt x="161544" y="0"/>
                  </a:lnTo>
                  <a:lnTo>
                    <a:pt x="118618" y="5715"/>
                  </a:lnTo>
                  <a:lnTo>
                    <a:pt x="80010" y="22098"/>
                  </a:lnTo>
                  <a:lnTo>
                    <a:pt x="47371" y="47371"/>
                  </a:lnTo>
                  <a:lnTo>
                    <a:pt x="22098" y="80010"/>
                  </a:lnTo>
                  <a:lnTo>
                    <a:pt x="5715" y="118618"/>
                  </a:lnTo>
                  <a:lnTo>
                    <a:pt x="0" y="161417"/>
                  </a:lnTo>
                  <a:lnTo>
                    <a:pt x="0" y="807338"/>
                  </a:lnTo>
                  <a:lnTo>
                    <a:pt x="5715" y="850265"/>
                  </a:lnTo>
                  <a:lnTo>
                    <a:pt x="22098" y="888873"/>
                  </a:lnTo>
                  <a:lnTo>
                    <a:pt x="47371" y="921512"/>
                  </a:lnTo>
                  <a:lnTo>
                    <a:pt x="80010" y="946785"/>
                  </a:lnTo>
                  <a:lnTo>
                    <a:pt x="118618" y="963168"/>
                  </a:lnTo>
                  <a:lnTo>
                    <a:pt x="161544" y="968883"/>
                  </a:lnTo>
                  <a:lnTo>
                    <a:pt x="2574036" y="968883"/>
                  </a:lnTo>
                  <a:lnTo>
                    <a:pt x="2616962" y="963168"/>
                  </a:lnTo>
                  <a:lnTo>
                    <a:pt x="2655570" y="946785"/>
                  </a:lnTo>
                  <a:lnTo>
                    <a:pt x="2688209" y="921512"/>
                  </a:lnTo>
                  <a:lnTo>
                    <a:pt x="2713482" y="888873"/>
                  </a:lnTo>
                  <a:lnTo>
                    <a:pt x="2729865" y="850265"/>
                  </a:lnTo>
                  <a:lnTo>
                    <a:pt x="2735580" y="807338"/>
                  </a:lnTo>
                  <a:lnTo>
                    <a:pt x="2735580" y="161417"/>
                  </a:lnTo>
                  <a:lnTo>
                    <a:pt x="2729865" y="118618"/>
                  </a:lnTo>
                  <a:lnTo>
                    <a:pt x="2713482" y="80010"/>
                  </a:lnTo>
                  <a:lnTo>
                    <a:pt x="2688209" y="47371"/>
                  </a:lnTo>
                  <a:lnTo>
                    <a:pt x="2655570" y="22098"/>
                  </a:lnTo>
                  <a:lnTo>
                    <a:pt x="2616962" y="5715"/>
                  </a:lnTo>
                  <a:lnTo>
                    <a:pt x="2574036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96946" y="5842253"/>
              <a:ext cx="2735580" cy="969010"/>
            </a:xfrm>
            <a:custGeom>
              <a:avLst/>
              <a:gdLst/>
              <a:ahLst/>
              <a:cxnLst/>
              <a:rect l="l" t="t" r="r" b="b"/>
              <a:pathLst>
                <a:path w="2735579" h="969009">
                  <a:moveTo>
                    <a:pt x="0" y="161417"/>
                  </a:moveTo>
                  <a:lnTo>
                    <a:pt x="5715" y="118618"/>
                  </a:lnTo>
                  <a:lnTo>
                    <a:pt x="22098" y="80010"/>
                  </a:lnTo>
                  <a:lnTo>
                    <a:pt x="47371" y="47371"/>
                  </a:lnTo>
                  <a:lnTo>
                    <a:pt x="80010" y="22098"/>
                  </a:lnTo>
                  <a:lnTo>
                    <a:pt x="118618" y="5715"/>
                  </a:lnTo>
                  <a:lnTo>
                    <a:pt x="161544" y="0"/>
                  </a:lnTo>
                  <a:lnTo>
                    <a:pt x="2574036" y="0"/>
                  </a:lnTo>
                  <a:lnTo>
                    <a:pt x="2616962" y="5715"/>
                  </a:lnTo>
                  <a:lnTo>
                    <a:pt x="2655570" y="22098"/>
                  </a:lnTo>
                  <a:lnTo>
                    <a:pt x="2688209" y="47371"/>
                  </a:lnTo>
                  <a:lnTo>
                    <a:pt x="2713482" y="80010"/>
                  </a:lnTo>
                  <a:lnTo>
                    <a:pt x="2729865" y="118618"/>
                  </a:lnTo>
                  <a:lnTo>
                    <a:pt x="2735580" y="161417"/>
                  </a:lnTo>
                  <a:lnTo>
                    <a:pt x="2735580" y="807338"/>
                  </a:lnTo>
                  <a:lnTo>
                    <a:pt x="2729865" y="850265"/>
                  </a:lnTo>
                  <a:lnTo>
                    <a:pt x="2713482" y="888873"/>
                  </a:lnTo>
                  <a:lnTo>
                    <a:pt x="2688209" y="921512"/>
                  </a:lnTo>
                  <a:lnTo>
                    <a:pt x="2655570" y="946785"/>
                  </a:lnTo>
                  <a:lnTo>
                    <a:pt x="2616962" y="963168"/>
                  </a:lnTo>
                  <a:lnTo>
                    <a:pt x="2574036" y="968883"/>
                  </a:lnTo>
                  <a:lnTo>
                    <a:pt x="161544" y="968883"/>
                  </a:lnTo>
                  <a:lnTo>
                    <a:pt x="118618" y="963168"/>
                  </a:lnTo>
                  <a:lnTo>
                    <a:pt x="80010" y="946785"/>
                  </a:lnTo>
                  <a:lnTo>
                    <a:pt x="47371" y="921512"/>
                  </a:lnTo>
                  <a:lnTo>
                    <a:pt x="22098" y="888873"/>
                  </a:lnTo>
                  <a:lnTo>
                    <a:pt x="5715" y="850265"/>
                  </a:lnTo>
                  <a:lnTo>
                    <a:pt x="0" y="807338"/>
                  </a:lnTo>
                  <a:lnTo>
                    <a:pt x="0" y="16141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41546" y="6090920"/>
            <a:ext cx="1232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59056" y="4116432"/>
            <a:ext cx="1153795" cy="1042669"/>
            <a:chOff x="12259056" y="4116432"/>
            <a:chExt cx="1153795" cy="1042669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9056" y="4116432"/>
              <a:ext cx="1153667" cy="10423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86488" y="4136135"/>
              <a:ext cx="1040765" cy="937260"/>
            </a:xfrm>
            <a:custGeom>
              <a:avLst/>
              <a:gdLst/>
              <a:ahLst/>
              <a:cxnLst/>
              <a:rect l="l" t="t" r="r" b="b"/>
              <a:pathLst>
                <a:path w="1040765" h="937260">
                  <a:moveTo>
                    <a:pt x="520191" y="0"/>
                  </a:moveTo>
                  <a:lnTo>
                    <a:pt x="470153" y="2159"/>
                  </a:lnTo>
                  <a:lnTo>
                    <a:pt x="421385" y="8381"/>
                  </a:lnTo>
                  <a:lnTo>
                    <a:pt x="374141" y="18668"/>
                  </a:lnTo>
                  <a:lnTo>
                    <a:pt x="328802" y="32765"/>
                  </a:lnTo>
                  <a:lnTo>
                    <a:pt x="285368" y="50291"/>
                  </a:lnTo>
                  <a:lnTo>
                    <a:pt x="244220" y="71247"/>
                  </a:lnTo>
                  <a:lnTo>
                    <a:pt x="205485" y="95503"/>
                  </a:lnTo>
                  <a:lnTo>
                    <a:pt x="169290" y="122554"/>
                  </a:lnTo>
                  <a:lnTo>
                    <a:pt x="136143" y="152526"/>
                  </a:lnTo>
                  <a:lnTo>
                    <a:pt x="106044" y="185038"/>
                  </a:lnTo>
                  <a:lnTo>
                    <a:pt x="79247" y="219837"/>
                  </a:lnTo>
                  <a:lnTo>
                    <a:pt x="55879" y="256921"/>
                  </a:lnTo>
                  <a:lnTo>
                    <a:pt x="36321" y="296037"/>
                  </a:lnTo>
                  <a:lnTo>
                    <a:pt x="20827" y="336930"/>
                  </a:lnTo>
                  <a:lnTo>
                    <a:pt x="9397" y="379475"/>
                  </a:lnTo>
                  <a:lnTo>
                    <a:pt x="2412" y="423417"/>
                  </a:lnTo>
                  <a:lnTo>
                    <a:pt x="0" y="468502"/>
                  </a:lnTo>
                  <a:lnTo>
                    <a:pt x="2412" y="513588"/>
                  </a:lnTo>
                  <a:lnTo>
                    <a:pt x="9397" y="557529"/>
                  </a:lnTo>
                  <a:lnTo>
                    <a:pt x="20827" y="600075"/>
                  </a:lnTo>
                  <a:lnTo>
                    <a:pt x="36321" y="640968"/>
                  </a:lnTo>
                  <a:lnTo>
                    <a:pt x="55879" y="680085"/>
                  </a:lnTo>
                  <a:lnTo>
                    <a:pt x="79247" y="717168"/>
                  </a:lnTo>
                  <a:lnTo>
                    <a:pt x="106044" y="751966"/>
                  </a:lnTo>
                  <a:lnTo>
                    <a:pt x="136143" y="784478"/>
                  </a:lnTo>
                  <a:lnTo>
                    <a:pt x="169290" y="814451"/>
                  </a:lnTo>
                  <a:lnTo>
                    <a:pt x="205485" y="841501"/>
                  </a:lnTo>
                  <a:lnTo>
                    <a:pt x="244220" y="865759"/>
                  </a:lnTo>
                  <a:lnTo>
                    <a:pt x="285368" y="886713"/>
                  </a:lnTo>
                  <a:lnTo>
                    <a:pt x="328802" y="904239"/>
                  </a:lnTo>
                  <a:lnTo>
                    <a:pt x="374141" y="918337"/>
                  </a:lnTo>
                  <a:lnTo>
                    <a:pt x="421385" y="928497"/>
                  </a:lnTo>
                  <a:lnTo>
                    <a:pt x="470153" y="934847"/>
                  </a:lnTo>
                  <a:lnTo>
                    <a:pt x="520191" y="937005"/>
                  </a:lnTo>
                  <a:lnTo>
                    <a:pt x="570229" y="934847"/>
                  </a:lnTo>
                  <a:lnTo>
                    <a:pt x="618997" y="928497"/>
                  </a:lnTo>
                  <a:lnTo>
                    <a:pt x="666241" y="918337"/>
                  </a:lnTo>
                  <a:lnTo>
                    <a:pt x="711580" y="904239"/>
                  </a:lnTo>
                  <a:lnTo>
                    <a:pt x="755015" y="886713"/>
                  </a:lnTo>
                  <a:lnTo>
                    <a:pt x="796163" y="865759"/>
                  </a:lnTo>
                  <a:lnTo>
                    <a:pt x="834898" y="841501"/>
                  </a:lnTo>
                  <a:lnTo>
                    <a:pt x="870965" y="814451"/>
                  </a:lnTo>
                  <a:lnTo>
                    <a:pt x="904240" y="784478"/>
                  </a:lnTo>
                  <a:lnTo>
                    <a:pt x="934338" y="751966"/>
                  </a:lnTo>
                  <a:lnTo>
                    <a:pt x="961135" y="717168"/>
                  </a:lnTo>
                  <a:lnTo>
                    <a:pt x="984503" y="680085"/>
                  </a:lnTo>
                  <a:lnTo>
                    <a:pt x="1004061" y="640968"/>
                  </a:lnTo>
                  <a:lnTo>
                    <a:pt x="1019555" y="600075"/>
                  </a:lnTo>
                  <a:lnTo>
                    <a:pt x="1030985" y="557529"/>
                  </a:lnTo>
                  <a:lnTo>
                    <a:pt x="1037971" y="513588"/>
                  </a:lnTo>
                  <a:lnTo>
                    <a:pt x="1040383" y="468502"/>
                  </a:lnTo>
                  <a:lnTo>
                    <a:pt x="1037971" y="423417"/>
                  </a:lnTo>
                  <a:lnTo>
                    <a:pt x="1030985" y="379475"/>
                  </a:lnTo>
                  <a:lnTo>
                    <a:pt x="1019555" y="336930"/>
                  </a:lnTo>
                  <a:lnTo>
                    <a:pt x="1004061" y="296037"/>
                  </a:lnTo>
                  <a:lnTo>
                    <a:pt x="984503" y="256921"/>
                  </a:lnTo>
                  <a:lnTo>
                    <a:pt x="961135" y="219837"/>
                  </a:lnTo>
                  <a:lnTo>
                    <a:pt x="934338" y="185038"/>
                  </a:lnTo>
                  <a:lnTo>
                    <a:pt x="904240" y="152526"/>
                  </a:lnTo>
                  <a:lnTo>
                    <a:pt x="870965" y="122554"/>
                  </a:lnTo>
                  <a:lnTo>
                    <a:pt x="834898" y="95503"/>
                  </a:lnTo>
                  <a:lnTo>
                    <a:pt x="796163" y="71247"/>
                  </a:lnTo>
                  <a:lnTo>
                    <a:pt x="755015" y="50291"/>
                  </a:lnTo>
                  <a:lnTo>
                    <a:pt x="711580" y="32765"/>
                  </a:lnTo>
                  <a:lnTo>
                    <a:pt x="666241" y="18668"/>
                  </a:lnTo>
                  <a:lnTo>
                    <a:pt x="618997" y="8381"/>
                  </a:lnTo>
                  <a:lnTo>
                    <a:pt x="570229" y="2159"/>
                  </a:lnTo>
                  <a:lnTo>
                    <a:pt x="520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87250" y="4136897"/>
              <a:ext cx="1040765" cy="937260"/>
            </a:xfrm>
            <a:custGeom>
              <a:avLst/>
              <a:gdLst/>
              <a:ahLst/>
              <a:cxnLst/>
              <a:rect l="l" t="t" r="r" b="b"/>
              <a:pathLst>
                <a:path w="1040765" h="937260">
                  <a:moveTo>
                    <a:pt x="0" y="468502"/>
                  </a:moveTo>
                  <a:lnTo>
                    <a:pt x="2413" y="423417"/>
                  </a:lnTo>
                  <a:lnTo>
                    <a:pt x="9398" y="379475"/>
                  </a:lnTo>
                  <a:lnTo>
                    <a:pt x="20827" y="336930"/>
                  </a:lnTo>
                  <a:lnTo>
                    <a:pt x="36322" y="296037"/>
                  </a:lnTo>
                  <a:lnTo>
                    <a:pt x="55879" y="256921"/>
                  </a:lnTo>
                  <a:lnTo>
                    <a:pt x="79248" y="219837"/>
                  </a:lnTo>
                  <a:lnTo>
                    <a:pt x="106045" y="185038"/>
                  </a:lnTo>
                  <a:lnTo>
                    <a:pt x="136144" y="152526"/>
                  </a:lnTo>
                  <a:lnTo>
                    <a:pt x="169291" y="122554"/>
                  </a:lnTo>
                  <a:lnTo>
                    <a:pt x="205485" y="95503"/>
                  </a:lnTo>
                  <a:lnTo>
                    <a:pt x="244221" y="71247"/>
                  </a:lnTo>
                  <a:lnTo>
                    <a:pt x="285369" y="50291"/>
                  </a:lnTo>
                  <a:lnTo>
                    <a:pt x="328802" y="32765"/>
                  </a:lnTo>
                  <a:lnTo>
                    <a:pt x="374142" y="18668"/>
                  </a:lnTo>
                  <a:lnTo>
                    <a:pt x="421385" y="8381"/>
                  </a:lnTo>
                  <a:lnTo>
                    <a:pt x="470153" y="2159"/>
                  </a:lnTo>
                  <a:lnTo>
                    <a:pt x="520192" y="0"/>
                  </a:lnTo>
                  <a:lnTo>
                    <a:pt x="570229" y="2159"/>
                  </a:lnTo>
                  <a:lnTo>
                    <a:pt x="618998" y="8381"/>
                  </a:lnTo>
                  <a:lnTo>
                    <a:pt x="666242" y="18668"/>
                  </a:lnTo>
                  <a:lnTo>
                    <a:pt x="711580" y="32765"/>
                  </a:lnTo>
                  <a:lnTo>
                    <a:pt x="755015" y="50291"/>
                  </a:lnTo>
                  <a:lnTo>
                    <a:pt x="796163" y="71247"/>
                  </a:lnTo>
                  <a:lnTo>
                    <a:pt x="834898" y="95503"/>
                  </a:lnTo>
                  <a:lnTo>
                    <a:pt x="870965" y="122554"/>
                  </a:lnTo>
                  <a:lnTo>
                    <a:pt x="904240" y="152526"/>
                  </a:lnTo>
                  <a:lnTo>
                    <a:pt x="934338" y="185038"/>
                  </a:lnTo>
                  <a:lnTo>
                    <a:pt x="961136" y="219837"/>
                  </a:lnTo>
                  <a:lnTo>
                    <a:pt x="984503" y="256921"/>
                  </a:lnTo>
                  <a:lnTo>
                    <a:pt x="1004061" y="296037"/>
                  </a:lnTo>
                  <a:lnTo>
                    <a:pt x="1019555" y="336930"/>
                  </a:lnTo>
                  <a:lnTo>
                    <a:pt x="1030986" y="379475"/>
                  </a:lnTo>
                  <a:lnTo>
                    <a:pt x="1037971" y="423417"/>
                  </a:lnTo>
                  <a:lnTo>
                    <a:pt x="1040384" y="468502"/>
                  </a:lnTo>
                  <a:lnTo>
                    <a:pt x="1037971" y="513588"/>
                  </a:lnTo>
                  <a:lnTo>
                    <a:pt x="1030986" y="557529"/>
                  </a:lnTo>
                  <a:lnTo>
                    <a:pt x="1019555" y="600075"/>
                  </a:lnTo>
                  <a:lnTo>
                    <a:pt x="1004061" y="640968"/>
                  </a:lnTo>
                  <a:lnTo>
                    <a:pt x="984503" y="680085"/>
                  </a:lnTo>
                  <a:lnTo>
                    <a:pt x="961136" y="717168"/>
                  </a:lnTo>
                  <a:lnTo>
                    <a:pt x="934338" y="751966"/>
                  </a:lnTo>
                  <a:lnTo>
                    <a:pt x="904240" y="784478"/>
                  </a:lnTo>
                  <a:lnTo>
                    <a:pt x="870965" y="814451"/>
                  </a:lnTo>
                  <a:lnTo>
                    <a:pt x="834898" y="841501"/>
                  </a:lnTo>
                  <a:lnTo>
                    <a:pt x="796163" y="865759"/>
                  </a:lnTo>
                  <a:lnTo>
                    <a:pt x="755015" y="886713"/>
                  </a:lnTo>
                  <a:lnTo>
                    <a:pt x="711580" y="904239"/>
                  </a:lnTo>
                  <a:lnTo>
                    <a:pt x="666242" y="918337"/>
                  </a:lnTo>
                  <a:lnTo>
                    <a:pt x="618998" y="928497"/>
                  </a:lnTo>
                  <a:lnTo>
                    <a:pt x="570229" y="934847"/>
                  </a:lnTo>
                  <a:lnTo>
                    <a:pt x="520192" y="937005"/>
                  </a:lnTo>
                  <a:lnTo>
                    <a:pt x="470153" y="934847"/>
                  </a:lnTo>
                  <a:lnTo>
                    <a:pt x="421385" y="928497"/>
                  </a:lnTo>
                  <a:lnTo>
                    <a:pt x="374142" y="918337"/>
                  </a:lnTo>
                  <a:lnTo>
                    <a:pt x="328802" y="904239"/>
                  </a:lnTo>
                  <a:lnTo>
                    <a:pt x="285369" y="886713"/>
                  </a:lnTo>
                  <a:lnTo>
                    <a:pt x="244221" y="865759"/>
                  </a:lnTo>
                  <a:lnTo>
                    <a:pt x="205485" y="841501"/>
                  </a:lnTo>
                  <a:lnTo>
                    <a:pt x="169291" y="814451"/>
                  </a:lnTo>
                  <a:lnTo>
                    <a:pt x="136144" y="784478"/>
                  </a:lnTo>
                  <a:lnTo>
                    <a:pt x="106045" y="751966"/>
                  </a:lnTo>
                  <a:lnTo>
                    <a:pt x="79248" y="717168"/>
                  </a:lnTo>
                  <a:lnTo>
                    <a:pt x="55879" y="680085"/>
                  </a:lnTo>
                  <a:lnTo>
                    <a:pt x="36322" y="640968"/>
                  </a:lnTo>
                  <a:lnTo>
                    <a:pt x="20827" y="600075"/>
                  </a:lnTo>
                  <a:lnTo>
                    <a:pt x="9398" y="557529"/>
                  </a:lnTo>
                  <a:lnTo>
                    <a:pt x="2413" y="513588"/>
                  </a:lnTo>
                  <a:lnTo>
                    <a:pt x="0" y="468502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520041" y="4377689"/>
            <a:ext cx="5695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300" spc="-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300" spc="-2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30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37976" y="5594691"/>
            <a:ext cx="1221105" cy="1076325"/>
            <a:chOff x="11237976" y="5594691"/>
            <a:chExt cx="1221105" cy="107632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7976" y="5594691"/>
              <a:ext cx="1220724" cy="10758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265408" y="5615939"/>
              <a:ext cx="1108075" cy="969010"/>
            </a:xfrm>
            <a:custGeom>
              <a:avLst/>
              <a:gdLst/>
              <a:ahLst/>
              <a:cxnLst/>
              <a:rect l="l" t="t" r="r" b="b"/>
              <a:pathLst>
                <a:path w="1108075" h="969009">
                  <a:moveTo>
                    <a:pt x="553847" y="0"/>
                  </a:moveTo>
                  <a:lnTo>
                    <a:pt x="503555" y="2032"/>
                  </a:lnTo>
                  <a:lnTo>
                    <a:pt x="454406" y="7747"/>
                  </a:lnTo>
                  <a:lnTo>
                    <a:pt x="406653" y="17272"/>
                  </a:lnTo>
                  <a:lnTo>
                    <a:pt x="360680" y="30352"/>
                  </a:lnTo>
                  <a:lnTo>
                    <a:pt x="316484" y="46609"/>
                  </a:lnTo>
                  <a:lnTo>
                    <a:pt x="274320" y="66167"/>
                  </a:lnTo>
                  <a:lnTo>
                    <a:pt x="234442" y="88646"/>
                  </a:lnTo>
                  <a:lnTo>
                    <a:pt x="196976" y="113919"/>
                  </a:lnTo>
                  <a:lnTo>
                    <a:pt x="162178" y="141859"/>
                  </a:lnTo>
                  <a:lnTo>
                    <a:pt x="130301" y="172338"/>
                  </a:lnTo>
                  <a:lnTo>
                    <a:pt x="101346" y="204977"/>
                  </a:lnTo>
                  <a:lnTo>
                    <a:pt x="75565" y="239902"/>
                  </a:lnTo>
                  <a:lnTo>
                    <a:pt x="53340" y="276733"/>
                  </a:lnTo>
                  <a:lnTo>
                    <a:pt x="34671" y="315340"/>
                  </a:lnTo>
                  <a:lnTo>
                    <a:pt x="19812" y="355600"/>
                  </a:lnTo>
                  <a:lnTo>
                    <a:pt x="8890" y="397383"/>
                  </a:lnTo>
                  <a:lnTo>
                    <a:pt x="2286" y="440309"/>
                  </a:lnTo>
                  <a:lnTo>
                    <a:pt x="0" y="484377"/>
                  </a:lnTo>
                  <a:lnTo>
                    <a:pt x="2286" y="528574"/>
                  </a:lnTo>
                  <a:lnTo>
                    <a:pt x="8890" y="571500"/>
                  </a:lnTo>
                  <a:lnTo>
                    <a:pt x="19812" y="613283"/>
                  </a:lnTo>
                  <a:lnTo>
                    <a:pt x="34671" y="653542"/>
                  </a:lnTo>
                  <a:lnTo>
                    <a:pt x="53340" y="692150"/>
                  </a:lnTo>
                  <a:lnTo>
                    <a:pt x="75565" y="728980"/>
                  </a:lnTo>
                  <a:lnTo>
                    <a:pt x="101346" y="763905"/>
                  </a:lnTo>
                  <a:lnTo>
                    <a:pt x="130301" y="796544"/>
                  </a:lnTo>
                  <a:lnTo>
                    <a:pt x="162178" y="827024"/>
                  </a:lnTo>
                  <a:lnTo>
                    <a:pt x="196976" y="854963"/>
                  </a:lnTo>
                  <a:lnTo>
                    <a:pt x="234442" y="880237"/>
                  </a:lnTo>
                  <a:lnTo>
                    <a:pt x="274320" y="902715"/>
                  </a:lnTo>
                  <a:lnTo>
                    <a:pt x="316484" y="922274"/>
                  </a:lnTo>
                  <a:lnTo>
                    <a:pt x="360680" y="938530"/>
                  </a:lnTo>
                  <a:lnTo>
                    <a:pt x="406653" y="951611"/>
                  </a:lnTo>
                  <a:lnTo>
                    <a:pt x="454406" y="961136"/>
                  </a:lnTo>
                  <a:lnTo>
                    <a:pt x="503555" y="966851"/>
                  </a:lnTo>
                  <a:lnTo>
                    <a:pt x="553847" y="968883"/>
                  </a:lnTo>
                  <a:lnTo>
                    <a:pt x="604266" y="966851"/>
                  </a:lnTo>
                  <a:lnTo>
                    <a:pt x="653415" y="961136"/>
                  </a:lnTo>
                  <a:lnTo>
                    <a:pt x="701167" y="951611"/>
                  </a:lnTo>
                  <a:lnTo>
                    <a:pt x="747141" y="938530"/>
                  </a:lnTo>
                  <a:lnTo>
                    <a:pt x="791337" y="922274"/>
                  </a:lnTo>
                  <a:lnTo>
                    <a:pt x="833501" y="902715"/>
                  </a:lnTo>
                  <a:lnTo>
                    <a:pt x="873378" y="880237"/>
                  </a:lnTo>
                  <a:lnTo>
                    <a:pt x="910844" y="854963"/>
                  </a:lnTo>
                  <a:lnTo>
                    <a:pt x="945642" y="827024"/>
                  </a:lnTo>
                  <a:lnTo>
                    <a:pt x="977519" y="796544"/>
                  </a:lnTo>
                  <a:lnTo>
                    <a:pt x="1006475" y="763905"/>
                  </a:lnTo>
                  <a:lnTo>
                    <a:pt x="1032256" y="728980"/>
                  </a:lnTo>
                  <a:lnTo>
                    <a:pt x="1054481" y="692150"/>
                  </a:lnTo>
                  <a:lnTo>
                    <a:pt x="1073150" y="653542"/>
                  </a:lnTo>
                  <a:lnTo>
                    <a:pt x="1088009" y="613283"/>
                  </a:lnTo>
                  <a:lnTo>
                    <a:pt x="1098931" y="571500"/>
                  </a:lnTo>
                  <a:lnTo>
                    <a:pt x="1105535" y="528574"/>
                  </a:lnTo>
                  <a:lnTo>
                    <a:pt x="1107821" y="484377"/>
                  </a:lnTo>
                  <a:lnTo>
                    <a:pt x="1105535" y="440309"/>
                  </a:lnTo>
                  <a:lnTo>
                    <a:pt x="1098931" y="397383"/>
                  </a:lnTo>
                  <a:lnTo>
                    <a:pt x="1088009" y="355600"/>
                  </a:lnTo>
                  <a:lnTo>
                    <a:pt x="1073150" y="315340"/>
                  </a:lnTo>
                  <a:lnTo>
                    <a:pt x="1054481" y="276733"/>
                  </a:lnTo>
                  <a:lnTo>
                    <a:pt x="1032256" y="239902"/>
                  </a:lnTo>
                  <a:lnTo>
                    <a:pt x="1006475" y="204977"/>
                  </a:lnTo>
                  <a:lnTo>
                    <a:pt x="977519" y="172338"/>
                  </a:lnTo>
                  <a:lnTo>
                    <a:pt x="945642" y="141859"/>
                  </a:lnTo>
                  <a:lnTo>
                    <a:pt x="910844" y="113919"/>
                  </a:lnTo>
                  <a:lnTo>
                    <a:pt x="873378" y="88646"/>
                  </a:lnTo>
                  <a:lnTo>
                    <a:pt x="833501" y="66167"/>
                  </a:lnTo>
                  <a:lnTo>
                    <a:pt x="791337" y="46609"/>
                  </a:lnTo>
                  <a:lnTo>
                    <a:pt x="747141" y="30352"/>
                  </a:lnTo>
                  <a:lnTo>
                    <a:pt x="701167" y="17272"/>
                  </a:lnTo>
                  <a:lnTo>
                    <a:pt x="653415" y="7747"/>
                  </a:lnTo>
                  <a:lnTo>
                    <a:pt x="604266" y="2032"/>
                  </a:lnTo>
                  <a:lnTo>
                    <a:pt x="55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266170" y="5616701"/>
              <a:ext cx="1108075" cy="969010"/>
            </a:xfrm>
            <a:custGeom>
              <a:avLst/>
              <a:gdLst/>
              <a:ahLst/>
              <a:cxnLst/>
              <a:rect l="l" t="t" r="r" b="b"/>
              <a:pathLst>
                <a:path w="1108075" h="969009">
                  <a:moveTo>
                    <a:pt x="0" y="484377"/>
                  </a:moveTo>
                  <a:lnTo>
                    <a:pt x="2285" y="440309"/>
                  </a:lnTo>
                  <a:lnTo>
                    <a:pt x="8889" y="397383"/>
                  </a:lnTo>
                  <a:lnTo>
                    <a:pt x="19811" y="355600"/>
                  </a:lnTo>
                  <a:lnTo>
                    <a:pt x="34671" y="315340"/>
                  </a:lnTo>
                  <a:lnTo>
                    <a:pt x="53339" y="276733"/>
                  </a:lnTo>
                  <a:lnTo>
                    <a:pt x="75564" y="239902"/>
                  </a:lnTo>
                  <a:lnTo>
                    <a:pt x="101346" y="204977"/>
                  </a:lnTo>
                  <a:lnTo>
                    <a:pt x="130301" y="172338"/>
                  </a:lnTo>
                  <a:lnTo>
                    <a:pt x="162178" y="141859"/>
                  </a:lnTo>
                  <a:lnTo>
                    <a:pt x="196976" y="113919"/>
                  </a:lnTo>
                  <a:lnTo>
                    <a:pt x="234441" y="88646"/>
                  </a:lnTo>
                  <a:lnTo>
                    <a:pt x="274320" y="66167"/>
                  </a:lnTo>
                  <a:lnTo>
                    <a:pt x="316483" y="46609"/>
                  </a:lnTo>
                  <a:lnTo>
                    <a:pt x="360679" y="30352"/>
                  </a:lnTo>
                  <a:lnTo>
                    <a:pt x="406653" y="17272"/>
                  </a:lnTo>
                  <a:lnTo>
                    <a:pt x="454405" y="7747"/>
                  </a:lnTo>
                  <a:lnTo>
                    <a:pt x="503554" y="2032"/>
                  </a:lnTo>
                  <a:lnTo>
                    <a:pt x="553847" y="0"/>
                  </a:lnTo>
                  <a:lnTo>
                    <a:pt x="604265" y="2032"/>
                  </a:lnTo>
                  <a:lnTo>
                    <a:pt x="653414" y="7747"/>
                  </a:lnTo>
                  <a:lnTo>
                    <a:pt x="701166" y="17272"/>
                  </a:lnTo>
                  <a:lnTo>
                    <a:pt x="747140" y="30352"/>
                  </a:lnTo>
                  <a:lnTo>
                    <a:pt x="791336" y="46609"/>
                  </a:lnTo>
                  <a:lnTo>
                    <a:pt x="833501" y="66167"/>
                  </a:lnTo>
                  <a:lnTo>
                    <a:pt x="873378" y="88646"/>
                  </a:lnTo>
                  <a:lnTo>
                    <a:pt x="910844" y="113919"/>
                  </a:lnTo>
                  <a:lnTo>
                    <a:pt x="945641" y="141859"/>
                  </a:lnTo>
                  <a:lnTo>
                    <a:pt x="977519" y="172338"/>
                  </a:lnTo>
                  <a:lnTo>
                    <a:pt x="1006475" y="204977"/>
                  </a:lnTo>
                  <a:lnTo>
                    <a:pt x="1032255" y="239902"/>
                  </a:lnTo>
                  <a:lnTo>
                    <a:pt x="1054480" y="276733"/>
                  </a:lnTo>
                  <a:lnTo>
                    <a:pt x="1073150" y="315340"/>
                  </a:lnTo>
                  <a:lnTo>
                    <a:pt x="1088008" y="355600"/>
                  </a:lnTo>
                  <a:lnTo>
                    <a:pt x="1098930" y="397383"/>
                  </a:lnTo>
                  <a:lnTo>
                    <a:pt x="1105534" y="440309"/>
                  </a:lnTo>
                  <a:lnTo>
                    <a:pt x="1107821" y="484377"/>
                  </a:lnTo>
                  <a:lnTo>
                    <a:pt x="1105534" y="528574"/>
                  </a:lnTo>
                  <a:lnTo>
                    <a:pt x="1098930" y="571500"/>
                  </a:lnTo>
                  <a:lnTo>
                    <a:pt x="1088008" y="613283"/>
                  </a:lnTo>
                  <a:lnTo>
                    <a:pt x="1073150" y="653542"/>
                  </a:lnTo>
                  <a:lnTo>
                    <a:pt x="1054480" y="692150"/>
                  </a:lnTo>
                  <a:lnTo>
                    <a:pt x="1032255" y="728980"/>
                  </a:lnTo>
                  <a:lnTo>
                    <a:pt x="1006475" y="763905"/>
                  </a:lnTo>
                  <a:lnTo>
                    <a:pt x="977519" y="796544"/>
                  </a:lnTo>
                  <a:lnTo>
                    <a:pt x="945641" y="827024"/>
                  </a:lnTo>
                  <a:lnTo>
                    <a:pt x="910844" y="854963"/>
                  </a:lnTo>
                  <a:lnTo>
                    <a:pt x="873378" y="880237"/>
                  </a:lnTo>
                  <a:lnTo>
                    <a:pt x="833501" y="902715"/>
                  </a:lnTo>
                  <a:lnTo>
                    <a:pt x="791336" y="922274"/>
                  </a:lnTo>
                  <a:lnTo>
                    <a:pt x="747140" y="938530"/>
                  </a:lnTo>
                  <a:lnTo>
                    <a:pt x="701166" y="951611"/>
                  </a:lnTo>
                  <a:lnTo>
                    <a:pt x="653414" y="961136"/>
                  </a:lnTo>
                  <a:lnTo>
                    <a:pt x="604265" y="966851"/>
                  </a:lnTo>
                  <a:lnTo>
                    <a:pt x="553847" y="968883"/>
                  </a:lnTo>
                  <a:lnTo>
                    <a:pt x="503554" y="966851"/>
                  </a:lnTo>
                  <a:lnTo>
                    <a:pt x="454405" y="961136"/>
                  </a:lnTo>
                  <a:lnTo>
                    <a:pt x="406653" y="951611"/>
                  </a:lnTo>
                  <a:lnTo>
                    <a:pt x="360679" y="938530"/>
                  </a:lnTo>
                  <a:lnTo>
                    <a:pt x="316483" y="922274"/>
                  </a:lnTo>
                  <a:lnTo>
                    <a:pt x="274320" y="902715"/>
                  </a:lnTo>
                  <a:lnTo>
                    <a:pt x="234441" y="880237"/>
                  </a:lnTo>
                  <a:lnTo>
                    <a:pt x="196976" y="854963"/>
                  </a:lnTo>
                  <a:lnTo>
                    <a:pt x="162178" y="827024"/>
                  </a:lnTo>
                  <a:lnTo>
                    <a:pt x="130301" y="796544"/>
                  </a:lnTo>
                  <a:lnTo>
                    <a:pt x="101346" y="763905"/>
                  </a:lnTo>
                  <a:lnTo>
                    <a:pt x="75564" y="728980"/>
                  </a:lnTo>
                  <a:lnTo>
                    <a:pt x="53339" y="692150"/>
                  </a:lnTo>
                  <a:lnTo>
                    <a:pt x="34671" y="653542"/>
                  </a:lnTo>
                  <a:lnTo>
                    <a:pt x="19811" y="613283"/>
                  </a:lnTo>
                  <a:lnTo>
                    <a:pt x="8889" y="571500"/>
                  </a:lnTo>
                  <a:lnTo>
                    <a:pt x="2285" y="528574"/>
                  </a:lnTo>
                  <a:lnTo>
                    <a:pt x="0" y="484377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509629" y="5873876"/>
            <a:ext cx="61976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5F5F5F"/>
                </a:solidFill>
                <a:latin typeface="Calibri"/>
                <a:cs typeface="Calibri"/>
              </a:rPr>
              <a:t>head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250041" y="4920869"/>
            <a:ext cx="3127375" cy="2412365"/>
            <a:chOff x="11250041" y="4920869"/>
            <a:chExt cx="3127375" cy="2412365"/>
          </a:xfrm>
        </p:grpSpPr>
        <p:sp>
          <p:nvSpPr>
            <p:cNvPr id="25" name="object 25"/>
            <p:cNvSpPr/>
            <p:nvPr/>
          </p:nvSpPr>
          <p:spPr>
            <a:xfrm>
              <a:off x="11264646" y="4935474"/>
              <a:ext cx="3082925" cy="2383155"/>
            </a:xfrm>
            <a:custGeom>
              <a:avLst/>
              <a:gdLst/>
              <a:ahLst/>
              <a:cxnLst/>
              <a:rect l="l" t="t" r="r" b="b"/>
              <a:pathLst>
                <a:path w="3082925" h="2383154">
                  <a:moveTo>
                    <a:pt x="1174750" y="0"/>
                  </a:moveTo>
                  <a:lnTo>
                    <a:pt x="806450" y="785240"/>
                  </a:lnTo>
                </a:path>
                <a:path w="3082925" h="2383154">
                  <a:moveTo>
                    <a:pt x="1910080" y="0"/>
                  </a:moveTo>
                  <a:lnTo>
                    <a:pt x="2318511" y="785240"/>
                  </a:lnTo>
                </a:path>
                <a:path w="3082925" h="2383154">
                  <a:moveTo>
                    <a:pt x="323469" y="1649222"/>
                  </a:moveTo>
                  <a:lnTo>
                    <a:pt x="0" y="2297430"/>
                  </a:lnTo>
                </a:path>
                <a:path w="3082925" h="2383154">
                  <a:moveTo>
                    <a:pt x="2289936" y="1608074"/>
                  </a:moveTo>
                  <a:lnTo>
                    <a:pt x="2062480" y="2256282"/>
                  </a:lnTo>
                </a:path>
                <a:path w="3082925" h="2383154">
                  <a:moveTo>
                    <a:pt x="2713355" y="1649222"/>
                  </a:moveTo>
                  <a:lnTo>
                    <a:pt x="3082544" y="2383028"/>
                  </a:lnTo>
                </a:path>
              </a:pathLst>
            </a:custGeom>
            <a:ln w="28956">
              <a:solidFill>
                <a:srgbClr val="50BBF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29260" y="5567172"/>
              <a:ext cx="1248155" cy="11094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173456" y="5611368"/>
              <a:ext cx="1109345" cy="970915"/>
            </a:xfrm>
            <a:custGeom>
              <a:avLst/>
              <a:gdLst/>
              <a:ahLst/>
              <a:cxnLst/>
              <a:rect l="l" t="t" r="r" b="b"/>
              <a:pathLst>
                <a:path w="1109344" h="970915">
                  <a:moveTo>
                    <a:pt x="554609" y="0"/>
                  </a:moveTo>
                  <a:lnTo>
                    <a:pt x="504190" y="2032"/>
                  </a:lnTo>
                  <a:lnTo>
                    <a:pt x="454913" y="7874"/>
                  </a:lnTo>
                  <a:lnTo>
                    <a:pt x="407161" y="17272"/>
                  </a:lnTo>
                  <a:lnTo>
                    <a:pt x="361188" y="30353"/>
                  </a:lnTo>
                  <a:lnTo>
                    <a:pt x="316865" y="46736"/>
                  </a:lnTo>
                  <a:lnTo>
                    <a:pt x="274701" y="66167"/>
                  </a:lnTo>
                  <a:lnTo>
                    <a:pt x="234823" y="88773"/>
                  </a:lnTo>
                  <a:lnTo>
                    <a:pt x="197357" y="114046"/>
                  </a:lnTo>
                  <a:lnTo>
                    <a:pt x="162432" y="142112"/>
                  </a:lnTo>
                  <a:lnTo>
                    <a:pt x="130428" y="172593"/>
                  </a:lnTo>
                  <a:lnTo>
                    <a:pt x="101473" y="205359"/>
                  </a:lnTo>
                  <a:lnTo>
                    <a:pt x="75692" y="240284"/>
                  </a:lnTo>
                  <a:lnTo>
                    <a:pt x="53467" y="277241"/>
                  </a:lnTo>
                  <a:lnTo>
                    <a:pt x="34671" y="315849"/>
                  </a:lnTo>
                  <a:lnTo>
                    <a:pt x="19811" y="356235"/>
                  </a:lnTo>
                  <a:lnTo>
                    <a:pt x="8890" y="398018"/>
                  </a:lnTo>
                  <a:lnTo>
                    <a:pt x="2286" y="441071"/>
                  </a:lnTo>
                  <a:lnTo>
                    <a:pt x="0" y="485140"/>
                  </a:lnTo>
                  <a:lnTo>
                    <a:pt x="2286" y="529336"/>
                  </a:lnTo>
                  <a:lnTo>
                    <a:pt x="8890" y="572389"/>
                  </a:lnTo>
                  <a:lnTo>
                    <a:pt x="19811" y="614172"/>
                  </a:lnTo>
                  <a:lnTo>
                    <a:pt x="34671" y="654558"/>
                  </a:lnTo>
                  <a:lnTo>
                    <a:pt x="53467" y="693166"/>
                  </a:lnTo>
                  <a:lnTo>
                    <a:pt x="75692" y="730123"/>
                  </a:lnTo>
                  <a:lnTo>
                    <a:pt x="101473" y="765048"/>
                  </a:lnTo>
                  <a:lnTo>
                    <a:pt x="130428" y="797814"/>
                  </a:lnTo>
                  <a:lnTo>
                    <a:pt x="162432" y="828294"/>
                  </a:lnTo>
                  <a:lnTo>
                    <a:pt x="197357" y="856361"/>
                  </a:lnTo>
                  <a:lnTo>
                    <a:pt x="234823" y="881634"/>
                  </a:lnTo>
                  <a:lnTo>
                    <a:pt x="274701" y="904113"/>
                  </a:lnTo>
                  <a:lnTo>
                    <a:pt x="316865" y="923671"/>
                  </a:lnTo>
                  <a:lnTo>
                    <a:pt x="361188" y="940054"/>
                  </a:lnTo>
                  <a:lnTo>
                    <a:pt x="407161" y="953135"/>
                  </a:lnTo>
                  <a:lnTo>
                    <a:pt x="454913" y="962533"/>
                  </a:lnTo>
                  <a:lnTo>
                    <a:pt x="504190" y="968375"/>
                  </a:lnTo>
                  <a:lnTo>
                    <a:pt x="554609" y="970407"/>
                  </a:lnTo>
                  <a:lnTo>
                    <a:pt x="605155" y="968375"/>
                  </a:lnTo>
                  <a:lnTo>
                    <a:pt x="654430" y="962533"/>
                  </a:lnTo>
                  <a:lnTo>
                    <a:pt x="702182" y="953135"/>
                  </a:lnTo>
                  <a:lnTo>
                    <a:pt x="748157" y="940054"/>
                  </a:lnTo>
                  <a:lnTo>
                    <a:pt x="792480" y="923671"/>
                  </a:lnTo>
                  <a:lnTo>
                    <a:pt x="834644" y="904113"/>
                  </a:lnTo>
                  <a:lnTo>
                    <a:pt x="874522" y="881634"/>
                  </a:lnTo>
                  <a:lnTo>
                    <a:pt x="911986" y="856361"/>
                  </a:lnTo>
                  <a:lnTo>
                    <a:pt x="946911" y="828294"/>
                  </a:lnTo>
                  <a:lnTo>
                    <a:pt x="978915" y="797814"/>
                  </a:lnTo>
                  <a:lnTo>
                    <a:pt x="1007872" y="765048"/>
                  </a:lnTo>
                  <a:lnTo>
                    <a:pt x="1033653" y="730123"/>
                  </a:lnTo>
                  <a:lnTo>
                    <a:pt x="1055878" y="693166"/>
                  </a:lnTo>
                  <a:lnTo>
                    <a:pt x="1074674" y="654558"/>
                  </a:lnTo>
                  <a:lnTo>
                    <a:pt x="1089532" y="614172"/>
                  </a:lnTo>
                  <a:lnTo>
                    <a:pt x="1100455" y="572389"/>
                  </a:lnTo>
                  <a:lnTo>
                    <a:pt x="1107059" y="529336"/>
                  </a:lnTo>
                  <a:lnTo>
                    <a:pt x="1109345" y="485140"/>
                  </a:lnTo>
                  <a:lnTo>
                    <a:pt x="1107059" y="441071"/>
                  </a:lnTo>
                  <a:lnTo>
                    <a:pt x="1100455" y="398018"/>
                  </a:lnTo>
                  <a:lnTo>
                    <a:pt x="1089532" y="356235"/>
                  </a:lnTo>
                  <a:lnTo>
                    <a:pt x="1074674" y="315849"/>
                  </a:lnTo>
                  <a:lnTo>
                    <a:pt x="1055878" y="277241"/>
                  </a:lnTo>
                  <a:lnTo>
                    <a:pt x="1033653" y="240284"/>
                  </a:lnTo>
                  <a:lnTo>
                    <a:pt x="1007872" y="205359"/>
                  </a:lnTo>
                  <a:lnTo>
                    <a:pt x="978915" y="172593"/>
                  </a:lnTo>
                  <a:lnTo>
                    <a:pt x="946911" y="142112"/>
                  </a:lnTo>
                  <a:lnTo>
                    <a:pt x="911986" y="114046"/>
                  </a:lnTo>
                  <a:lnTo>
                    <a:pt x="874522" y="88773"/>
                  </a:lnTo>
                  <a:lnTo>
                    <a:pt x="834644" y="66167"/>
                  </a:lnTo>
                  <a:lnTo>
                    <a:pt x="792480" y="46736"/>
                  </a:lnTo>
                  <a:lnTo>
                    <a:pt x="748157" y="30353"/>
                  </a:lnTo>
                  <a:lnTo>
                    <a:pt x="702182" y="17272"/>
                  </a:lnTo>
                  <a:lnTo>
                    <a:pt x="654430" y="7874"/>
                  </a:lnTo>
                  <a:lnTo>
                    <a:pt x="605155" y="2032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174218" y="5612130"/>
              <a:ext cx="1109345" cy="970915"/>
            </a:xfrm>
            <a:custGeom>
              <a:avLst/>
              <a:gdLst/>
              <a:ahLst/>
              <a:cxnLst/>
              <a:rect l="l" t="t" r="r" b="b"/>
              <a:pathLst>
                <a:path w="1109344" h="970915">
                  <a:moveTo>
                    <a:pt x="0" y="485140"/>
                  </a:moveTo>
                  <a:lnTo>
                    <a:pt x="2286" y="441071"/>
                  </a:lnTo>
                  <a:lnTo>
                    <a:pt x="8890" y="398018"/>
                  </a:lnTo>
                  <a:lnTo>
                    <a:pt x="19812" y="356235"/>
                  </a:lnTo>
                  <a:lnTo>
                    <a:pt x="34671" y="315849"/>
                  </a:lnTo>
                  <a:lnTo>
                    <a:pt x="53467" y="277241"/>
                  </a:lnTo>
                  <a:lnTo>
                    <a:pt x="75692" y="240284"/>
                  </a:lnTo>
                  <a:lnTo>
                    <a:pt x="101473" y="205359"/>
                  </a:lnTo>
                  <a:lnTo>
                    <a:pt x="130428" y="172593"/>
                  </a:lnTo>
                  <a:lnTo>
                    <a:pt x="162433" y="142112"/>
                  </a:lnTo>
                  <a:lnTo>
                    <a:pt x="197358" y="114046"/>
                  </a:lnTo>
                  <a:lnTo>
                    <a:pt x="234823" y="88773"/>
                  </a:lnTo>
                  <a:lnTo>
                    <a:pt x="274701" y="66167"/>
                  </a:lnTo>
                  <a:lnTo>
                    <a:pt x="316865" y="46736"/>
                  </a:lnTo>
                  <a:lnTo>
                    <a:pt x="361188" y="30353"/>
                  </a:lnTo>
                  <a:lnTo>
                    <a:pt x="407162" y="17272"/>
                  </a:lnTo>
                  <a:lnTo>
                    <a:pt x="454914" y="7874"/>
                  </a:lnTo>
                  <a:lnTo>
                    <a:pt x="504190" y="2032"/>
                  </a:lnTo>
                  <a:lnTo>
                    <a:pt x="554736" y="0"/>
                  </a:lnTo>
                  <a:lnTo>
                    <a:pt x="605155" y="2032"/>
                  </a:lnTo>
                  <a:lnTo>
                    <a:pt x="654430" y="7874"/>
                  </a:lnTo>
                  <a:lnTo>
                    <a:pt x="702183" y="17272"/>
                  </a:lnTo>
                  <a:lnTo>
                    <a:pt x="748157" y="30353"/>
                  </a:lnTo>
                  <a:lnTo>
                    <a:pt x="792480" y="46736"/>
                  </a:lnTo>
                  <a:lnTo>
                    <a:pt x="834644" y="66167"/>
                  </a:lnTo>
                  <a:lnTo>
                    <a:pt x="874522" y="88773"/>
                  </a:lnTo>
                  <a:lnTo>
                    <a:pt x="911987" y="114046"/>
                  </a:lnTo>
                  <a:lnTo>
                    <a:pt x="946912" y="142112"/>
                  </a:lnTo>
                  <a:lnTo>
                    <a:pt x="978916" y="172593"/>
                  </a:lnTo>
                  <a:lnTo>
                    <a:pt x="1007872" y="205359"/>
                  </a:lnTo>
                  <a:lnTo>
                    <a:pt x="1033653" y="240284"/>
                  </a:lnTo>
                  <a:lnTo>
                    <a:pt x="1055878" y="277241"/>
                  </a:lnTo>
                  <a:lnTo>
                    <a:pt x="1074674" y="315849"/>
                  </a:lnTo>
                  <a:lnTo>
                    <a:pt x="1089533" y="356235"/>
                  </a:lnTo>
                  <a:lnTo>
                    <a:pt x="1100455" y="398018"/>
                  </a:lnTo>
                  <a:lnTo>
                    <a:pt x="1107059" y="441071"/>
                  </a:lnTo>
                  <a:lnTo>
                    <a:pt x="1109345" y="485140"/>
                  </a:lnTo>
                  <a:lnTo>
                    <a:pt x="1107059" y="529336"/>
                  </a:lnTo>
                  <a:lnTo>
                    <a:pt x="1100455" y="572389"/>
                  </a:lnTo>
                  <a:lnTo>
                    <a:pt x="1089533" y="614172"/>
                  </a:lnTo>
                  <a:lnTo>
                    <a:pt x="1074674" y="654558"/>
                  </a:lnTo>
                  <a:lnTo>
                    <a:pt x="1055878" y="693166"/>
                  </a:lnTo>
                  <a:lnTo>
                    <a:pt x="1033653" y="730123"/>
                  </a:lnTo>
                  <a:lnTo>
                    <a:pt x="1007872" y="765048"/>
                  </a:lnTo>
                  <a:lnTo>
                    <a:pt x="978916" y="797814"/>
                  </a:lnTo>
                  <a:lnTo>
                    <a:pt x="946912" y="828294"/>
                  </a:lnTo>
                  <a:lnTo>
                    <a:pt x="911987" y="856361"/>
                  </a:lnTo>
                  <a:lnTo>
                    <a:pt x="874522" y="881634"/>
                  </a:lnTo>
                  <a:lnTo>
                    <a:pt x="834644" y="904113"/>
                  </a:lnTo>
                  <a:lnTo>
                    <a:pt x="792480" y="923671"/>
                  </a:lnTo>
                  <a:lnTo>
                    <a:pt x="748157" y="940054"/>
                  </a:lnTo>
                  <a:lnTo>
                    <a:pt x="702183" y="953135"/>
                  </a:lnTo>
                  <a:lnTo>
                    <a:pt x="654430" y="962533"/>
                  </a:lnTo>
                  <a:lnTo>
                    <a:pt x="605155" y="968375"/>
                  </a:lnTo>
                  <a:lnTo>
                    <a:pt x="554736" y="970407"/>
                  </a:lnTo>
                  <a:lnTo>
                    <a:pt x="504190" y="968375"/>
                  </a:lnTo>
                  <a:lnTo>
                    <a:pt x="454914" y="962533"/>
                  </a:lnTo>
                  <a:lnTo>
                    <a:pt x="407162" y="953135"/>
                  </a:lnTo>
                  <a:lnTo>
                    <a:pt x="361188" y="940054"/>
                  </a:lnTo>
                  <a:lnTo>
                    <a:pt x="316865" y="923671"/>
                  </a:lnTo>
                  <a:lnTo>
                    <a:pt x="274701" y="904113"/>
                  </a:lnTo>
                  <a:lnTo>
                    <a:pt x="234823" y="881634"/>
                  </a:lnTo>
                  <a:lnTo>
                    <a:pt x="197358" y="856361"/>
                  </a:lnTo>
                  <a:lnTo>
                    <a:pt x="162433" y="828294"/>
                  </a:lnTo>
                  <a:lnTo>
                    <a:pt x="130428" y="797814"/>
                  </a:lnTo>
                  <a:lnTo>
                    <a:pt x="101473" y="765048"/>
                  </a:lnTo>
                  <a:lnTo>
                    <a:pt x="75692" y="730123"/>
                  </a:lnTo>
                  <a:lnTo>
                    <a:pt x="53467" y="693166"/>
                  </a:lnTo>
                  <a:lnTo>
                    <a:pt x="34671" y="654558"/>
                  </a:lnTo>
                  <a:lnTo>
                    <a:pt x="19812" y="614172"/>
                  </a:lnTo>
                  <a:lnTo>
                    <a:pt x="8890" y="572389"/>
                  </a:lnTo>
                  <a:lnTo>
                    <a:pt x="2286" y="529336"/>
                  </a:lnTo>
                  <a:lnTo>
                    <a:pt x="0" y="485140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419582" y="5871463"/>
            <a:ext cx="61976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5F5F5F"/>
                </a:solidFill>
                <a:latin typeface="Calibri"/>
                <a:cs typeface="Calibri"/>
              </a:rPr>
              <a:t>head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34828" y="7132319"/>
            <a:ext cx="1248410" cy="1109980"/>
            <a:chOff x="10434828" y="7132319"/>
            <a:chExt cx="1248410" cy="110998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4828" y="7132319"/>
              <a:ext cx="1248155" cy="1109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480548" y="7176515"/>
              <a:ext cx="1108075" cy="970915"/>
            </a:xfrm>
            <a:custGeom>
              <a:avLst/>
              <a:gdLst/>
              <a:ahLst/>
              <a:cxnLst/>
              <a:rect l="l" t="t" r="r" b="b"/>
              <a:pathLst>
                <a:path w="1108075" h="970915">
                  <a:moveTo>
                    <a:pt x="553847" y="0"/>
                  </a:moveTo>
                  <a:lnTo>
                    <a:pt x="503554" y="2031"/>
                  </a:lnTo>
                  <a:lnTo>
                    <a:pt x="454405" y="7873"/>
                  </a:lnTo>
                  <a:lnTo>
                    <a:pt x="406653" y="17271"/>
                  </a:lnTo>
                  <a:lnTo>
                    <a:pt x="360679" y="30352"/>
                  </a:lnTo>
                  <a:lnTo>
                    <a:pt x="316483" y="46735"/>
                  </a:lnTo>
                  <a:lnTo>
                    <a:pt x="274320" y="66166"/>
                  </a:lnTo>
                  <a:lnTo>
                    <a:pt x="234442" y="88772"/>
                  </a:lnTo>
                  <a:lnTo>
                    <a:pt x="196976" y="114045"/>
                  </a:lnTo>
                  <a:lnTo>
                    <a:pt x="162178" y="142112"/>
                  </a:lnTo>
                  <a:lnTo>
                    <a:pt x="130301" y="172592"/>
                  </a:lnTo>
                  <a:lnTo>
                    <a:pt x="101346" y="205358"/>
                  </a:lnTo>
                  <a:lnTo>
                    <a:pt x="75565" y="240283"/>
                  </a:lnTo>
                  <a:lnTo>
                    <a:pt x="53340" y="277240"/>
                  </a:lnTo>
                  <a:lnTo>
                    <a:pt x="34671" y="315848"/>
                  </a:lnTo>
                  <a:lnTo>
                    <a:pt x="19811" y="356234"/>
                  </a:lnTo>
                  <a:lnTo>
                    <a:pt x="8890" y="398017"/>
                  </a:lnTo>
                  <a:lnTo>
                    <a:pt x="2285" y="441070"/>
                  </a:lnTo>
                  <a:lnTo>
                    <a:pt x="0" y="485139"/>
                  </a:lnTo>
                  <a:lnTo>
                    <a:pt x="2285" y="529335"/>
                  </a:lnTo>
                  <a:lnTo>
                    <a:pt x="8890" y="572388"/>
                  </a:lnTo>
                  <a:lnTo>
                    <a:pt x="19811" y="614171"/>
                  </a:lnTo>
                  <a:lnTo>
                    <a:pt x="34671" y="654557"/>
                  </a:lnTo>
                  <a:lnTo>
                    <a:pt x="53340" y="693165"/>
                  </a:lnTo>
                  <a:lnTo>
                    <a:pt x="75565" y="730122"/>
                  </a:lnTo>
                  <a:lnTo>
                    <a:pt x="101346" y="765047"/>
                  </a:lnTo>
                  <a:lnTo>
                    <a:pt x="130301" y="797813"/>
                  </a:lnTo>
                  <a:lnTo>
                    <a:pt x="162178" y="828293"/>
                  </a:lnTo>
                  <a:lnTo>
                    <a:pt x="196976" y="856360"/>
                  </a:lnTo>
                  <a:lnTo>
                    <a:pt x="234442" y="881633"/>
                  </a:lnTo>
                  <a:lnTo>
                    <a:pt x="274320" y="904112"/>
                  </a:lnTo>
                  <a:lnTo>
                    <a:pt x="316483" y="923670"/>
                  </a:lnTo>
                  <a:lnTo>
                    <a:pt x="360679" y="940053"/>
                  </a:lnTo>
                  <a:lnTo>
                    <a:pt x="406653" y="953134"/>
                  </a:lnTo>
                  <a:lnTo>
                    <a:pt x="454405" y="962532"/>
                  </a:lnTo>
                  <a:lnTo>
                    <a:pt x="503554" y="968374"/>
                  </a:lnTo>
                  <a:lnTo>
                    <a:pt x="553847" y="970406"/>
                  </a:lnTo>
                  <a:lnTo>
                    <a:pt x="604266" y="968374"/>
                  </a:lnTo>
                  <a:lnTo>
                    <a:pt x="653415" y="962532"/>
                  </a:lnTo>
                  <a:lnTo>
                    <a:pt x="701167" y="953134"/>
                  </a:lnTo>
                  <a:lnTo>
                    <a:pt x="747141" y="940053"/>
                  </a:lnTo>
                  <a:lnTo>
                    <a:pt x="791336" y="923670"/>
                  </a:lnTo>
                  <a:lnTo>
                    <a:pt x="833501" y="904112"/>
                  </a:lnTo>
                  <a:lnTo>
                    <a:pt x="873378" y="881633"/>
                  </a:lnTo>
                  <a:lnTo>
                    <a:pt x="910844" y="856360"/>
                  </a:lnTo>
                  <a:lnTo>
                    <a:pt x="945642" y="828293"/>
                  </a:lnTo>
                  <a:lnTo>
                    <a:pt x="977519" y="797813"/>
                  </a:lnTo>
                  <a:lnTo>
                    <a:pt x="1006475" y="765047"/>
                  </a:lnTo>
                  <a:lnTo>
                    <a:pt x="1032255" y="730122"/>
                  </a:lnTo>
                  <a:lnTo>
                    <a:pt x="1054480" y="693165"/>
                  </a:lnTo>
                  <a:lnTo>
                    <a:pt x="1073150" y="654557"/>
                  </a:lnTo>
                  <a:lnTo>
                    <a:pt x="1088008" y="614171"/>
                  </a:lnTo>
                  <a:lnTo>
                    <a:pt x="1098930" y="572388"/>
                  </a:lnTo>
                  <a:lnTo>
                    <a:pt x="1105534" y="529335"/>
                  </a:lnTo>
                  <a:lnTo>
                    <a:pt x="1107821" y="485139"/>
                  </a:lnTo>
                  <a:lnTo>
                    <a:pt x="1105534" y="441070"/>
                  </a:lnTo>
                  <a:lnTo>
                    <a:pt x="1098930" y="398017"/>
                  </a:lnTo>
                  <a:lnTo>
                    <a:pt x="1088008" y="356234"/>
                  </a:lnTo>
                  <a:lnTo>
                    <a:pt x="1073150" y="315848"/>
                  </a:lnTo>
                  <a:lnTo>
                    <a:pt x="1054480" y="277240"/>
                  </a:lnTo>
                  <a:lnTo>
                    <a:pt x="1032255" y="240283"/>
                  </a:lnTo>
                  <a:lnTo>
                    <a:pt x="1006475" y="205358"/>
                  </a:lnTo>
                  <a:lnTo>
                    <a:pt x="977519" y="172592"/>
                  </a:lnTo>
                  <a:lnTo>
                    <a:pt x="945642" y="142112"/>
                  </a:lnTo>
                  <a:lnTo>
                    <a:pt x="910844" y="114045"/>
                  </a:lnTo>
                  <a:lnTo>
                    <a:pt x="873378" y="88772"/>
                  </a:lnTo>
                  <a:lnTo>
                    <a:pt x="833501" y="66166"/>
                  </a:lnTo>
                  <a:lnTo>
                    <a:pt x="791336" y="46735"/>
                  </a:lnTo>
                  <a:lnTo>
                    <a:pt x="747141" y="30352"/>
                  </a:lnTo>
                  <a:lnTo>
                    <a:pt x="701167" y="17271"/>
                  </a:lnTo>
                  <a:lnTo>
                    <a:pt x="653415" y="7873"/>
                  </a:lnTo>
                  <a:lnTo>
                    <a:pt x="604266" y="2031"/>
                  </a:lnTo>
                  <a:lnTo>
                    <a:pt x="55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481310" y="7177277"/>
              <a:ext cx="1108075" cy="970915"/>
            </a:xfrm>
            <a:custGeom>
              <a:avLst/>
              <a:gdLst/>
              <a:ahLst/>
              <a:cxnLst/>
              <a:rect l="l" t="t" r="r" b="b"/>
              <a:pathLst>
                <a:path w="1108075" h="970915">
                  <a:moveTo>
                    <a:pt x="0" y="485140"/>
                  </a:moveTo>
                  <a:lnTo>
                    <a:pt x="2286" y="441071"/>
                  </a:lnTo>
                  <a:lnTo>
                    <a:pt x="8890" y="398018"/>
                  </a:lnTo>
                  <a:lnTo>
                    <a:pt x="19812" y="356235"/>
                  </a:lnTo>
                  <a:lnTo>
                    <a:pt x="34671" y="315849"/>
                  </a:lnTo>
                  <a:lnTo>
                    <a:pt x="53340" y="277241"/>
                  </a:lnTo>
                  <a:lnTo>
                    <a:pt x="75565" y="240284"/>
                  </a:lnTo>
                  <a:lnTo>
                    <a:pt x="101346" y="205359"/>
                  </a:lnTo>
                  <a:lnTo>
                    <a:pt x="130301" y="172593"/>
                  </a:lnTo>
                  <a:lnTo>
                    <a:pt x="162179" y="142113"/>
                  </a:lnTo>
                  <a:lnTo>
                    <a:pt x="196976" y="114046"/>
                  </a:lnTo>
                  <a:lnTo>
                    <a:pt x="234442" y="88773"/>
                  </a:lnTo>
                  <a:lnTo>
                    <a:pt x="274320" y="66167"/>
                  </a:lnTo>
                  <a:lnTo>
                    <a:pt x="316484" y="46736"/>
                  </a:lnTo>
                  <a:lnTo>
                    <a:pt x="360680" y="30353"/>
                  </a:lnTo>
                  <a:lnTo>
                    <a:pt x="406654" y="17272"/>
                  </a:lnTo>
                  <a:lnTo>
                    <a:pt x="454406" y="7874"/>
                  </a:lnTo>
                  <a:lnTo>
                    <a:pt x="503555" y="2032"/>
                  </a:lnTo>
                  <a:lnTo>
                    <a:pt x="553847" y="0"/>
                  </a:lnTo>
                  <a:lnTo>
                    <a:pt x="604266" y="2032"/>
                  </a:lnTo>
                  <a:lnTo>
                    <a:pt x="653415" y="7874"/>
                  </a:lnTo>
                  <a:lnTo>
                    <a:pt x="701167" y="17272"/>
                  </a:lnTo>
                  <a:lnTo>
                    <a:pt x="747141" y="30353"/>
                  </a:lnTo>
                  <a:lnTo>
                    <a:pt x="791337" y="46736"/>
                  </a:lnTo>
                  <a:lnTo>
                    <a:pt x="833501" y="66167"/>
                  </a:lnTo>
                  <a:lnTo>
                    <a:pt x="873379" y="88773"/>
                  </a:lnTo>
                  <a:lnTo>
                    <a:pt x="910844" y="114046"/>
                  </a:lnTo>
                  <a:lnTo>
                    <a:pt x="945642" y="142113"/>
                  </a:lnTo>
                  <a:lnTo>
                    <a:pt x="977519" y="172593"/>
                  </a:lnTo>
                  <a:lnTo>
                    <a:pt x="1006475" y="205359"/>
                  </a:lnTo>
                  <a:lnTo>
                    <a:pt x="1032256" y="240284"/>
                  </a:lnTo>
                  <a:lnTo>
                    <a:pt x="1054481" y="277241"/>
                  </a:lnTo>
                  <a:lnTo>
                    <a:pt x="1073150" y="315849"/>
                  </a:lnTo>
                  <a:lnTo>
                    <a:pt x="1088009" y="356235"/>
                  </a:lnTo>
                  <a:lnTo>
                    <a:pt x="1098931" y="398018"/>
                  </a:lnTo>
                  <a:lnTo>
                    <a:pt x="1105535" y="441071"/>
                  </a:lnTo>
                  <a:lnTo>
                    <a:pt x="1107821" y="485140"/>
                  </a:lnTo>
                  <a:lnTo>
                    <a:pt x="1105535" y="529336"/>
                  </a:lnTo>
                  <a:lnTo>
                    <a:pt x="1098931" y="572389"/>
                  </a:lnTo>
                  <a:lnTo>
                    <a:pt x="1088009" y="614172"/>
                  </a:lnTo>
                  <a:lnTo>
                    <a:pt x="1073150" y="654558"/>
                  </a:lnTo>
                  <a:lnTo>
                    <a:pt x="1054481" y="693166"/>
                  </a:lnTo>
                  <a:lnTo>
                    <a:pt x="1032256" y="730123"/>
                  </a:lnTo>
                  <a:lnTo>
                    <a:pt x="1006475" y="765048"/>
                  </a:lnTo>
                  <a:lnTo>
                    <a:pt x="977519" y="797814"/>
                  </a:lnTo>
                  <a:lnTo>
                    <a:pt x="945642" y="828294"/>
                  </a:lnTo>
                  <a:lnTo>
                    <a:pt x="910844" y="856361"/>
                  </a:lnTo>
                  <a:lnTo>
                    <a:pt x="873379" y="881634"/>
                  </a:lnTo>
                  <a:lnTo>
                    <a:pt x="833501" y="904113"/>
                  </a:lnTo>
                  <a:lnTo>
                    <a:pt x="791337" y="923671"/>
                  </a:lnTo>
                  <a:lnTo>
                    <a:pt x="747141" y="940054"/>
                  </a:lnTo>
                  <a:lnTo>
                    <a:pt x="701167" y="953135"/>
                  </a:lnTo>
                  <a:lnTo>
                    <a:pt x="653415" y="962533"/>
                  </a:lnTo>
                  <a:lnTo>
                    <a:pt x="604266" y="968375"/>
                  </a:lnTo>
                  <a:lnTo>
                    <a:pt x="553847" y="970407"/>
                  </a:lnTo>
                  <a:lnTo>
                    <a:pt x="503555" y="968375"/>
                  </a:lnTo>
                  <a:lnTo>
                    <a:pt x="454406" y="962533"/>
                  </a:lnTo>
                  <a:lnTo>
                    <a:pt x="406654" y="953135"/>
                  </a:lnTo>
                  <a:lnTo>
                    <a:pt x="360680" y="940054"/>
                  </a:lnTo>
                  <a:lnTo>
                    <a:pt x="316484" y="923671"/>
                  </a:lnTo>
                  <a:lnTo>
                    <a:pt x="274320" y="904113"/>
                  </a:lnTo>
                  <a:lnTo>
                    <a:pt x="234442" y="881634"/>
                  </a:lnTo>
                  <a:lnTo>
                    <a:pt x="196976" y="856361"/>
                  </a:lnTo>
                  <a:lnTo>
                    <a:pt x="162179" y="828294"/>
                  </a:lnTo>
                  <a:lnTo>
                    <a:pt x="130301" y="797814"/>
                  </a:lnTo>
                  <a:lnTo>
                    <a:pt x="101346" y="765048"/>
                  </a:lnTo>
                  <a:lnTo>
                    <a:pt x="75565" y="730123"/>
                  </a:lnTo>
                  <a:lnTo>
                    <a:pt x="53340" y="693166"/>
                  </a:lnTo>
                  <a:lnTo>
                    <a:pt x="34671" y="654558"/>
                  </a:lnTo>
                  <a:lnTo>
                    <a:pt x="19812" y="614172"/>
                  </a:lnTo>
                  <a:lnTo>
                    <a:pt x="8890" y="572389"/>
                  </a:lnTo>
                  <a:lnTo>
                    <a:pt x="2286" y="529336"/>
                  </a:lnTo>
                  <a:lnTo>
                    <a:pt x="0" y="485140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783951" y="7435977"/>
            <a:ext cx="499109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>
                <a:solidFill>
                  <a:srgbClr val="5F5F5F"/>
                </a:solidFill>
                <a:latin typeface="Calibri"/>
                <a:cs typeface="Calibri"/>
              </a:rPr>
              <a:t>ti</a:t>
            </a:r>
            <a:r>
              <a:rPr dirty="0" sz="2300" spc="-2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300" spc="-5">
                <a:solidFill>
                  <a:srgbClr val="5F5F5F"/>
                </a:solidFill>
                <a:latin typeface="Calibri"/>
                <a:cs typeface="Calibri"/>
              </a:rPr>
              <a:t>le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536423" y="7130795"/>
            <a:ext cx="1249680" cy="1109980"/>
            <a:chOff x="12536423" y="7130795"/>
            <a:chExt cx="1249680" cy="1109980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6423" y="7130795"/>
              <a:ext cx="1249679" cy="11094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580619" y="7174991"/>
              <a:ext cx="1110615" cy="970915"/>
            </a:xfrm>
            <a:custGeom>
              <a:avLst/>
              <a:gdLst/>
              <a:ahLst/>
              <a:cxnLst/>
              <a:rect l="l" t="t" r="r" b="b"/>
              <a:pathLst>
                <a:path w="1110615" h="970915">
                  <a:moveTo>
                    <a:pt x="555243" y="0"/>
                  </a:moveTo>
                  <a:lnTo>
                    <a:pt x="504697" y="2031"/>
                  </a:lnTo>
                  <a:lnTo>
                    <a:pt x="455422" y="7873"/>
                  </a:lnTo>
                  <a:lnTo>
                    <a:pt x="407670" y="17271"/>
                  </a:lnTo>
                  <a:lnTo>
                    <a:pt x="361569" y="30352"/>
                  </a:lnTo>
                  <a:lnTo>
                    <a:pt x="317246" y="46735"/>
                  </a:lnTo>
                  <a:lnTo>
                    <a:pt x="275081" y="66166"/>
                  </a:lnTo>
                  <a:lnTo>
                    <a:pt x="235076" y="88772"/>
                  </a:lnTo>
                  <a:lnTo>
                    <a:pt x="197484" y="114045"/>
                  </a:lnTo>
                  <a:lnTo>
                    <a:pt x="162686" y="142112"/>
                  </a:lnTo>
                  <a:lnTo>
                    <a:pt x="130555" y="172592"/>
                  </a:lnTo>
                  <a:lnTo>
                    <a:pt x="101600" y="205358"/>
                  </a:lnTo>
                  <a:lnTo>
                    <a:pt x="75819" y="240283"/>
                  </a:lnTo>
                  <a:lnTo>
                    <a:pt x="53466" y="277240"/>
                  </a:lnTo>
                  <a:lnTo>
                    <a:pt x="34798" y="315848"/>
                  </a:lnTo>
                  <a:lnTo>
                    <a:pt x="19811" y="356234"/>
                  </a:lnTo>
                  <a:lnTo>
                    <a:pt x="8889" y="398017"/>
                  </a:lnTo>
                  <a:lnTo>
                    <a:pt x="2285" y="441070"/>
                  </a:lnTo>
                  <a:lnTo>
                    <a:pt x="0" y="485139"/>
                  </a:lnTo>
                  <a:lnTo>
                    <a:pt x="2285" y="529335"/>
                  </a:lnTo>
                  <a:lnTo>
                    <a:pt x="8889" y="572388"/>
                  </a:lnTo>
                  <a:lnTo>
                    <a:pt x="19811" y="614171"/>
                  </a:lnTo>
                  <a:lnTo>
                    <a:pt x="34798" y="654557"/>
                  </a:lnTo>
                  <a:lnTo>
                    <a:pt x="53466" y="693165"/>
                  </a:lnTo>
                  <a:lnTo>
                    <a:pt x="75819" y="730122"/>
                  </a:lnTo>
                  <a:lnTo>
                    <a:pt x="101600" y="765047"/>
                  </a:lnTo>
                  <a:lnTo>
                    <a:pt x="130555" y="797813"/>
                  </a:lnTo>
                  <a:lnTo>
                    <a:pt x="162686" y="828293"/>
                  </a:lnTo>
                  <a:lnTo>
                    <a:pt x="197484" y="856360"/>
                  </a:lnTo>
                  <a:lnTo>
                    <a:pt x="235076" y="881633"/>
                  </a:lnTo>
                  <a:lnTo>
                    <a:pt x="275081" y="904112"/>
                  </a:lnTo>
                  <a:lnTo>
                    <a:pt x="317246" y="923670"/>
                  </a:lnTo>
                  <a:lnTo>
                    <a:pt x="361569" y="940053"/>
                  </a:lnTo>
                  <a:lnTo>
                    <a:pt x="407670" y="953134"/>
                  </a:lnTo>
                  <a:lnTo>
                    <a:pt x="455422" y="962532"/>
                  </a:lnTo>
                  <a:lnTo>
                    <a:pt x="504697" y="968374"/>
                  </a:lnTo>
                  <a:lnTo>
                    <a:pt x="555243" y="970406"/>
                  </a:lnTo>
                  <a:lnTo>
                    <a:pt x="605789" y="968374"/>
                  </a:lnTo>
                  <a:lnTo>
                    <a:pt x="655066" y="962532"/>
                  </a:lnTo>
                  <a:lnTo>
                    <a:pt x="702818" y="953134"/>
                  </a:lnTo>
                  <a:lnTo>
                    <a:pt x="748918" y="940053"/>
                  </a:lnTo>
                  <a:lnTo>
                    <a:pt x="793241" y="923670"/>
                  </a:lnTo>
                  <a:lnTo>
                    <a:pt x="835406" y="904112"/>
                  </a:lnTo>
                  <a:lnTo>
                    <a:pt x="875410" y="881633"/>
                  </a:lnTo>
                  <a:lnTo>
                    <a:pt x="913002" y="856360"/>
                  </a:lnTo>
                  <a:lnTo>
                    <a:pt x="947801" y="828293"/>
                  </a:lnTo>
                  <a:lnTo>
                    <a:pt x="979931" y="797813"/>
                  </a:lnTo>
                  <a:lnTo>
                    <a:pt x="1008887" y="765047"/>
                  </a:lnTo>
                  <a:lnTo>
                    <a:pt x="1034668" y="730122"/>
                  </a:lnTo>
                  <a:lnTo>
                    <a:pt x="1057020" y="693165"/>
                  </a:lnTo>
                  <a:lnTo>
                    <a:pt x="1075689" y="654557"/>
                  </a:lnTo>
                  <a:lnTo>
                    <a:pt x="1090676" y="614171"/>
                  </a:lnTo>
                  <a:lnTo>
                    <a:pt x="1101597" y="572388"/>
                  </a:lnTo>
                  <a:lnTo>
                    <a:pt x="1108201" y="529335"/>
                  </a:lnTo>
                  <a:lnTo>
                    <a:pt x="1110487" y="485139"/>
                  </a:lnTo>
                  <a:lnTo>
                    <a:pt x="1108201" y="441070"/>
                  </a:lnTo>
                  <a:lnTo>
                    <a:pt x="1101597" y="398017"/>
                  </a:lnTo>
                  <a:lnTo>
                    <a:pt x="1090676" y="356234"/>
                  </a:lnTo>
                  <a:lnTo>
                    <a:pt x="1075689" y="315848"/>
                  </a:lnTo>
                  <a:lnTo>
                    <a:pt x="1057020" y="277240"/>
                  </a:lnTo>
                  <a:lnTo>
                    <a:pt x="1034668" y="240283"/>
                  </a:lnTo>
                  <a:lnTo>
                    <a:pt x="1008887" y="205358"/>
                  </a:lnTo>
                  <a:lnTo>
                    <a:pt x="979931" y="172592"/>
                  </a:lnTo>
                  <a:lnTo>
                    <a:pt x="947801" y="142112"/>
                  </a:lnTo>
                  <a:lnTo>
                    <a:pt x="913002" y="114045"/>
                  </a:lnTo>
                  <a:lnTo>
                    <a:pt x="875410" y="88772"/>
                  </a:lnTo>
                  <a:lnTo>
                    <a:pt x="835406" y="66166"/>
                  </a:lnTo>
                  <a:lnTo>
                    <a:pt x="793241" y="46735"/>
                  </a:lnTo>
                  <a:lnTo>
                    <a:pt x="748918" y="30352"/>
                  </a:lnTo>
                  <a:lnTo>
                    <a:pt x="702818" y="17271"/>
                  </a:lnTo>
                  <a:lnTo>
                    <a:pt x="655066" y="7873"/>
                  </a:lnTo>
                  <a:lnTo>
                    <a:pt x="605789" y="2031"/>
                  </a:lnTo>
                  <a:lnTo>
                    <a:pt x="555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581381" y="7175753"/>
              <a:ext cx="1110615" cy="970915"/>
            </a:xfrm>
            <a:custGeom>
              <a:avLst/>
              <a:gdLst/>
              <a:ahLst/>
              <a:cxnLst/>
              <a:rect l="l" t="t" r="r" b="b"/>
              <a:pathLst>
                <a:path w="1110615" h="970915">
                  <a:moveTo>
                    <a:pt x="0" y="485140"/>
                  </a:moveTo>
                  <a:lnTo>
                    <a:pt x="2286" y="441071"/>
                  </a:lnTo>
                  <a:lnTo>
                    <a:pt x="8890" y="398018"/>
                  </a:lnTo>
                  <a:lnTo>
                    <a:pt x="19812" y="356235"/>
                  </a:lnTo>
                  <a:lnTo>
                    <a:pt x="34798" y="315849"/>
                  </a:lnTo>
                  <a:lnTo>
                    <a:pt x="53467" y="277241"/>
                  </a:lnTo>
                  <a:lnTo>
                    <a:pt x="75819" y="240284"/>
                  </a:lnTo>
                  <a:lnTo>
                    <a:pt x="101600" y="205359"/>
                  </a:lnTo>
                  <a:lnTo>
                    <a:pt x="130556" y="172593"/>
                  </a:lnTo>
                  <a:lnTo>
                    <a:pt x="162687" y="142113"/>
                  </a:lnTo>
                  <a:lnTo>
                    <a:pt x="197485" y="114046"/>
                  </a:lnTo>
                  <a:lnTo>
                    <a:pt x="235076" y="88773"/>
                  </a:lnTo>
                  <a:lnTo>
                    <a:pt x="275082" y="66167"/>
                  </a:lnTo>
                  <a:lnTo>
                    <a:pt x="317246" y="46736"/>
                  </a:lnTo>
                  <a:lnTo>
                    <a:pt x="361569" y="30353"/>
                  </a:lnTo>
                  <a:lnTo>
                    <a:pt x="407670" y="17272"/>
                  </a:lnTo>
                  <a:lnTo>
                    <a:pt x="455422" y="7874"/>
                  </a:lnTo>
                  <a:lnTo>
                    <a:pt x="504698" y="2032"/>
                  </a:lnTo>
                  <a:lnTo>
                    <a:pt x="555244" y="0"/>
                  </a:lnTo>
                  <a:lnTo>
                    <a:pt x="605789" y="2032"/>
                  </a:lnTo>
                  <a:lnTo>
                    <a:pt x="655066" y="7874"/>
                  </a:lnTo>
                  <a:lnTo>
                    <a:pt x="702818" y="17272"/>
                  </a:lnTo>
                  <a:lnTo>
                    <a:pt x="748919" y="30353"/>
                  </a:lnTo>
                  <a:lnTo>
                    <a:pt x="793241" y="46736"/>
                  </a:lnTo>
                  <a:lnTo>
                    <a:pt x="835406" y="66167"/>
                  </a:lnTo>
                  <a:lnTo>
                    <a:pt x="875410" y="88773"/>
                  </a:lnTo>
                  <a:lnTo>
                    <a:pt x="913002" y="114046"/>
                  </a:lnTo>
                  <a:lnTo>
                    <a:pt x="947801" y="142113"/>
                  </a:lnTo>
                  <a:lnTo>
                    <a:pt x="979931" y="172593"/>
                  </a:lnTo>
                  <a:lnTo>
                    <a:pt x="1008887" y="205359"/>
                  </a:lnTo>
                  <a:lnTo>
                    <a:pt x="1034669" y="240284"/>
                  </a:lnTo>
                  <a:lnTo>
                    <a:pt x="1057021" y="277241"/>
                  </a:lnTo>
                  <a:lnTo>
                    <a:pt x="1075689" y="315849"/>
                  </a:lnTo>
                  <a:lnTo>
                    <a:pt x="1090676" y="356235"/>
                  </a:lnTo>
                  <a:lnTo>
                    <a:pt x="1101598" y="398018"/>
                  </a:lnTo>
                  <a:lnTo>
                    <a:pt x="1108202" y="441071"/>
                  </a:lnTo>
                  <a:lnTo>
                    <a:pt x="1110487" y="485140"/>
                  </a:lnTo>
                  <a:lnTo>
                    <a:pt x="1108202" y="529336"/>
                  </a:lnTo>
                  <a:lnTo>
                    <a:pt x="1101598" y="572389"/>
                  </a:lnTo>
                  <a:lnTo>
                    <a:pt x="1090676" y="614172"/>
                  </a:lnTo>
                  <a:lnTo>
                    <a:pt x="1075689" y="654558"/>
                  </a:lnTo>
                  <a:lnTo>
                    <a:pt x="1057021" y="693166"/>
                  </a:lnTo>
                  <a:lnTo>
                    <a:pt x="1034669" y="730123"/>
                  </a:lnTo>
                  <a:lnTo>
                    <a:pt x="1008887" y="765048"/>
                  </a:lnTo>
                  <a:lnTo>
                    <a:pt x="979931" y="797814"/>
                  </a:lnTo>
                  <a:lnTo>
                    <a:pt x="947801" y="828294"/>
                  </a:lnTo>
                  <a:lnTo>
                    <a:pt x="913002" y="856361"/>
                  </a:lnTo>
                  <a:lnTo>
                    <a:pt x="875410" y="881634"/>
                  </a:lnTo>
                  <a:lnTo>
                    <a:pt x="835406" y="904113"/>
                  </a:lnTo>
                  <a:lnTo>
                    <a:pt x="793241" y="923671"/>
                  </a:lnTo>
                  <a:lnTo>
                    <a:pt x="748919" y="940054"/>
                  </a:lnTo>
                  <a:lnTo>
                    <a:pt x="702818" y="953135"/>
                  </a:lnTo>
                  <a:lnTo>
                    <a:pt x="655066" y="962533"/>
                  </a:lnTo>
                  <a:lnTo>
                    <a:pt x="605789" y="968375"/>
                  </a:lnTo>
                  <a:lnTo>
                    <a:pt x="555244" y="970407"/>
                  </a:lnTo>
                  <a:lnTo>
                    <a:pt x="504698" y="968375"/>
                  </a:lnTo>
                  <a:lnTo>
                    <a:pt x="455422" y="962533"/>
                  </a:lnTo>
                  <a:lnTo>
                    <a:pt x="407670" y="953135"/>
                  </a:lnTo>
                  <a:lnTo>
                    <a:pt x="361569" y="940054"/>
                  </a:lnTo>
                  <a:lnTo>
                    <a:pt x="317246" y="923671"/>
                  </a:lnTo>
                  <a:lnTo>
                    <a:pt x="275082" y="904113"/>
                  </a:lnTo>
                  <a:lnTo>
                    <a:pt x="235076" y="881634"/>
                  </a:lnTo>
                  <a:lnTo>
                    <a:pt x="197485" y="856361"/>
                  </a:lnTo>
                  <a:lnTo>
                    <a:pt x="162687" y="828294"/>
                  </a:lnTo>
                  <a:lnTo>
                    <a:pt x="130556" y="797814"/>
                  </a:lnTo>
                  <a:lnTo>
                    <a:pt x="101600" y="765048"/>
                  </a:lnTo>
                  <a:lnTo>
                    <a:pt x="75819" y="730123"/>
                  </a:lnTo>
                  <a:lnTo>
                    <a:pt x="53467" y="693166"/>
                  </a:lnTo>
                  <a:lnTo>
                    <a:pt x="34798" y="654558"/>
                  </a:lnTo>
                  <a:lnTo>
                    <a:pt x="19812" y="614172"/>
                  </a:lnTo>
                  <a:lnTo>
                    <a:pt x="8890" y="572389"/>
                  </a:lnTo>
                  <a:lnTo>
                    <a:pt x="2286" y="529336"/>
                  </a:lnTo>
                  <a:lnTo>
                    <a:pt x="0" y="485140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2973557" y="7434833"/>
            <a:ext cx="3282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5F5F5F"/>
                </a:solidFill>
                <a:latin typeface="Calibri"/>
                <a:cs typeface="Calibri"/>
              </a:rPr>
              <a:t>h1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139671" y="7130795"/>
            <a:ext cx="1248410" cy="1109980"/>
            <a:chOff x="14139671" y="7130795"/>
            <a:chExt cx="1248410" cy="110998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39671" y="7130795"/>
              <a:ext cx="1248155" cy="11094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183867" y="7174991"/>
              <a:ext cx="1109345" cy="970915"/>
            </a:xfrm>
            <a:custGeom>
              <a:avLst/>
              <a:gdLst/>
              <a:ahLst/>
              <a:cxnLst/>
              <a:rect l="l" t="t" r="r" b="b"/>
              <a:pathLst>
                <a:path w="1109344" h="970915">
                  <a:moveTo>
                    <a:pt x="554609" y="0"/>
                  </a:moveTo>
                  <a:lnTo>
                    <a:pt x="504190" y="2031"/>
                  </a:lnTo>
                  <a:lnTo>
                    <a:pt x="454914" y="7873"/>
                  </a:lnTo>
                  <a:lnTo>
                    <a:pt x="407162" y="17271"/>
                  </a:lnTo>
                  <a:lnTo>
                    <a:pt x="361188" y="30352"/>
                  </a:lnTo>
                  <a:lnTo>
                    <a:pt x="316865" y="46735"/>
                  </a:lnTo>
                  <a:lnTo>
                    <a:pt x="274701" y="66166"/>
                  </a:lnTo>
                  <a:lnTo>
                    <a:pt x="234823" y="88772"/>
                  </a:lnTo>
                  <a:lnTo>
                    <a:pt x="197358" y="114045"/>
                  </a:lnTo>
                  <a:lnTo>
                    <a:pt x="162433" y="142112"/>
                  </a:lnTo>
                  <a:lnTo>
                    <a:pt x="130428" y="172592"/>
                  </a:lnTo>
                  <a:lnTo>
                    <a:pt x="101473" y="205358"/>
                  </a:lnTo>
                  <a:lnTo>
                    <a:pt x="75692" y="240283"/>
                  </a:lnTo>
                  <a:lnTo>
                    <a:pt x="53467" y="277240"/>
                  </a:lnTo>
                  <a:lnTo>
                    <a:pt x="34671" y="315848"/>
                  </a:lnTo>
                  <a:lnTo>
                    <a:pt x="19812" y="356234"/>
                  </a:lnTo>
                  <a:lnTo>
                    <a:pt x="8890" y="398017"/>
                  </a:lnTo>
                  <a:lnTo>
                    <a:pt x="2286" y="441070"/>
                  </a:lnTo>
                  <a:lnTo>
                    <a:pt x="0" y="485139"/>
                  </a:lnTo>
                  <a:lnTo>
                    <a:pt x="2286" y="529335"/>
                  </a:lnTo>
                  <a:lnTo>
                    <a:pt x="8890" y="572388"/>
                  </a:lnTo>
                  <a:lnTo>
                    <a:pt x="19812" y="614171"/>
                  </a:lnTo>
                  <a:lnTo>
                    <a:pt x="34671" y="654557"/>
                  </a:lnTo>
                  <a:lnTo>
                    <a:pt x="53467" y="693165"/>
                  </a:lnTo>
                  <a:lnTo>
                    <a:pt x="75692" y="730122"/>
                  </a:lnTo>
                  <a:lnTo>
                    <a:pt x="101473" y="765047"/>
                  </a:lnTo>
                  <a:lnTo>
                    <a:pt x="130428" y="797813"/>
                  </a:lnTo>
                  <a:lnTo>
                    <a:pt x="162433" y="828293"/>
                  </a:lnTo>
                  <a:lnTo>
                    <a:pt x="197358" y="856360"/>
                  </a:lnTo>
                  <a:lnTo>
                    <a:pt x="234823" y="881633"/>
                  </a:lnTo>
                  <a:lnTo>
                    <a:pt x="274701" y="904112"/>
                  </a:lnTo>
                  <a:lnTo>
                    <a:pt x="316865" y="923670"/>
                  </a:lnTo>
                  <a:lnTo>
                    <a:pt x="361188" y="940053"/>
                  </a:lnTo>
                  <a:lnTo>
                    <a:pt x="407162" y="953134"/>
                  </a:lnTo>
                  <a:lnTo>
                    <a:pt x="454914" y="962532"/>
                  </a:lnTo>
                  <a:lnTo>
                    <a:pt x="504190" y="968374"/>
                  </a:lnTo>
                  <a:lnTo>
                    <a:pt x="554609" y="970406"/>
                  </a:lnTo>
                  <a:lnTo>
                    <a:pt x="605155" y="968374"/>
                  </a:lnTo>
                  <a:lnTo>
                    <a:pt x="654430" y="962532"/>
                  </a:lnTo>
                  <a:lnTo>
                    <a:pt x="702183" y="953134"/>
                  </a:lnTo>
                  <a:lnTo>
                    <a:pt x="748157" y="940053"/>
                  </a:lnTo>
                  <a:lnTo>
                    <a:pt x="792480" y="923670"/>
                  </a:lnTo>
                  <a:lnTo>
                    <a:pt x="834644" y="904112"/>
                  </a:lnTo>
                  <a:lnTo>
                    <a:pt x="874522" y="881633"/>
                  </a:lnTo>
                  <a:lnTo>
                    <a:pt x="911987" y="856360"/>
                  </a:lnTo>
                  <a:lnTo>
                    <a:pt x="946912" y="828293"/>
                  </a:lnTo>
                  <a:lnTo>
                    <a:pt x="978916" y="797813"/>
                  </a:lnTo>
                  <a:lnTo>
                    <a:pt x="1007872" y="765047"/>
                  </a:lnTo>
                  <a:lnTo>
                    <a:pt x="1033653" y="730122"/>
                  </a:lnTo>
                  <a:lnTo>
                    <a:pt x="1055878" y="693165"/>
                  </a:lnTo>
                  <a:lnTo>
                    <a:pt x="1074674" y="654557"/>
                  </a:lnTo>
                  <a:lnTo>
                    <a:pt x="1089533" y="614171"/>
                  </a:lnTo>
                  <a:lnTo>
                    <a:pt x="1100455" y="572388"/>
                  </a:lnTo>
                  <a:lnTo>
                    <a:pt x="1107059" y="529335"/>
                  </a:lnTo>
                  <a:lnTo>
                    <a:pt x="1109345" y="485139"/>
                  </a:lnTo>
                  <a:lnTo>
                    <a:pt x="1107059" y="441070"/>
                  </a:lnTo>
                  <a:lnTo>
                    <a:pt x="1100455" y="398017"/>
                  </a:lnTo>
                  <a:lnTo>
                    <a:pt x="1089533" y="356234"/>
                  </a:lnTo>
                  <a:lnTo>
                    <a:pt x="1074674" y="315848"/>
                  </a:lnTo>
                  <a:lnTo>
                    <a:pt x="1055878" y="277240"/>
                  </a:lnTo>
                  <a:lnTo>
                    <a:pt x="1033653" y="240283"/>
                  </a:lnTo>
                  <a:lnTo>
                    <a:pt x="1007872" y="205358"/>
                  </a:lnTo>
                  <a:lnTo>
                    <a:pt x="978916" y="172592"/>
                  </a:lnTo>
                  <a:lnTo>
                    <a:pt x="946912" y="142112"/>
                  </a:lnTo>
                  <a:lnTo>
                    <a:pt x="911987" y="114045"/>
                  </a:lnTo>
                  <a:lnTo>
                    <a:pt x="874522" y="88772"/>
                  </a:lnTo>
                  <a:lnTo>
                    <a:pt x="834644" y="66166"/>
                  </a:lnTo>
                  <a:lnTo>
                    <a:pt x="792480" y="46735"/>
                  </a:lnTo>
                  <a:lnTo>
                    <a:pt x="748157" y="30352"/>
                  </a:lnTo>
                  <a:lnTo>
                    <a:pt x="702183" y="17271"/>
                  </a:lnTo>
                  <a:lnTo>
                    <a:pt x="654430" y="7873"/>
                  </a:lnTo>
                  <a:lnTo>
                    <a:pt x="605155" y="2031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184629" y="7175753"/>
              <a:ext cx="1109345" cy="970915"/>
            </a:xfrm>
            <a:custGeom>
              <a:avLst/>
              <a:gdLst/>
              <a:ahLst/>
              <a:cxnLst/>
              <a:rect l="l" t="t" r="r" b="b"/>
              <a:pathLst>
                <a:path w="1109344" h="970915">
                  <a:moveTo>
                    <a:pt x="0" y="485140"/>
                  </a:moveTo>
                  <a:lnTo>
                    <a:pt x="2285" y="441071"/>
                  </a:lnTo>
                  <a:lnTo>
                    <a:pt x="8889" y="398018"/>
                  </a:lnTo>
                  <a:lnTo>
                    <a:pt x="19811" y="356235"/>
                  </a:lnTo>
                  <a:lnTo>
                    <a:pt x="34671" y="315849"/>
                  </a:lnTo>
                  <a:lnTo>
                    <a:pt x="53466" y="277241"/>
                  </a:lnTo>
                  <a:lnTo>
                    <a:pt x="75691" y="240284"/>
                  </a:lnTo>
                  <a:lnTo>
                    <a:pt x="101473" y="205359"/>
                  </a:lnTo>
                  <a:lnTo>
                    <a:pt x="130428" y="172593"/>
                  </a:lnTo>
                  <a:lnTo>
                    <a:pt x="162432" y="142113"/>
                  </a:lnTo>
                  <a:lnTo>
                    <a:pt x="197357" y="114046"/>
                  </a:lnTo>
                  <a:lnTo>
                    <a:pt x="234823" y="88773"/>
                  </a:lnTo>
                  <a:lnTo>
                    <a:pt x="274700" y="66167"/>
                  </a:lnTo>
                  <a:lnTo>
                    <a:pt x="316864" y="46736"/>
                  </a:lnTo>
                  <a:lnTo>
                    <a:pt x="361187" y="30353"/>
                  </a:lnTo>
                  <a:lnTo>
                    <a:pt x="407161" y="17272"/>
                  </a:lnTo>
                  <a:lnTo>
                    <a:pt x="454913" y="7874"/>
                  </a:lnTo>
                  <a:lnTo>
                    <a:pt x="504189" y="2032"/>
                  </a:lnTo>
                  <a:lnTo>
                    <a:pt x="554608" y="0"/>
                  </a:lnTo>
                  <a:lnTo>
                    <a:pt x="605154" y="2032"/>
                  </a:lnTo>
                  <a:lnTo>
                    <a:pt x="654430" y="7874"/>
                  </a:lnTo>
                  <a:lnTo>
                    <a:pt x="702182" y="17272"/>
                  </a:lnTo>
                  <a:lnTo>
                    <a:pt x="748156" y="30353"/>
                  </a:lnTo>
                  <a:lnTo>
                    <a:pt x="792479" y="46736"/>
                  </a:lnTo>
                  <a:lnTo>
                    <a:pt x="834643" y="66167"/>
                  </a:lnTo>
                  <a:lnTo>
                    <a:pt x="874521" y="88773"/>
                  </a:lnTo>
                  <a:lnTo>
                    <a:pt x="911986" y="114046"/>
                  </a:lnTo>
                  <a:lnTo>
                    <a:pt x="946911" y="142113"/>
                  </a:lnTo>
                  <a:lnTo>
                    <a:pt x="978915" y="172593"/>
                  </a:lnTo>
                  <a:lnTo>
                    <a:pt x="1007871" y="205359"/>
                  </a:lnTo>
                  <a:lnTo>
                    <a:pt x="1033652" y="240284"/>
                  </a:lnTo>
                  <a:lnTo>
                    <a:pt x="1055877" y="277241"/>
                  </a:lnTo>
                  <a:lnTo>
                    <a:pt x="1074673" y="315849"/>
                  </a:lnTo>
                  <a:lnTo>
                    <a:pt x="1089532" y="356235"/>
                  </a:lnTo>
                  <a:lnTo>
                    <a:pt x="1100454" y="398018"/>
                  </a:lnTo>
                  <a:lnTo>
                    <a:pt x="1107058" y="441071"/>
                  </a:lnTo>
                  <a:lnTo>
                    <a:pt x="1109344" y="485140"/>
                  </a:lnTo>
                  <a:lnTo>
                    <a:pt x="1107058" y="529336"/>
                  </a:lnTo>
                  <a:lnTo>
                    <a:pt x="1100454" y="572389"/>
                  </a:lnTo>
                  <a:lnTo>
                    <a:pt x="1089532" y="614172"/>
                  </a:lnTo>
                  <a:lnTo>
                    <a:pt x="1074673" y="654558"/>
                  </a:lnTo>
                  <a:lnTo>
                    <a:pt x="1055877" y="693166"/>
                  </a:lnTo>
                  <a:lnTo>
                    <a:pt x="1033652" y="730123"/>
                  </a:lnTo>
                  <a:lnTo>
                    <a:pt x="1007871" y="765048"/>
                  </a:lnTo>
                  <a:lnTo>
                    <a:pt x="978915" y="797814"/>
                  </a:lnTo>
                  <a:lnTo>
                    <a:pt x="946911" y="828294"/>
                  </a:lnTo>
                  <a:lnTo>
                    <a:pt x="911986" y="856361"/>
                  </a:lnTo>
                  <a:lnTo>
                    <a:pt x="874521" y="881634"/>
                  </a:lnTo>
                  <a:lnTo>
                    <a:pt x="834643" y="904113"/>
                  </a:lnTo>
                  <a:lnTo>
                    <a:pt x="792479" y="923671"/>
                  </a:lnTo>
                  <a:lnTo>
                    <a:pt x="748156" y="940054"/>
                  </a:lnTo>
                  <a:lnTo>
                    <a:pt x="702182" y="953135"/>
                  </a:lnTo>
                  <a:lnTo>
                    <a:pt x="654430" y="962533"/>
                  </a:lnTo>
                  <a:lnTo>
                    <a:pt x="605154" y="968375"/>
                  </a:lnTo>
                  <a:lnTo>
                    <a:pt x="554608" y="970407"/>
                  </a:lnTo>
                  <a:lnTo>
                    <a:pt x="504189" y="968375"/>
                  </a:lnTo>
                  <a:lnTo>
                    <a:pt x="454913" y="962533"/>
                  </a:lnTo>
                  <a:lnTo>
                    <a:pt x="407161" y="953135"/>
                  </a:lnTo>
                  <a:lnTo>
                    <a:pt x="361187" y="940054"/>
                  </a:lnTo>
                  <a:lnTo>
                    <a:pt x="316864" y="923671"/>
                  </a:lnTo>
                  <a:lnTo>
                    <a:pt x="274700" y="904113"/>
                  </a:lnTo>
                  <a:lnTo>
                    <a:pt x="234823" y="881634"/>
                  </a:lnTo>
                  <a:lnTo>
                    <a:pt x="197357" y="856361"/>
                  </a:lnTo>
                  <a:lnTo>
                    <a:pt x="162432" y="828294"/>
                  </a:lnTo>
                  <a:lnTo>
                    <a:pt x="130428" y="797814"/>
                  </a:lnTo>
                  <a:lnTo>
                    <a:pt x="101473" y="765048"/>
                  </a:lnTo>
                  <a:lnTo>
                    <a:pt x="75691" y="730123"/>
                  </a:lnTo>
                  <a:lnTo>
                    <a:pt x="53466" y="693166"/>
                  </a:lnTo>
                  <a:lnTo>
                    <a:pt x="34671" y="654558"/>
                  </a:lnTo>
                  <a:lnTo>
                    <a:pt x="19811" y="614172"/>
                  </a:lnTo>
                  <a:lnTo>
                    <a:pt x="8889" y="572389"/>
                  </a:lnTo>
                  <a:lnTo>
                    <a:pt x="2285" y="529336"/>
                  </a:lnTo>
                  <a:lnTo>
                    <a:pt x="0" y="485140"/>
                  </a:lnTo>
                  <a:close/>
                </a:path>
              </a:pathLst>
            </a:custGeom>
            <a:ln w="38100">
              <a:solidFill>
                <a:srgbClr val="50BB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4649958" y="7434833"/>
            <a:ext cx="17970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60692" y="6048468"/>
            <a:ext cx="2635250" cy="610235"/>
            <a:chOff x="7060692" y="6048468"/>
            <a:chExt cx="2635250" cy="610235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0692" y="6048468"/>
              <a:ext cx="2634996" cy="60988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92696" y="6074663"/>
              <a:ext cx="2526665" cy="501015"/>
            </a:xfrm>
            <a:custGeom>
              <a:avLst/>
              <a:gdLst/>
              <a:ahLst/>
              <a:cxnLst/>
              <a:rect l="l" t="t" r="r" b="b"/>
              <a:pathLst>
                <a:path w="2526665" h="501015">
                  <a:moveTo>
                    <a:pt x="2276348" y="0"/>
                  </a:moveTo>
                  <a:lnTo>
                    <a:pt x="2276348" y="125222"/>
                  </a:lnTo>
                  <a:lnTo>
                    <a:pt x="0" y="125222"/>
                  </a:lnTo>
                  <a:lnTo>
                    <a:pt x="0" y="375665"/>
                  </a:lnTo>
                  <a:lnTo>
                    <a:pt x="2276348" y="375665"/>
                  </a:lnTo>
                  <a:lnTo>
                    <a:pt x="2276348" y="500888"/>
                  </a:lnTo>
                  <a:lnTo>
                    <a:pt x="2526283" y="250444"/>
                  </a:lnTo>
                  <a:lnTo>
                    <a:pt x="2276348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93458" y="6075425"/>
              <a:ext cx="2526665" cy="501015"/>
            </a:xfrm>
            <a:custGeom>
              <a:avLst/>
              <a:gdLst/>
              <a:ahLst/>
              <a:cxnLst/>
              <a:rect l="l" t="t" r="r" b="b"/>
              <a:pathLst>
                <a:path w="2526665" h="501015">
                  <a:moveTo>
                    <a:pt x="0" y="125222"/>
                  </a:moveTo>
                  <a:lnTo>
                    <a:pt x="2276348" y="125222"/>
                  </a:lnTo>
                  <a:lnTo>
                    <a:pt x="2276348" y="0"/>
                  </a:lnTo>
                  <a:lnTo>
                    <a:pt x="2526284" y="250444"/>
                  </a:lnTo>
                  <a:lnTo>
                    <a:pt x="2276348" y="500888"/>
                  </a:lnTo>
                  <a:lnTo>
                    <a:pt x="2276348" y="375665"/>
                  </a:lnTo>
                  <a:lnTo>
                    <a:pt x="0" y="375665"/>
                  </a:lnTo>
                  <a:lnTo>
                    <a:pt x="0" y="12522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552435" y="5630036"/>
            <a:ext cx="1573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manipulates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1" name="object 5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814" y="4552264"/>
            <a:ext cx="1439671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5"/>
              <a:t> 2:</a:t>
            </a:r>
            <a:r>
              <a:rPr dirty="0" spc="-20"/>
              <a:t> </a:t>
            </a:r>
            <a:r>
              <a:rPr dirty="0"/>
              <a:t>Use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pipes</a:t>
            </a:r>
            <a:r>
              <a:rPr dirty="0" spc="-40"/>
              <a:t> </a:t>
            </a:r>
            <a:r>
              <a:rPr dirty="0" spc="-5"/>
              <a:t>for</a:t>
            </a:r>
            <a:r>
              <a:rPr dirty="0" spc="-55"/>
              <a:t> </a:t>
            </a:r>
            <a:r>
              <a:rPr dirty="0" spc="-5"/>
              <a:t>shopping</a:t>
            </a:r>
            <a:r>
              <a:rPr dirty="0"/>
              <a:t> 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6986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More</a:t>
            </a:r>
            <a:r>
              <a:rPr dirty="0" sz="5600" spc="-65"/>
              <a:t> </a:t>
            </a:r>
            <a:r>
              <a:rPr dirty="0" sz="5600"/>
              <a:t>About</a:t>
            </a:r>
            <a:r>
              <a:rPr dirty="0" sz="5600" spc="-110"/>
              <a:t> </a:t>
            </a:r>
            <a:r>
              <a:rPr dirty="0" sz="5600" spc="-10"/>
              <a:t>Directives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2342388" y="2122932"/>
            <a:ext cx="13586460" cy="5453380"/>
            <a:chOff x="2342388" y="2122932"/>
            <a:chExt cx="13586460" cy="5453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388" y="2122932"/>
              <a:ext cx="13586460" cy="5452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0" y="3419856"/>
              <a:ext cx="1083564" cy="918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76" y="3311652"/>
              <a:ext cx="1135379" cy="1135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6480" y="3131820"/>
              <a:ext cx="1315212" cy="1315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62431" y="3345180"/>
              <a:ext cx="960119" cy="9585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558795" y="7699247"/>
            <a:ext cx="3094990" cy="1348740"/>
            <a:chOff x="2558795" y="7699247"/>
            <a:chExt cx="3094990" cy="1348740"/>
          </a:xfrm>
        </p:grpSpPr>
        <p:sp>
          <p:nvSpPr>
            <p:cNvPr id="11" name="object 11"/>
            <p:cNvSpPr/>
            <p:nvPr/>
          </p:nvSpPr>
          <p:spPr>
            <a:xfrm>
              <a:off x="2572511" y="7712963"/>
              <a:ext cx="3066415" cy="1319530"/>
            </a:xfrm>
            <a:custGeom>
              <a:avLst/>
              <a:gdLst/>
              <a:ahLst/>
              <a:cxnLst/>
              <a:rect l="l" t="t" r="r" b="b"/>
              <a:pathLst>
                <a:path w="3066415" h="1319529">
                  <a:moveTo>
                    <a:pt x="2845816" y="0"/>
                  </a:moveTo>
                  <a:lnTo>
                    <a:pt x="220090" y="0"/>
                  </a:lnTo>
                  <a:lnTo>
                    <a:pt x="175640" y="4445"/>
                  </a:lnTo>
                  <a:lnTo>
                    <a:pt x="134365" y="17272"/>
                  </a:lnTo>
                  <a:lnTo>
                    <a:pt x="97027" y="37592"/>
                  </a:lnTo>
                  <a:lnTo>
                    <a:pt x="64388" y="64389"/>
                  </a:lnTo>
                  <a:lnTo>
                    <a:pt x="37592" y="96901"/>
                  </a:lnTo>
                  <a:lnTo>
                    <a:pt x="17271" y="134239"/>
                  </a:lnTo>
                  <a:lnTo>
                    <a:pt x="4444" y="175514"/>
                  </a:lnTo>
                  <a:lnTo>
                    <a:pt x="0" y="219837"/>
                  </a:lnTo>
                  <a:lnTo>
                    <a:pt x="0" y="1099439"/>
                  </a:lnTo>
                  <a:lnTo>
                    <a:pt x="4444" y="1143889"/>
                  </a:lnTo>
                  <a:lnTo>
                    <a:pt x="17271" y="1185164"/>
                  </a:lnTo>
                  <a:lnTo>
                    <a:pt x="37592" y="1222502"/>
                  </a:lnTo>
                  <a:lnTo>
                    <a:pt x="64388" y="1255014"/>
                  </a:lnTo>
                  <a:lnTo>
                    <a:pt x="97027" y="1281811"/>
                  </a:lnTo>
                  <a:lnTo>
                    <a:pt x="134365" y="1302131"/>
                  </a:lnTo>
                  <a:lnTo>
                    <a:pt x="175640" y="1314932"/>
                  </a:lnTo>
                  <a:lnTo>
                    <a:pt x="220090" y="1319403"/>
                  </a:lnTo>
                  <a:lnTo>
                    <a:pt x="2845816" y="1319403"/>
                  </a:lnTo>
                  <a:lnTo>
                    <a:pt x="2890266" y="1314932"/>
                  </a:lnTo>
                  <a:lnTo>
                    <a:pt x="2931541" y="1302131"/>
                  </a:lnTo>
                  <a:lnTo>
                    <a:pt x="2968879" y="1281811"/>
                  </a:lnTo>
                  <a:lnTo>
                    <a:pt x="3001517" y="1255014"/>
                  </a:lnTo>
                  <a:lnTo>
                    <a:pt x="3028315" y="1222502"/>
                  </a:lnTo>
                  <a:lnTo>
                    <a:pt x="3048635" y="1185164"/>
                  </a:lnTo>
                  <a:lnTo>
                    <a:pt x="3061462" y="1143889"/>
                  </a:lnTo>
                  <a:lnTo>
                    <a:pt x="3065907" y="1099439"/>
                  </a:lnTo>
                  <a:lnTo>
                    <a:pt x="3065907" y="219837"/>
                  </a:lnTo>
                  <a:lnTo>
                    <a:pt x="3061462" y="175514"/>
                  </a:lnTo>
                  <a:lnTo>
                    <a:pt x="3048635" y="134239"/>
                  </a:lnTo>
                  <a:lnTo>
                    <a:pt x="3028315" y="96901"/>
                  </a:lnTo>
                  <a:lnTo>
                    <a:pt x="3001517" y="64389"/>
                  </a:lnTo>
                  <a:lnTo>
                    <a:pt x="2968879" y="37592"/>
                  </a:lnTo>
                  <a:lnTo>
                    <a:pt x="2931541" y="17272"/>
                  </a:lnTo>
                  <a:lnTo>
                    <a:pt x="2890266" y="4445"/>
                  </a:lnTo>
                  <a:lnTo>
                    <a:pt x="2845816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73273" y="7713725"/>
              <a:ext cx="3066415" cy="1319530"/>
            </a:xfrm>
            <a:custGeom>
              <a:avLst/>
              <a:gdLst/>
              <a:ahLst/>
              <a:cxnLst/>
              <a:rect l="l" t="t" r="r" b="b"/>
              <a:pathLst>
                <a:path w="3066415" h="1319529">
                  <a:moveTo>
                    <a:pt x="0" y="219837"/>
                  </a:moveTo>
                  <a:lnTo>
                    <a:pt x="4444" y="175513"/>
                  </a:lnTo>
                  <a:lnTo>
                    <a:pt x="17271" y="134238"/>
                  </a:lnTo>
                  <a:lnTo>
                    <a:pt x="37592" y="96900"/>
                  </a:lnTo>
                  <a:lnTo>
                    <a:pt x="64388" y="64388"/>
                  </a:lnTo>
                  <a:lnTo>
                    <a:pt x="97027" y="37592"/>
                  </a:lnTo>
                  <a:lnTo>
                    <a:pt x="134365" y="17272"/>
                  </a:lnTo>
                  <a:lnTo>
                    <a:pt x="175640" y="4444"/>
                  </a:lnTo>
                  <a:lnTo>
                    <a:pt x="220090" y="0"/>
                  </a:lnTo>
                  <a:lnTo>
                    <a:pt x="2845816" y="0"/>
                  </a:lnTo>
                  <a:lnTo>
                    <a:pt x="2890266" y="4444"/>
                  </a:lnTo>
                  <a:lnTo>
                    <a:pt x="2931541" y="17272"/>
                  </a:lnTo>
                  <a:lnTo>
                    <a:pt x="2968879" y="37592"/>
                  </a:lnTo>
                  <a:lnTo>
                    <a:pt x="3001517" y="64388"/>
                  </a:lnTo>
                  <a:lnTo>
                    <a:pt x="3028315" y="96900"/>
                  </a:lnTo>
                  <a:lnTo>
                    <a:pt x="3048635" y="134238"/>
                  </a:lnTo>
                  <a:lnTo>
                    <a:pt x="3061462" y="175513"/>
                  </a:lnTo>
                  <a:lnTo>
                    <a:pt x="3065906" y="219837"/>
                  </a:lnTo>
                  <a:lnTo>
                    <a:pt x="3065906" y="1099439"/>
                  </a:lnTo>
                  <a:lnTo>
                    <a:pt x="3061462" y="1143889"/>
                  </a:lnTo>
                  <a:lnTo>
                    <a:pt x="3048635" y="1185164"/>
                  </a:lnTo>
                  <a:lnTo>
                    <a:pt x="3028315" y="1222502"/>
                  </a:lnTo>
                  <a:lnTo>
                    <a:pt x="3001517" y="1255014"/>
                  </a:lnTo>
                  <a:lnTo>
                    <a:pt x="2968879" y="1281811"/>
                  </a:lnTo>
                  <a:lnTo>
                    <a:pt x="2931541" y="1302131"/>
                  </a:lnTo>
                  <a:lnTo>
                    <a:pt x="2890266" y="1314932"/>
                  </a:lnTo>
                  <a:lnTo>
                    <a:pt x="2845816" y="1319403"/>
                  </a:lnTo>
                  <a:lnTo>
                    <a:pt x="220090" y="1319403"/>
                  </a:lnTo>
                  <a:lnTo>
                    <a:pt x="175640" y="1314932"/>
                  </a:lnTo>
                  <a:lnTo>
                    <a:pt x="134365" y="1302131"/>
                  </a:lnTo>
                  <a:lnTo>
                    <a:pt x="97027" y="1281811"/>
                  </a:lnTo>
                  <a:lnTo>
                    <a:pt x="64388" y="1255014"/>
                  </a:lnTo>
                  <a:lnTo>
                    <a:pt x="37592" y="1222502"/>
                  </a:lnTo>
                  <a:lnTo>
                    <a:pt x="17271" y="1185164"/>
                  </a:lnTo>
                  <a:lnTo>
                    <a:pt x="4444" y="1143889"/>
                  </a:lnTo>
                  <a:lnTo>
                    <a:pt x="0" y="1099439"/>
                  </a:lnTo>
                  <a:lnTo>
                    <a:pt x="0" y="219837"/>
                  </a:lnTo>
                  <a:close/>
                </a:path>
              </a:pathLst>
            </a:custGeom>
            <a:ln w="28956">
              <a:solidFill>
                <a:srgbClr val="476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014598" y="7773416"/>
            <a:ext cx="21888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r>
              <a:rPr dirty="0" sz="24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extend </a:t>
            </a:r>
            <a:r>
              <a:rPr dirty="0" sz="2400" spc="-5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with new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1491" y="7699247"/>
            <a:ext cx="3093720" cy="1348740"/>
            <a:chOff x="5841491" y="7699247"/>
            <a:chExt cx="3093720" cy="1348740"/>
          </a:xfrm>
        </p:grpSpPr>
        <p:sp>
          <p:nvSpPr>
            <p:cNvPr id="15" name="object 15"/>
            <p:cNvSpPr/>
            <p:nvPr/>
          </p:nvSpPr>
          <p:spPr>
            <a:xfrm>
              <a:off x="5855207" y="7712963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2844418" y="0"/>
                  </a:moveTo>
                  <a:lnTo>
                    <a:pt x="219963" y="0"/>
                  </a:lnTo>
                  <a:lnTo>
                    <a:pt x="175640" y="4445"/>
                  </a:lnTo>
                  <a:lnTo>
                    <a:pt x="134365" y="17272"/>
                  </a:lnTo>
                  <a:lnTo>
                    <a:pt x="96900" y="37592"/>
                  </a:lnTo>
                  <a:lnTo>
                    <a:pt x="64388" y="64389"/>
                  </a:lnTo>
                  <a:lnTo>
                    <a:pt x="37591" y="96901"/>
                  </a:lnTo>
                  <a:lnTo>
                    <a:pt x="17271" y="134239"/>
                  </a:lnTo>
                  <a:lnTo>
                    <a:pt x="4444" y="175514"/>
                  </a:lnTo>
                  <a:lnTo>
                    <a:pt x="0" y="219837"/>
                  </a:lnTo>
                  <a:lnTo>
                    <a:pt x="0" y="1099439"/>
                  </a:lnTo>
                  <a:lnTo>
                    <a:pt x="4444" y="1143889"/>
                  </a:lnTo>
                  <a:lnTo>
                    <a:pt x="17271" y="1185164"/>
                  </a:lnTo>
                  <a:lnTo>
                    <a:pt x="37591" y="1222502"/>
                  </a:lnTo>
                  <a:lnTo>
                    <a:pt x="64388" y="1255014"/>
                  </a:lnTo>
                  <a:lnTo>
                    <a:pt x="96900" y="1281811"/>
                  </a:lnTo>
                  <a:lnTo>
                    <a:pt x="134365" y="1302131"/>
                  </a:lnTo>
                  <a:lnTo>
                    <a:pt x="175640" y="1314932"/>
                  </a:lnTo>
                  <a:lnTo>
                    <a:pt x="219963" y="1319403"/>
                  </a:lnTo>
                  <a:lnTo>
                    <a:pt x="2844418" y="1319403"/>
                  </a:lnTo>
                  <a:lnTo>
                    <a:pt x="2888741" y="1314932"/>
                  </a:lnTo>
                  <a:lnTo>
                    <a:pt x="2930016" y="1302131"/>
                  </a:lnTo>
                  <a:lnTo>
                    <a:pt x="2967482" y="1281811"/>
                  </a:lnTo>
                  <a:lnTo>
                    <a:pt x="2999993" y="1255014"/>
                  </a:lnTo>
                  <a:lnTo>
                    <a:pt x="3026791" y="1222502"/>
                  </a:lnTo>
                  <a:lnTo>
                    <a:pt x="3047111" y="1185164"/>
                  </a:lnTo>
                  <a:lnTo>
                    <a:pt x="3059938" y="1143889"/>
                  </a:lnTo>
                  <a:lnTo>
                    <a:pt x="3064383" y="1099439"/>
                  </a:lnTo>
                  <a:lnTo>
                    <a:pt x="3064383" y="219837"/>
                  </a:lnTo>
                  <a:lnTo>
                    <a:pt x="3059938" y="175514"/>
                  </a:lnTo>
                  <a:lnTo>
                    <a:pt x="3047111" y="134239"/>
                  </a:lnTo>
                  <a:lnTo>
                    <a:pt x="3026791" y="96901"/>
                  </a:lnTo>
                  <a:lnTo>
                    <a:pt x="2999993" y="64389"/>
                  </a:lnTo>
                  <a:lnTo>
                    <a:pt x="2967482" y="37592"/>
                  </a:lnTo>
                  <a:lnTo>
                    <a:pt x="2930016" y="17272"/>
                  </a:lnTo>
                  <a:lnTo>
                    <a:pt x="2888741" y="4445"/>
                  </a:lnTo>
                  <a:lnTo>
                    <a:pt x="2844418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55969" y="7713725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0" y="219837"/>
                  </a:moveTo>
                  <a:lnTo>
                    <a:pt x="4444" y="175513"/>
                  </a:lnTo>
                  <a:lnTo>
                    <a:pt x="17271" y="134238"/>
                  </a:lnTo>
                  <a:lnTo>
                    <a:pt x="37591" y="96900"/>
                  </a:lnTo>
                  <a:lnTo>
                    <a:pt x="64388" y="64388"/>
                  </a:lnTo>
                  <a:lnTo>
                    <a:pt x="96900" y="37592"/>
                  </a:lnTo>
                  <a:lnTo>
                    <a:pt x="134365" y="17272"/>
                  </a:lnTo>
                  <a:lnTo>
                    <a:pt x="175640" y="4444"/>
                  </a:lnTo>
                  <a:lnTo>
                    <a:pt x="219963" y="0"/>
                  </a:lnTo>
                  <a:lnTo>
                    <a:pt x="2844419" y="0"/>
                  </a:lnTo>
                  <a:lnTo>
                    <a:pt x="2888741" y="4444"/>
                  </a:lnTo>
                  <a:lnTo>
                    <a:pt x="2930016" y="17272"/>
                  </a:lnTo>
                  <a:lnTo>
                    <a:pt x="2967481" y="37592"/>
                  </a:lnTo>
                  <a:lnTo>
                    <a:pt x="2999994" y="64388"/>
                  </a:lnTo>
                  <a:lnTo>
                    <a:pt x="3026790" y="96900"/>
                  </a:lnTo>
                  <a:lnTo>
                    <a:pt x="3047110" y="134238"/>
                  </a:lnTo>
                  <a:lnTo>
                    <a:pt x="3059937" y="175513"/>
                  </a:lnTo>
                  <a:lnTo>
                    <a:pt x="3064382" y="219837"/>
                  </a:lnTo>
                  <a:lnTo>
                    <a:pt x="3064382" y="1099439"/>
                  </a:lnTo>
                  <a:lnTo>
                    <a:pt x="3059937" y="1143889"/>
                  </a:lnTo>
                  <a:lnTo>
                    <a:pt x="3047110" y="1185164"/>
                  </a:lnTo>
                  <a:lnTo>
                    <a:pt x="3026790" y="1222502"/>
                  </a:lnTo>
                  <a:lnTo>
                    <a:pt x="2999994" y="1255014"/>
                  </a:lnTo>
                  <a:lnTo>
                    <a:pt x="2967481" y="1281811"/>
                  </a:lnTo>
                  <a:lnTo>
                    <a:pt x="2930016" y="1302131"/>
                  </a:lnTo>
                  <a:lnTo>
                    <a:pt x="2888741" y="1314932"/>
                  </a:lnTo>
                  <a:lnTo>
                    <a:pt x="2844419" y="1319403"/>
                  </a:lnTo>
                  <a:lnTo>
                    <a:pt x="219963" y="1319403"/>
                  </a:lnTo>
                  <a:lnTo>
                    <a:pt x="175640" y="1314932"/>
                  </a:lnTo>
                  <a:lnTo>
                    <a:pt x="134365" y="1302131"/>
                  </a:lnTo>
                  <a:lnTo>
                    <a:pt x="96900" y="1281811"/>
                  </a:lnTo>
                  <a:lnTo>
                    <a:pt x="64388" y="1255014"/>
                  </a:lnTo>
                  <a:lnTo>
                    <a:pt x="37591" y="1222502"/>
                  </a:lnTo>
                  <a:lnTo>
                    <a:pt x="17271" y="1185164"/>
                  </a:lnTo>
                  <a:lnTo>
                    <a:pt x="4444" y="1143889"/>
                  </a:lnTo>
                  <a:lnTo>
                    <a:pt x="0" y="1099439"/>
                  </a:lnTo>
                  <a:lnTo>
                    <a:pt x="0" y="219837"/>
                  </a:lnTo>
                  <a:close/>
                </a:path>
              </a:pathLst>
            </a:custGeom>
            <a:ln w="28956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392036" y="7773416"/>
            <a:ext cx="19958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8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DOM 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according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22664" y="7699247"/>
            <a:ext cx="3093720" cy="1348740"/>
            <a:chOff x="9122664" y="7699247"/>
            <a:chExt cx="3093720" cy="1348740"/>
          </a:xfrm>
        </p:grpSpPr>
        <p:sp>
          <p:nvSpPr>
            <p:cNvPr id="19" name="object 19"/>
            <p:cNvSpPr/>
            <p:nvPr/>
          </p:nvSpPr>
          <p:spPr>
            <a:xfrm>
              <a:off x="9136380" y="7712963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2844419" y="0"/>
                  </a:moveTo>
                  <a:lnTo>
                    <a:pt x="219964" y="0"/>
                  </a:lnTo>
                  <a:lnTo>
                    <a:pt x="175641" y="4445"/>
                  </a:lnTo>
                  <a:lnTo>
                    <a:pt x="134366" y="17272"/>
                  </a:lnTo>
                  <a:lnTo>
                    <a:pt x="96900" y="37592"/>
                  </a:lnTo>
                  <a:lnTo>
                    <a:pt x="64389" y="64389"/>
                  </a:lnTo>
                  <a:lnTo>
                    <a:pt x="37592" y="96901"/>
                  </a:lnTo>
                  <a:lnTo>
                    <a:pt x="17272" y="134239"/>
                  </a:lnTo>
                  <a:lnTo>
                    <a:pt x="4445" y="175514"/>
                  </a:lnTo>
                  <a:lnTo>
                    <a:pt x="0" y="219837"/>
                  </a:lnTo>
                  <a:lnTo>
                    <a:pt x="0" y="1099439"/>
                  </a:lnTo>
                  <a:lnTo>
                    <a:pt x="4445" y="1143889"/>
                  </a:lnTo>
                  <a:lnTo>
                    <a:pt x="17272" y="1185164"/>
                  </a:lnTo>
                  <a:lnTo>
                    <a:pt x="37592" y="1222502"/>
                  </a:lnTo>
                  <a:lnTo>
                    <a:pt x="64389" y="1255014"/>
                  </a:lnTo>
                  <a:lnTo>
                    <a:pt x="96900" y="1281811"/>
                  </a:lnTo>
                  <a:lnTo>
                    <a:pt x="134366" y="1302131"/>
                  </a:lnTo>
                  <a:lnTo>
                    <a:pt x="175641" y="1314932"/>
                  </a:lnTo>
                  <a:lnTo>
                    <a:pt x="219964" y="1319403"/>
                  </a:lnTo>
                  <a:lnTo>
                    <a:pt x="2844419" y="1319403"/>
                  </a:lnTo>
                  <a:lnTo>
                    <a:pt x="2888742" y="1314932"/>
                  </a:lnTo>
                  <a:lnTo>
                    <a:pt x="2930017" y="1302131"/>
                  </a:lnTo>
                  <a:lnTo>
                    <a:pt x="2967481" y="1281811"/>
                  </a:lnTo>
                  <a:lnTo>
                    <a:pt x="2999994" y="1255014"/>
                  </a:lnTo>
                  <a:lnTo>
                    <a:pt x="3026791" y="1222502"/>
                  </a:lnTo>
                  <a:lnTo>
                    <a:pt x="3047111" y="1185164"/>
                  </a:lnTo>
                  <a:lnTo>
                    <a:pt x="3059938" y="1143889"/>
                  </a:lnTo>
                  <a:lnTo>
                    <a:pt x="3064383" y="1099439"/>
                  </a:lnTo>
                  <a:lnTo>
                    <a:pt x="3064383" y="219837"/>
                  </a:lnTo>
                  <a:lnTo>
                    <a:pt x="3059938" y="175514"/>
                  </a:lnTo>
                  <a:lnTo>
                    <a:pt x="3047111" y="134239"/>
                  </a:lnTo>
                  <a:lnTo>
                    <a:pt x="3026791" y="96901"/>
                  </a:lnTo>
                  <a:lnTo>
                    <a:pt x="2999994" y="64389"/>
                  </a:lnTo>
                  <a:lnTo>
                    <a:pt x="2967481" y="37592"/>
                  </a:lnTo>
                  <a:lnTo>
                    <a:pt x="2930017" y="17272"/>
                  </a:lnTo>
                  <a:lnTo>
                    <a:pt x="2888742" y="4445"/>
                  </a:lnTo>
                  <a:lnTo>
                    <a:pt x="2844419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37142" y="7713725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0" y="219837"/>
                  </a:moveTo>
                  <a:lnTo>
                    <a:pt x="4444" y="175513"/>
                  </a:lnTo>
                  <a:lnTo>
                    <a:pt x="17272" y="134238"/>
                  </a:lnTo>
                  <a:lnTo>
                    <a:pt x="37591" y="96900"/>
                  </a:lnTo>
                  <a:lnTo>
                    <a:pt x="64388" y="64388"/>
                  </a:lnTo>
                  <a:lnTo>
                    <a:pt x="96900" y="37592"/>
                  </a:lnTo>
                  <a:lnTo>
                    <a:pt x="134365" y="17272"/>
                  </a:lnTo>
                  <a:lnTo>
                    <a:pt x="175640" y="4444"/>
                  </a:lnTo>
                  <a:lnTo>
                    <a:pt x="219963" y="0"/>
                  </a:lnTo>
                  <a:lnTo>
                    <a:pt x="2844418" y="0"/>
                  </a:lnTo>
                  <a:lnTo>
                    <a:pt x="2888741" y="4444"/>
                  </a:lnTo>
                  <a:lnTo>
                    <a:pt x="2930016" y="17272"/>
                  </a:lnTo>
                  <a:lnTo>
                    <a:pt x="2967481" y="37592"/>
                  </a:lnTo>
                  <a:lnTo>
                    <a:pt x="2999993" y="64388"/>
                  </a:lnTo>
                  <a:lnTo>
                    <a:pt x="3026790" y="96900"/>
                  </a:lnTo>
                  <a:lnTo>
                    <a:pt x="3047110" y="134238"/>
                  </a:lnTo>
                  <a:lnTo>
                    <a:pt x="3059937" y="175513"/>
                  </a:lnTo>
                  <a:lnTo>
                    <a:pt x="3064382" y="219837"/>
                  </a:lnTo>
                  <a:lnTo>
                    <a:pt x="3064382" y="1099439"/>
                  </a:lnTo>
                  <a:lnTo>
                    <a:pt x="3059937" y="1143889"/>
                  </a:lnTo>
                  <a:lnTo>
                    <a:pt x="3047110" y="1185164"/>
                  </a:lnTo>
                  <a:lnTo>
                    <a:pt x="3026790" y="1222502"/>
                  </a:lnTo>
                  <a:lnTo>
                    <a:pt x="2999993" y="1255014"/>
                  </a:lnTo>
                  <a:lnTo>
                    <a:pt x="2967481" y="1281811"/>
                  </a:lnTo>
                  <a:lnTo>
                    <a:pt x="2930016" y="1302131"/>
                  </a:lnTo>
                  <a:lnTo>
                    <a:pt x="2888741" y="1314932"/>
                  </a:lnTo>
                  <a:lnTo>
                    <a:pt x="2844418" y="1319403"/>
                  </a:lnTo>
                  <a:lnTo>
                    <a:pt x="219963" y="1319403"/>
                  </a:lnTo>
                  <a:lnTo>
                    <a:pt x="175640" y="1314932"/>
                  </a:lnTo>
                  <a:lnTo>
                    <a:pt x="134365" y="1302131"/>
                  </a:lnTo>
                  <a:lnTo>
                    <a:pt x="96900" y="1281811"/>
                  </a:lnTo>
                  <a:lnTo>
                    <a:pt x="64388" y="1255014"/>
                  </a:lnTo>
                  <a:lnTo>
                    <a:pt x="37591" y="1222502"/>
                  </a:lnTo>
                  <a:lnTo>
                    <a:pt x="17272" y="1185164"/>
                  </a:lnTo>
                  <a:lnTo>
                    <a:pt x="4444" y="1143889"/>
                  </a:lnTo>
                  <a:lnTo>
                    <a:pt x="0" y="1099439"/>
                  </a:lnTo>
                  <a:lnTo>
                    <a:pt x="0" y="219837"/>
                  </a:lnTo>
                  <a:close/>
                </a:path>
              </a:pathLst>
            </a:custGeom>
            <a:ln w="28956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350756" y="7956295"/>
            <a:ext cx="2616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0" marR="5080" indent="-11055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dirty="0" sz="24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dirty="0" sz="2400" spc="-5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03835" y="7699247"/>
            <a:ext cx="3093720" cy="1348740"/>
            <a:chOff x="12403835" y="7699247"/>
            <a:chExt cx="3093720" cy="1348740"/>
          </a:xfrm>
        </p:grpSpPr>
        <p:sp>
          <p:nvSpPr>
            <p:cNvPr id="23" name="object 23"/>
            <p:cNvSpPr/>
            <p:nvPr/>
          </p:nvSpPr>
          <p:spPr>
            <a:xfrm>
              <a:off x="12417551" y="7712963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2844419" y="0"/>
                  </a:moveTo>
                  <a:lnTo>
                    <a:pt x="219964" y="0"/>
                  </a:lnTo>
                  <a:lnTo>
                    <a:pt x="175641" y="4445"/>
                  </a:lnTo>
                  <a:lnTo>
                    <a:pt x="134366" y="17272"/>
                  </a:lnTo>
                  <a:lnTo>
                    <a:pt x="96900" y="37592"/>
                  </a:lnTo>
                  <a:lnTo>
                    <a:pt x="64389" y="64389"/>
                  </a:lnTo>
                  <a:lnTo>
                    <a:pt x="37592" y="96901"/>
                  </a:lnTo>
                  <a:lnTo>
                    <a:pt x="17272" y="134239"/>
                  </a:lnTo>
                  <a:lnTo>
                    <a:pt x="4445" y="175514"/>
                  </a:lnTo>
                  <a:lnTo>
                    <a:pt x="0" y="219837"/>
                  </a:lnTo>
                  <a:lnTo>
                    <a:pt x="0" y="1099439"/>
                  </a:lnTo>
                  <a:lnTo>
                    <a:pt x="4445" y="1143889"/>
                  </a:lnTo>
                  <a:lnTo>
                    <a:pt x="17272" y="1185164"/>
                  </a:lnTo>
                  <a:lnTo>
                    <a:pt x="37592" y="1222502"/>
                  </a:lnTo>
                  <a:lnTo>
                    <a:pt x="64389" y="1255014"/>
                  </a:lnTo>
                  <a:lnTo>
                    <a:pt x="96900" y="1281811"/>
                  </a:lnTo>
                  <a:lnTo>
                    <a:pt x="134366" y="1302131"/>
                  </a:lnTo>
                  <a:lnTo>
                    <a:pt x="175641" y="1314932"/>
                  </a:lnTo>
                  <a:lnTo>
                    <a:pt x="219964" y="1319403"/>
                  </a:lnTo>
                  <a:lnTo>
                    <a:pt x="2844419" y="1319403"/>
                  </a:lnTo>
                  <a:lnTo>
                    <a:pt x="2888742" y="1314932"/>
                  </a:lnTo>
                  <a:lnTo>
                    <a:pt x="2930017" y="1302131"/>
                  </a:lnTo>
                  <a:lnTo>
                    <a:pt x="2967482" y="1281811"/>
                  </a:lnTo>
                  <a:lnTo>
                    <a:pt x="2999994" y="1255014"/>
                  </a:lnTo>
                  <a:lnTo>
                    <a:pt x="3026790" y="1222502"/>
                  </a:lnTo>
                  <a:lnTo>
                    <a:pt x="3047111" y="1185164"/>
                  </a:lnTo>
                  <a:lnTo>
                    <a:pt x="3059938" y="1143889"/>
                  </a:lnTo>
                  <a:lnTo>
                    <a:pt x="3064382" y="1099439"/>
                  </a:lnTo>
                  <a:lnTo>
                    <a:pt x="3064382" y="219837"/>
                  </a:lnTo>
                  <a:lnTo>
                    <a:pt x="3059938" y="175514"/>
                  </a:lnTo>
                  <a:lnTo>
                    <a:pt x="3047111" y="134239"/>
                  </a:lnTo>
                  <a:lnTo>
                    <a:pt x="3026790" y="96901"/>
                  </a:lnTo>
                  <a:lnTo>
                    <a:pt x="2999994" y="64389"/>
                  </a:lnTo>
                  <a:lnTo>
                    <a:pt x="2967482" y="37592"/>
                  </a:lnTo>
                  <a:lnTo>
                    <a:pt x="2930017" y="17272"/>
                  </a:lnTo>
                  <a:lnTo>
                    <a:pt x="2888742" y="4445"/>
                  </a:lnTo>
                  <a:lnTo>
                    <a:pt x="2844419" y="0"/>
                  </a:lnTo>
                  <a:close/>
                </a:path>
              </a:pathLst>
            </a:custGeom>
            <a:solidFill>
              <a:srgbClr val="F8A2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418313" y="7713725"/>
              <a:ext cx="3064510" cy="1319530"/>
            </a:xfrm>
            <a:custGeom>
              <a:avLst/>
              <a:gdLst/>
              <a:ahLst/>
              <a:cxnLst/>
              <a:rect l="l" t="t" r="r" b="b"/>
              <a:pathLst>
                <a:path w="3064509" h="1319529">
                  <a:moveTo>
                    <a:pt x="0" y="219837"/>
                  </a:moveTo>
                  <a:lnTo>
                    <a:pt x="4444" y="175513"/>
                  </a:lnTo>
                  <a:lnTo>
                    <a:pt x="17271" y="134238"/>
                  </a:lnTo>
                  <a:lnTo>
                    <a:pt x="37591" y="96900"/>
                  </a:lnTo>
                  <a:lnTo>
                    <a:pt x="64388" y="64388"/>
                  </a:lnTo>
                  <a:lnTo>
                    <a:pt x="96900" y="37592"/>
                  </a:lnTo>
                  <a:lnTo>
                    <a:pt x="134365" y="17272"/>
                  </a:lnTo>
                  <a:lnTo>
                    <a:pt x="175640" y="4444"/>
                  </a:lnTo>
                  <a:lnTo>
                    <a:pt x="219963" y="0"/>
                  </a:lnTo>
                  <a:lnTo>
                    <a:pt x="2844418" y="0"/>
                  </a:lnTo>
                  <a:lnTo>
                    <a:pt x="2888741" y="4444"/>
                  </a:lnTo>
                  <a:lnTo>
                    <a:pt x="2930016" y="17272"/>
                  </a:lnTo>
                  <a:lnTo>
                    <a:pt x="2967481" y="37592"/>
                  </a:lnTo>
                  <a:lnTo>
                    <a:pt x="2999993" y="64388"/>
                  </a:lnTo>
                  <a:lnTo>
                    <a:pt x="3026791" y="96900"/>
                  </a:lnTo>
                  <a:lnTo>
                    <a:pt x="3047110" y="134238"/>
                  </a:lnTo>
                  <a:lnTo>
                    <a:pt x="3059937" y="175513"/>
                  </a:lnTo>
                  <a:lnTo>
                    <a:pt x="3064382" y="219837"/>
                  </a:lnTo>
                  <a:lnTo>
                    <a:pt x="3064382" y="1099439"/>
                  </a:lnTo>
                  <a:lnTo>
                    <a:pt x="3059937" y="1143889"/>
                  </a:lnTo>
                  <a:lnTo>
                    <a:pt x="3047110" y="1185164"/>
                  </a:lnTo>
                  <a:lnTo>
                    <a:pt x="3026791" y="1222502"/>
                  </a:lnTo>
                  <a:lnTo>
                    <a:pt x="2999993" y="1255014"/>
                  </a:lnTo>
                  <a:lnTo>
                    <a:pt x="2967481" y="1281811"/>
                  </a:lnTo>
                  <a:lnTo>
                    <a:pt x="2930016" y="1302131"/>
                  </a:lnTo>
                  <a:lnTo>
                    <a:pt x="2888741" y="1314932"/>
                  </a:lnTo>
                  <a:lnTo>
                    <a:pt x="2844418" y="1319403"/>
                  </a:lnTo>
                  <a:lnTo>
                    <a:pt x="219963" y="1319403"/>
                  </a:lnTo>
                  <a:lnTo>
                    <a:pt x="175640" y="1314932"/>
                  </a:lnTo>
                  <a:lnTo>
                    <a:pt x="134365" y="1302131"/>
                  </a:lnTo>
                  <a:lnTo>
                    <a:pt x="96900" y="1281811"/>
                  </a:lnTo>
                  <a:lnTo>
                    <a:pt x="64388" y="1255014"/>
                  </a:lnTo>
                  <a:lnTo>
                    <a:pt x="37591" y="1222502"/>
                  </a:lnTo>
                  <a:lnTo>
                    <a:pt x="17271" y="1185164"/>
                  </a:lnTo>
                  <a:lnTo>
                    <a:pt x="4444" y="1143889"/>
                  </a:lnTo>
                  <a:lnTo>
                    <a:pt x="0" y="1099439"/>
                  </a:lnTo>
                  <a:lnTo>
                    <a:pt x="0" y="219837"/>
                  </a:lnTo>
                  <a:close/>
                </a:path>
              </a:pathLst>
            </a:custGeom>
            <a:ln w="28956">
              <a:solidFill>
                <a:srgbClr val="F8A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2817220" y="7956295"/>
            <a:ext cx="22485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5325" marR="5080" indent="-6832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dirty="0" sz="24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dirty="0" sz="2400" spc="-5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161" y="4552264"/>
            <a:ext cx="729742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Types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5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2855" y="9745471"/>
            <a:ext cx="52343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C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op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y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9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u</a:t>
            </a:r>
            <a:r>
              <a:rPr dirty="0" sz="1650" spc="-4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35">
                <a:solidFill>
                  <a:srgbClr val="9F9F9F"/>
                </a:solidFill>
                <a:latin typeface="Calibri"/>
                <a:cs typeface="Calibri"/>
              </a:rPr>
              <a:t>k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an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d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/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o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 spc="-8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dirty="0" sz="1650" spc="-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f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ili</a:t>
            </a:r>
            <a:r>
              <a:rPr dirty="0" sz="1650" spc="-25">
                <a:solidFill>
                  <a:srgbClr val="9F9F9F"/>
                </a:solidFill>
                <a:latin typeface="Calibri"/>
                <a:cs typeface="Calibri"/>
              </a:rPr>
              <a:t>a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r>
              <a:rPr dirty="0" sz="1650" spc="-5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dirty="0" sz="1650" spc="-4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rig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h</a:t>
            </a:r>
            <a:r>
              <a:rPr dirty="0" sz="1650" spc="-15">
                <a:solidFill>
                  <a:srgbClr val="9F9F9F"/>
                </a:solidFill>
                <a:latin typeface="Calibri"/>
                <a:cs typeface="Calibri"/>
              </a:rPr>
              <a:t>t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s</a:t>
            </a:r>
            <a:r>
              <a:rPr dirty="0" sz="1650" spc="-75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dirty="0" sz="1650" spc="-30">
                <a:solidFill>
                  <a:srgbClr val="9F9F9F"/>
                </a:solidFill>
                <a:latin typeface="Calibri"/>
                <a:cs typeface="Calibri"/>
              </a:rPr>
              <a:t>r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es</a:t>
            </a:r>
            <a:r>
              <a:rPr dirty="0" sz="1650" spc="5">
                <a:solidFill>
                  <a:srgbClr val="9F9F9F"/>
                </a:solidFill>
                <a:latin typeface="Calibri"/>
                <a:cs typeface="Calibri"/>
              </a:rPr>
              <a:t>er</a:t>
            </a:r>
            <a:r>
              <a:rPr dirty="0" sz="1650" spc="-20">
                <a:solidFill>
                  <a:srgbClr val="9F9F9F"/>
                </a:solidFill>
                <a:latin typeface="Calibri"/>
                <a:cs typeface="Calibri"/>
              </a:rPr>
              <a:t>v</a:t>
            </a:r>
            <a:r>
              <a:rPr dirty="0" sz="1650" spc="-10">
                <a:solidFill>
                  <a:srgbClr val="9F9F9F"/>
                </a:solidFill>
                <a:latin typeface="Calibri"/>
                <a:cs typeface="Calibri"/>
              </a:rPr>
              <a:t>ed</a:t>
            </a:r>
            <a:r>
              <a:rPr dirty="0" sz="1650">
                <a:solidFill>
                  <a:srgbClr val="9F9F9F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2023-04-27T07:07:39Z</dcterms:created>
  <dcterms:modified xsi:type="dcterms:W3CDTF">2023-04-27T07:07:39Z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