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361" y="599312"/>
            <a:ext cx="16413276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92608" y="242315"/>
            <a:ext cx="4243070" cy="9354185"/>
          </a:xfrm>
          <a:custGeom>
            <a:avLst/>
            <a:gdLst/>
            <a:ahLst/>
            <a:cxnLst/>
            <a:rect l="l" t="t" r="r" b="b"/>
            <a:pathLst>
              <a:path w="4243070" h="9354185">
                <a:moveTo>
                  <a:pt x="4242562" y="0"/>
                </a:moveTo>
                <a:lnTo>
                  <a:pt x="0" y="0"/>
                </a:lnTo>
                <a:lnTo>
                  <a:pt x="0" y="9353804"/>
                </a:lnTo>
                <a:lnTo>
                  <a:pt x="4242562" y="9353804"/>
                </a:lnTo>
                <a:lnTo>
                  <a:pt x="424256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058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40080" y="794004"/>
            <a:ext cx="91440" cy="749935"/>
          </a:xfrm>
          <a:custGeom>
            <a:avLst/>
            <a:gdLst/>
            <a:ahLst/>
            <a:cxnLst/>
            <a:rect l="l" t="t" r="r" b="b"/>
            <a:pathLst>
              <a:path w="91440" h="749935">
                <a:moveTo>
                  <a:pt x="91440" y="0"/>
                </a:moveTo>
                <a:lnTo>
                  <a:pt x="0" y="0"/>
                </a:lnTo>
                <a:lnTo>
                  <a:pt x="0" y="749680"/>
                </a:lnTo>
                <a:lnTo>
                  <a:pt x="91440" y="749680"/>
                </a:lnTo>
                <a:lnTo>
                  <a:pt x="9144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60704" y="242328"/>
            <a:ext cx="16934815" cy="10044430"/>
          </a:xfrm>
          <a:custGeom>
            <a:avLst/>
            <a:gdLst/>
            <a:ahLst/>
            <a:cxnLst/>
            <a:rect l="l" t="t" r="r" b="b"/>
            <a:pathLst>
              <a:path w="16934815" h="10044430">
                <a:moveTo>
                  <a:pt x="2275332" y="9212237"/>
                </a:moveTo>
                <a:lnTo>
                  <a:pt x="0" y="9212237"/>
                </a:lnTo>
                <a:lnTo>
                  <a:pt x="0" y="10044290"/>
                </a:lnTo>
                <a:lnTo>
                  <a:pt x="2275332" y="10044290"/>
                </a:lnTo>
                <a:lnTo>
                  <a:pt x="2275332" y="9212237"/>
                </a:lnTo>
                <a:close/>
              </a:path>
              <a:path w="16934815" h="10044430">
                <a:moveTo>
                  <a:pt x="16934549" y="8933345"/>
                </a:moveTo>
                <a:lnTo>
                  <a:pt x="3474720" y="8933345"/>
                </a:lnTo>
                <a:lnTo>
                  <a:pt x="3474720" y="9358516"/>
                </a:lnTo>
                <a:lnTo>
                  <a:pt x="16934549" y="9358516"/>
                </a:lnTo>
                <a:lnTo>
                  <a:pt x="16934549" y="8933345"/>
                </a:lnTo>
                <a:close/>
              </a:path>
              <a:path w="16934815" h="10044430">
                <a:moveTo>
                  <a:pt x="16934549" y="0"/>
                </a:moveTo>
                <a:lnTo>
                  <a:pt x="3474720" y="0"/>
                </a:lnTo>
                <a:lnTo>
                  <a:pt x="3474720" y="425183"/>
                </a:lnTo>
                <a:lnTo>
                  <a:pt x="16934549" y="425183"/>
                </a:lnTo>
                <a:lnTo>
                  <a:pt x="16934549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60703" y="9454895"/>
            <a:ext cx="2275205" cy="831850"/>
          </a:xfrm>
          <a:custGeom>
            <a:avLst/>
            <a:gdLst/>
            <a:ahLst/>
            <a:cxnLst/>
            <a:rect l="l" t="t" r="r" b="b"/>
            <a:pathLst>
              <a:path w="2275204" h="831850">
                <a:moveTo>
                  <a:pt x="0" y="831723"/>
                </a:moveTo>
                <a:lnTo>
                  <a:pt x="2274824" y="831723"/>
                </a:lnTo>
                <a:lnTo>
                  <a:pt x="2274824" y="0"/>
                </a:lnTo>
                <a:lnTo>
                  <a:pt x="0" y="0"/>
                </a:lnTo>
                <a:lnTo>
                  <a:pt x="0" y="83172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3" y="9675876"/>
            <a:ext cx="1543812" cy="39014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257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809"/>
                </a:lnTo>
                <a:lnTo>
                  <a:pt x="286321" y="0"/>
                </a:lnTo>
                <a:lnTo>
                  <a:pt x="332765" y="3809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257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7"/>
                </a:lnTo>
                <a:lnTo>
                  <a:pt x="332765" y="568959"/>
                </a:lnTo>
                <a:lnTo>
                  <a:pt x="286321" y="572643"/>
                </a:lnTo>
                <a:lnTo>
                  <a:pt x="239877" y="568959"/>
                </a:lnTo>
                <a:lnTo>
                  <a:pt x="195821" y="558037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257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208" y="3690223"/>
            <a:ext cx="17029582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6337" y="2177795"/>
            <a:ext cx="8815324" cy="3881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4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4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96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1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1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2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12864" y="2191511"/>
            <a:ext cx="4631690" cy="7078980"/>
            <a:chOff x="6912864" y="2191511"/>
            <a:chExt cx="4631690" cy="7078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864" y="2191511"/>
              <a:ext cx="4607052" cy="70789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3572" y="2976371"/>
              <a:ext cx="2788920" cy="3916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90054" y="3021329"/>
              <a:ext cx="2648585" cy="251460"/>
            </a:xfrm>
            <a:custGeom>
              <a:avLst/>
              <a:gdLst/>
              <a:ahLst/>
              <a:cxnLst/>
              <a:rect l="l" t="t" r="r" b="b"/>
              <a:pathLst>
                <a:path w="2648584" h="251460">
                  <a:moveTo>
                    <a:pt x="0" y="251459"/>
                  </a:moveTo>
                  <a:lnTo>
                    <a:pt x="2648204" y="251459"/>
                  </a:lnTo>
                  <a:lnTo>
                    <a:pt x="2648204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0296" y="3907535"/>
              <a:ext cx="4604004" cy="8275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86778" y="3954017"/>
              <a:ext cx="4464050" cy="687070"/>
            </a:xfrm>
            <a:custGeom>
              <a:avLst/>
              <a:gdLst/>
              <a:ahLst/>
              <a:cxnLst/>
              <a:rect l="l" t="t" r="r" b="b"/>
              <a:pathLst>
                <a:path w="4464050" h="687070">
                  <a:moveTo>
                    <a:pt x="0" y="686942"/>
                  </a:moveTo>
                  <a:lnTo>
                    <a:pt x="4463541" y="686942"/>
                  </a:lnTo>
                  <a:lnTo>
                    <a:pt x="4463541" y="0"/>
                  </a:lnTo>
                  <a:lnTo>
                    <a:pt x="0" y="0"/>
                  </a:lnTo>
                  <a:lnTo>
                    <a:pt x="0" y="68694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9356" y="5747003"/>
              <a:ext cx="2993136" cy="29489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85838" y="5791961"/>
              <a:ext cx="2853055" cy="2809875"/>
            </a:xfrm>
            <a:custGeom>
              <a:avLst/>
              <a:gdLst/>
              <a:ahLst/>
              <a:cxnLst/>
              <a:rect l="l" t="t" r="r" b="b"/>
              <a:pathLst>
                <a:path w="2853054" h="2809875">
                  <a:moveTo>
                    <a:pt x="0" y="2809748"/>
                  </a:moveTo>
                  <a:lnTo>
                    <a:pt x="2852801" y="2809748"/>
                  </a:lnTo>
                  <a:lnTo>
                    <a:pt x="2852801" y="0"/>
                  </a:lnTo>
                  <a:lnTo>
                    <a:pt x="0" y="0"/>
                  </a:lnTo>
                  <a:lnTo>
                    <a:pt x="0" y="280974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9378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Why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</a:t>
            </a:r>
            <a:r>
              <a:rPr dirty="0" sz="5600" spc="-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We</a:t>
            </a:r>
            <a:r>
              <a:rPr dirty="0" sz="5600" spc="-1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Need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Service?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sp>
        <p:nvSpPr>
          <p:cNvPr id="11" name="object 11"/>
          <p:cNvSpPr txBox="1"/>
          <p:nvPr/>
        </p:nvSpPr>
        <p:spPr>
          <a:xfrm>
            <a:off x="1012037" y="2174240"/>
            <a:ext cx="5322570" cy="657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270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 solution has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problem: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have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products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marR="765175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products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we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localised only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app-root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algn="just" marL="355600" marR="145415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to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product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details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right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solution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as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making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copies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same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picture,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a service and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998452" y="2545079"/>
            <a:ext cx="5461000" cy="2733040"/>
            <a:chOff x="11998452" y="2545079"/>
            <a:chExt cx="5461000" cy="273304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8452" y="2545079"/>
              <a:ext cx="5460492" cy="27325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97512" y="2618231"/>
              <a:ext cx="5257800" cy="25816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41708" y="4594859"/>
              <a:ext cx="1923288" cy="3566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186666" y="4639817"/>
              <a:ext cx="1783080" cy="217804"/>
            </a:xfrm>
            <a:custGeom>
              <a:avLst/>
              <a:gdLst/>
              <a:ahLst/>
              <a:cxnLst/>
              <a:rect l="l" t="t" r="r" b="b"/>
              <a:pathLst>
                <a:path w="1783080" h="217804">
                  <a:moveTo>
                    <a:pt x="0" y="217804"/>
                  </a:moveTo>
                  <a:lnTo>
                    <a:pt x="1783079" y="217804"/>
                  </a:lnTo>
                  <a:lnTo>
                    <a:pt x="1783079" y="0"/>
                  </a:lnTo>
                  <a:lnTo>
                    <a:pt x="0" y="0"/>
                  </a:lnTo>
                  <a:lnTo>
                    <a:pt x="0" y="21780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2982956" y="5413247"/>
            <a:ext cx="3865245" cy="4008120"/>
            <a:chOff x="12982956" y="5413247"/>
            <a:chExt cx="3865245" cy="400812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82956" y="5413247"/>
              <a:ext cx="3864863" cy="40081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77444" y="5507735"/>
              <a:ext cx="3680459" cy="38145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072872" y="5503163"/>
              <a:ext cx="3689985" cy="3823335"/>
            </a:xfrm>
            <a:custGeom>
              <a:avLst/>
              <a:gdLst/>
              <a:ahLst/>
              <a:cxnLst/>
              <a:rect l="l" t="t" r="r" b="b"/>
              <a:pathLst>
                <a:path w="3689984" h="3823334">
                  <a:moveTo>
                    <a:pt x="0" y="3823208"/>
                  </a:moveTo>
                  <a:lnTo>
                    <a:pt x="3689604" y="3823208"/>
                  </a:lnTo>
                  <a:lnTo>
                    <a:pt x="3689604" y="0"/>
                  </a:lnTo>
                  <a:lnTo>
                    <a:pt x="0" y="0"/>
                  </a:lnTo>
                  <a:lnTo>
                    <a:pt x="0" y="382320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7204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When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Can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You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Use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5934455" y="2479548"/>
            <a:ext cx="4914900" cy="5836920"/>
            <a:chOff x="5934455" y="2479548"/>
            <a:chExt cx="4914900" cy="5836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455" y="2479548"/>
              <a:ext cx="4509515" cy="58369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4421" y="5437632"/>
              <a:ext cx="76326" cy="114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41636" y="5475731"/>
              <a:ext cx="807720" cy="38100"/>
            </a:xfrm>
            <a:custGeom>
              <a:avLst/>
              <a:gdLst/>
              <a:ahLst/>
              <a:cxnLst/>
              <a:rect l="l" t="t" r="r" b="b"/>
              <a:pathLst>
                <a:path w="807720" h="38100">
                  <a:moveTo>
                    <a:pt x="69273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92734" y="38100"/>
                  </a:lnTo>
                  <a:lnTo>
                    <a:pt x="692734" y="0"/>
                  </a:lnTo>
                  <a:close/>
                </a:path>
                <a:path w="807720" h="38100">
                  <a:moveTo>
                    <a:pt x="807212" y="19050"/>
                  </a:moveTo>
                  <a:lnTo>
                    <a:pt x="769112" y="0"/>
                  </a:lnTo>
                  <a:lnTo>
                    <a:pt x="711835" y="0"/>
                  </a:lnTo>
                  <a:lnTo>
                    <a:pt x="711835" y="38100"/>
                  </a:lnTo>
                  <a:lnTo>
                    <a:pt x="769112" y="38100"/>
                  </a:lnTo>
                  <a:lnTo>
                    <a:pt x="807212" y="1905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84484" y="7690104"/>
              <a:ext cx="76326" cy="114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41308" y="7728204"/>
              <a:ext cx="1657985" cy="38100"/>
            </a:xfrm>
            <a:custGeom>
              <a:avLst/>
              <a:gdLst/>
              <a:ahLst/>
              <a:cxnLst/>
              <a:rect l="l" t="t" r="r" b="b"/>
              <a:pathLst>
                <a:path w="1657984" h="38100">
                  <a:moveTo>
                    <a:pt x="154317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543177" y="38100"/>
                  </a:lnTo>
                  <a:lnTo>
                    <a:pt x="1543177" y="0"/>
                  </a:lnTo>
                  <a:close/>
                </a:path>
                <a:path w="1657984" h="38100">
                  <a:moveTo>
                    <a:pt x="1657604" y="19050"/>
                  </a:moveTo>
                  <a:lnTo>
                    <a:pt x="1619504" y="0"/>
                  </a:lnTo>
                  <a:lnTo>
                    <a:pt x="1562227" y="0"/>
                  </a:lnTo>
                  <a:lnTo>
                    <a:pt x="1562227" y="38100"/>
                  </a:lnTo>
                  <a:lnTo>
                    <a:pt x="1619504" y="38100"/>
                  </a:lnTo>
                  <a:lnTo>
                    <a:pt x="1657604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8836" y="3223260"/>
              <a:ext cx="995172" cy="9951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8432" y="4715255"/>
              <a:ext cx="1373124" cy="137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7791" y="6629400"/>
              <a:ext cx="966216" cy="96621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74063" y="3208086"/>
            <a:ext cx="3255645" cy="986155"/>
            <a:chOff x="1274063" y="3208086"/>
            <a:chExt cx="3255645" cy="98615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4063" y="3208086"/>
              <a:ext cx="3255264" cy="9859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6923" y="3223260"/>
              <a:ext cx="3151505" cy="889635"/>
            </a:xfrm>
            <a:custGeom>
              <a:avLst/>
              <a:gdLst/>
              <a:ahLst/>
              <a:cxnLst/>
              <a:rect l="l" t="t" r="r" b="b"/>
              <a:pathLst>
                <a:path w="3151504" h="889635">
                  <a:moveTo>
                    <a:pt x="2707004" y="0"/>
                  </a:moveTo>
                  <a:lnTo>
                    <a:pt x="444119" y="0"/>
                  </a:lnTo>
                  <a:lnTo>
                    <a:pt x="395731" y="2667"/>
                  </a:lnTo>
                  <a:lnTo>
                    <a:pt x="348869" y="10287"/>
                  </a:lnTo>
                  <a:lnTo>
                    <a:pt x="303784" y="22733"/>
                  </a:lnTo>
                  <a:lnTo>
                    <a:pt x="260731" y="39624"/>
                  </a:lnTo>
                  <a:lnTo>
                    <a:pt x="219963" y="60706"/>
                  </a:lnTo>
                  <a:lnTo>
                    <a:pt x="181863" y="85851"/>
                  </a:lnTo>
                  <a:lnTo>
                    <a:pt x="146557" y="114554"/>
                  </a:lnTo>
                  <a:lnTo>
                    <a:pt x="114426" y="146812"/>
                  </a:lnTo>
                  <a:lnTo>
                    <a:pt x="85725" y="182118"/>
                  </a:lnTo>
                  <a:lnTo>
                    <a:pt x="60578" y="220218"/>
                  </a:lnTo>
                  <a:lnTo>
                    <a:pt x="39496" y="261112"/>
                  </a:lnTo>
                  <a:lnTo>
                    <a:pt x="22606" y="304165"/>
                  </a:lnTo>
                  <a:lnTo>
                    <a:pt x="10287" y="349376"/>
                  </a:lnTo>
                  <a:lnTo>
                    <a:pt x="2666" y="396240"/>
                  </a:lnTo>
                  <a:lnTo>
                    <a:pt x="0" y="444754"/>
                  </a:lnTo>
                  <a:lnTo>
                    <a:pt x="2666" y="493268"/>
                  </a:lnTo>
                  <a:lnTo>
                    <a:pt x="10287" y="540131"/>
                  </a:lnTo>
                  <a:lnTo>
                    <a:pt x="22606" y="585343"/>
                  </a:lnTo>
                  <a:lnTo>
                    <a:pt x="39496" y="628396"/>
                  </a:lnTo>
                  <a:lnTo>
                    <a:pt x="60578" y="669290"/>
                  </a:lnTo>
                  <a:lnTo>
                    <a:pt x="85725" y="707390"/>
                  </a:lnTo>
                  <a:lnTo>
                    <a:pt x="114426" y="742696"/>
                  </a:lnTo>
                  <a:lnTo>
                    <a:pt x="146557" y="774954"/>
                  </a:lnTo>
                  <a:lnTo>
                    <a:pt x="181863" y="803656"/>
                  </a:lnTo>
                  <a:lnTo>
                    <a:pt x="219963" y="828802"/>
                  </a:lnTo>
                  <a:lnTo>
                    <a:pt x="260731" y="849884"/>
                  </a:lnTo>
                  <a:lnTo>
                    <a:pt x="303784" y="866775"/>
                  </a:lnTo>
                  <a:lnTo>
                    <a:pt x="348869" y="879221"/>
                  </a:lnTo>
                  <a:lnTo>
                    <a:pt x="395731" y="886841"/>
                  </a:lnTo>
                  <a:lnTo>
                    <a:pt x="444119" y="889508"/>
                  </a:lnTo>
                  <a:lnTo>
                    <a:pt x="2707004" y="889508"/>
                  </a:lnTo>
                  <a:lnTo>
                    <a:pt x="2755391" y="886841"/>
                  </a:lnTo>
                  <a:lnTo>
                    <a:pt x="2802254" y="879221"/>
                  </a:lnTo>
                  <a:lnTo>
                    <a:pt x="2847340" y="866775"/>
                  </a:lnTo>
                  <a:lnTo>
                    <a:pt x="2890392" y="849884"/>
                  </a:lnTo>
                  <a:lnTo>
                    <a:pt x="2931160" y="828802"/>
                  </a:lnTo>
                  <a:lnTo>
                    <a:pt x="2969260" y="803656"/>
                  </a:lnTo>
                  <a:lnTo>
                    <a:pt x="3004566" y="774954"/>
                  </a:lnTo>
                  <a:lnTo>
                    <a:pt x="3036697" y="742696"/>
                  </a:lnTo>
                  <a:lnTo>
                    <a:pt x="3065399" y="707390"/>
                  </a:lnTo>
                  <a:lnTo>
                    <a:pt x="3090545" y="669290"/>
                  </a:lnTo>
                  <a:lnTo>
                    <a:pt x="3111627" y="628396"/>
                  </a:lnTo>
                  <a:lnTo>
                    <a:pt x="3128517" y="585343"/>
                  </a:lnTo>
                  <a:lnTo>
                    <a:pt x="3140837" y="540131"/>
                  </a:lnTo>
                  <a:lnTo>
                    <a:pt x="3148456" y="493268"/>
                  </a:lnTo>
                  <a:lnTo>
                    <a:pt x="3151124" y="444754"/>
                  </a:lnTo>
                  <a:lnTo>
                    <a:pt x="3148456" y="396240"/>
                  </a:lnTo>
                  <a:lnTo>
                    <a:pt x="3140837" y="349376"/>
                  </a:lnTo>
                  <a:lnTo>
                    <a:pt x="3128517" y="304165"/>
                  </a:lnTo>
                  <a:lnTo>
                    <a:pt x="3111627" y="261112"/>
                  </a:lnTo>
                  <a:lnTo>
                    <a:pt x="3090545" y="220218"/>
                  </a:lnTo>
                  <a:lnTo>
                    <a:pt x="3065399" y="182118"/>
                  </a:lnTo>
                  <a:lnTo>
                    <a:pt x="3036697" y="146812"/>
                  </a:lnTo>
                  <a:lnTo>
                    <a:pt x="3004566" y="114554"/>
                  </a:lnTo>
                  <a:lnTo>
                    <a:pt x="2969260" y="85851"/>
                  </a:lnTo>
                  <a:lnTo>
                    <a:pt x="2931160" y="60706"/>
                  </a:lnTo>
                  <a:lnTo>
                    <a:pt x="2890392" y="39624"/>
                  </a:lnTo>
                  <a:lnTo>
                    <a:pt x="2847340" y="22733"/>
                  </a:lnTo>
                  <a:lnTo>
                    <a:pt x="2802254" y="10287"/>
                  </a:lnTo>
                  <a:lnTo>
                    <a:pt x="2755391" y="2667"/>
                  </a:lnTo>
                  <a:lnTo>
                    <a:pt x="27070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97685" y="3224022"/>
              <a:ext cx="3151505" cy="889635"/>
            </a:xfrm>
            <a:custGeom>
              <a:avLst/>
              <a:gdLst/>
              <a:ahLst/>
              <a:cxnLst/>
              <a:rect l="l" t="t" r="r" b="b"/>
              <a:pathLst>
                <a:path w="3151504" h="889635">
                  <a:moveTo>
                    <a:pt x="0" y="444753"/>
                  </a:moveTo>
                  <a:lnTo>
                    <a:pt x="2666" y="396239"/>
                  </a:lnTo>
                  <a:lnTo>
                    <a:pt x="10286" y="349376"/>
                  </a:lnTo>
                  <a:lnTo>
                    <a:pt x="22605" y="304164"/>
                  </a:lnTo>
                  <a:lnTo>
                    <a:pt x="39496" y="261111"/>
                  </a:lnTo>
                  <a:lnTo>
                    <a:pt x="60578" y="220218"/>
                  </a:lnTo>
                  <a:lnTo>
                    <a:pt x="85725" y="182118"/>
                  </a:lnTo>
                  <a:lnTo>
                    <a:pt x="114426" y="146811"/>
                  </a:lnTo>
                  <a:lnTo>
                    <a:pt x="146557" y="114553"/>
                  </a:lnTo>
                  <a:lnTo>
                    <a:pt x="181863" y="85851"/>
                  </a:lnTo>
                  <a:lnTo>
                    <a:pt x="219963" y="60705"/>
                  </a:lnTo>
                  <a:lnTo>
                    <a:pt x="260730" y="39624"/>
                  </a:lnTo>
                  <a:lnTo>
                    <a:pt x="303783" y="22732"/>
                  </a:lnTo>
                  <a:lnTo>
                    <a:pt x="348869" y="10286"/>
                  </a:lnTo>
                  <a:lnTo>
                    <a:pt x="395731" y="2667"/>
                  </a:lnTo>
                  <a:lnTo>
                    <a:pt x="444119" y="0"/>
                  </a:lnTo>
                  <a:lnTo>
                    <a:pt x="2707004" y="0"/>
                  </a:lnTo>
                  <a:lnTo>
                    <a:pt x="2755391" y="2667"/>
                  </a:lnTo>
                  <a:lnTo>
                    <a:pt x="2802254" y="10286"/>
                  </a:lnTo>
                  <a:lnTo>
                    <a:pt x="2847340" y="22732"/>
                  </a:lnTo>
                  <a:lnTo>
                    <a:pt x="2890392" y="39624"/>
                  </a:lnTo>
                  <a:lnTo>
                    <a:pt x="2931160" y="60705"/>
                  </a:lnTo>
                  <a:lnTo>
                    <a:pt x="2969260" y="85851"/>
                  </a:lnTo>
                  <a:lnTo>
                    <a:pt x="3004566" y="114553"/>
                  </a:lnTo>
                  <a:lnTo>
                    <a:pt x="3036697" y="146811"/>
                  </a:lnTo>
                  <a:lnTo>
                    <a:pt x="3065399" y="182118"/>
                  </a:lnTo>
                  <a:lnTo>
                    <a:pt x="3090544" y="220218"/>
                  </a:lnTo>
                  <a:lnTo>
                    <a:pt x="3111627" y="261111"/>
                  </a:lnTo>
                  <a:lnTo>
                    <a:pt x="3128517" y="304164"/>
                  </a:lnTo>
                  <a:lnTo>
                    <a:pt x="3140837" y="349376"/>
                  </a:lnTo>
                  <a:lnTo>
                    <a:pt x="3148456" y="396239"/>
                  </a:lnTo>
                  <a:lnTo>
                    <a:pt x="3151124" y="444753"/>
                  </a:lnTo>
                  <a:lnTo>
                    <a:pt x="3148456" y="493268"/>
                  </a:lnTo>
                  <a:lnTo>
                    <a:pt x="3140837" y="540130"/>
                  </a:lnTo>
                  <a:lnTo>
                    <a:pt x="3128517" y="585342"/>
                  </a:lnTo>
                  <a:lnTo>
                    <a:pt x="3111627" y="628395"/>
                  </a:lnTo>
                  <a:lnTo>
                    <a:pt x="3090544" y="669289"/>
                  </a:lnTo>
                  <a:lnTo>
                    <a:pt x="3065399" y="707389"/>
                  </a:lnTo>
                  <a:lnTo>
                    <a:pt x="3036697" y="742695"/>
                  </a:lnTo>
                  <a:lnTo>
                    <a:pt x="3004566" y="774953"/>
                  </a:lnTo>
                  <a:lnTo>
                    <a:pt x="2969260" y="803655"/>
                  </a:lnTo>
                  <a:lnTo>
                    <a:pt x="2931160" y="828801"/>
                  </a:lnTo>
                  <a:lnTo>
                    <a:pt x="2890392" y="849883"/>
                  </a:lnTo>
                  <a:lnTo>
                    <a:pt x="2847340" y="866775"/>
                  </a:lnTo>
                  <a:lnTo>
                    <a:pt x="2802254" y="879220"/>
                  </a:lnTo>
                  <a:lnTo>
                    <a:pt x="2755391" y="886840"/>
                  </a:lnTo>
                  <a:lnTo>
                    <a:pt x="2707004" y="889507"/>
                  </a:lnTo>
                  <a:lnTo>
                    <a:pt x="444119" y="889507"/>
                  </a:lnTo>
                  <a:lnTo>
                    <a:pt x="395731" y="886840"/>
                  </a:lnTo>
                  <a:lnTo>
                    <a:pt x="348869" y="879220"/>
                  </a:lnTo>
                  <a:lnTo>
                    <a:pt x="303783" y="866775"/>
                  </a:lnTo>
                  <a:lnTo>
                    <a:pt x="260730" y="849883"/>
                  </a:lnTo>
                  <a:lnTo>
                    <a:pt x="219963" y="828801"/>
                  </a:lnTo>
                  <a:lnTo>
                    <a:pt x="181863" y="803655"/>
                  </a:lnTo>
                  <a:lnTo>
                    <a:pt x="146557" y="774953"/>
                  </a:lnTo>
                  <a:lnTo>
                    <a:pt x="114426" y="742695"/>
                  </a:lnTo>
                  <a:lnTo>
                    <a:pt x="85725" y="707389"/>
                  </a:lnTo>
                  <a:lnTo>
                    <a:pt x="60578" y="669289"/>
                  </a:lnTo>
                  <a:lnTo>
                    <a:pt x="39496" y="628395"/>
                  </a:lnTo>
                  <a:lnTo>
                    <a:pt x="22605" y="585342"/>
                  </a:lnTo>
                  <a:lnTo>
                    <a:pt x="10286" y="540130"/>
                  </a:lnTo>
                  <a:lnTo>
                    <a:pt x="2666" y="493268"/>
                  </a:lnTo>
                  <a:lnTo>
                    <a:pt x="0" y="444753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188210" y="3433698"/>
            <a:ext cx="1350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Shar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74063" y="5088702"/>
            <a:ext cx="3255645" cy="986155"/>
            <a:chOff x="1274063" y="5088702"/>
            <a:chExt cx="3255645" cy="98615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4063" y="5088702"/>
              <a:ext cx="3255264" cy="98596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96923" y="5105399"/>
              <a:ext cx="3151505" cy="888365"/>
            </a:xfrm>
            <a:custGeom>
              <a:avLst/>
              <a:gdLst/>
              <a:ahLst/>
              <a:cxnLst/>
              <a:rect l="l" t="t" r="r" b="b"/>
              <a:pathLst>
                <a:path w="3151504" h="888364">
                  <a:moveTo>
                    <a:pt x="2707004" y="0"/>
                  </a:moveTo>
                  <a:lnTo>
                    <a:pt x="444119" y="0"/>
                  </a:lnTo>
                  <a:lnTo>
                    <a:pt x="395731" y="2666"/>
                  </a:lnTo>
                  <a:lnTo>
                    <a:pt x="348869" y="10287"/>
                  </a:lnTo>
                  <a:lnTo>
                    <a:pt x="303784" y="22605"/>
                  </a:lnTo>
                  <a:lnTo>
                    <a:pt x="260731" y="39497"/>
                  </a:lnTo>
                  <a:lnTo>
                    <a:pt x="219963" y="60578"/>
                  </a:lnTo>
                  <a:lnTo>
                    <a:pt x="181863" y="85598"/>
                  </a:lnTo>
                  <a:lnTo>
                    <a:pt x="146557" y="114426"/>
                  </a:lnTo>
                  <a:lnTo>
                    <a:pt x="114426" y="146558"/>
                  </a:lnTo>
                  <a:lnTo>
                    <a:pt x="85725" y="181737"/>
                  </a:lnTo>
                  <a:lnTo>
                    <a:pt x="60578" y="219837"/>
                  </a:lnTo>
                  <a:lnTo>
                    <a:pt x="39496" y="260603"/>
                  </a:lnTo>
                  <a:lnTo>
                    <a:pt x="22606" y="303657"/>
                  </a:lnTo>
                  <a:lnTo>
                    <a:pt x="10287" y="348741"/>
                  </a:lnTo>
                  <a:lnTo>
                    <a:pt x="2666" y="395604"/>
                  </a:lnTo>
                  <a:lnTo>
                    <a:pt x="0" y="443991"/>
                  </a:lnTo>
                  <a:lnTo>
                    <a:pt x="2666" y="492378"/>
                  </a:lnTo>
                  <a:lnTo>
                    <a:pt x="10287" y="539241"/>
                  </a:lnTo>
                  <a:lnTo>
                    <a:pt x="22606" y="584326"/>
                  </a:lnTo>
                  <a:lnTo>
                    <a:pt x="39496" y="627379"/>
                  </a:lnTo>
                  <a:lnTo>
                    <a:pt x="60578" y="668147"/>
                  </a:lnTo>
                  <a:lnTo>
                    <a:pt x="85725" y="706247"/>
                  </a:lnTo>
                  <a:lnTo>
                    <a:pt x="114426" y="741426"/>
                  </a:lnTo>
                  <a:lnTo>
                    <a:pt x="146557" y="773557"/>
                  </a:lnTo>
                  <a:lnTo>
                    <a:pt x="181863" y="802386"/>
                  </a:lnTo>
                  <a:lnTo>
                    <a:pt x="219963" y="827404"/>
                  </a:lnTo>
                  <a:lnTo>
                    <a:pt x="260731" y="848487"/>
                  </a:lnTo>
                  <a:lnTo>
                    <a:pt x="303784" y="865377"/>
                  </a:lnTo>
                  <a:lnTo>
                    <a:pt x="348869" y="877697"/>
                  </a:lnTo>
                  <a:lnTo>
                    <a:pt x="395731" y="885316"/>
                  </a:lnTo>
                  <a:lnTo>
                    <a:pt x="444119" y="887984"/>
                  </a:lnTo>
                  <a:lnTo>
                    <a:pt x="2707004" y="887984"/>
                  </a:lnTo>
                  <a:lnTo>
                    <a:pt x="2755391" y="885316"/>
                  </a:lnTo>
                  <a:lnTo>
                    <a:pt x="2802254" y="877697"/>
                  </a:lnTo>
                  <a:lnTo>
                    <a:pt x="2847340" y="865377"/>
                  </a:lnTo>
                  <a:lnTo>
                    <a:pt x="2890392" y="848487"/>
                  </a:lnTo>
                  <a:lnTo>
                    <a:pt x="2931160" y="827404"/>
                  </a:lnTo>
                  <a:lnTo>
                    <a:pt x="2969260" y="802386"/>
                  </a:lnTo>
                  <a:lnTo>
                    <a:pt x="3004566" y="773557"/>
                  </a:lnTo>
                  <a:lnTo>
                    <a:pt x="3036697" y="741426"/>
                  </a:lnTo>
                  <a:lnTo>
                    <a:pt x="3065399" y="706247"/>
                  </a:lnTo>
                  <a:lnTo>
                    <a:pt x="3090545" y="668147"/>
                  </a:lnTo>
                  <a:lnTo>
                    <a:pt x="3111627" y="627379"/>
                  </a:lnTo>
                  <a:lnTo>
                    <a:pt x="3128517" y="584326"/>
                  </a:lnTo>
                  <a:lnTo>
                    <a:pt x="3140837" y="539241"/>
                  </a:lnTo>
                  <a:lnTo>
                    <a:pt x="3148456" y="492378"/>
                  </a:lnTo>
                  <a:lnTo>
                    <a:pt x="3151124" y="443991"/>
                  </a:lnTo>
                  <a:lnTo>
                    <a:pt x="3148456" y="395604"/>
                  </a:lnTo>
                  <a:lnTo>
                    <a:pt x="3140837" y="348741"/>
                  </a:lnTo>
                  <a:lnTo>
                    <a:pt x="3128517" y="303657"/>
                  </a:lnTo>
                  <a:lnTo>
                    <a:pt x="3111627" y="260603"/>
                  </a:lnTo>
                  <a:lnTo>
                    <a:pt x="3090545" y="219837"/>
                  </a:lnTo>
                  <a:lnTo>
                    <a:pt x="3065399" y="181737"/>
                  </a:lnTo>
                  <a:lnTo>
                    <a:pt x="3036697" y="146558"/>
                  </a:lnTo>
                  <a:lnTo>
                    <a:pt x="3004566" y="114426"/>
                  </a:lnTo>
                  <a:lnTo>
                    <a:pt x="2969260" y="85598"/>
                  </a:lnTo>
                  <a:lnTo>
                    <a:pt x="2931160" y="60578"/>
                  </a:lnTo>
                  <a:lnTo>
                    <a:pt x="2890392" y="39497"/>
                  </a:lnTo>
                  <a:lnTo>
                    <a:pt x="2847340" y="22605"/>
                  </a:lnTo>
                  <a:lnTo>
                    <a:pt x="2802254" y="10287"/>
                  </a:lnTo>
                  <a:lnTo>
                    <a:pt x="2755391" y="2666"/>
                  </a:lnTo>
                  <a:lnTo>
                    <a:pt x="27070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97685" y="5106161"/>
              <a:ext cx="3151505" cy="888365"/>
            </a:xfrm>
            <a:custGeom>
              <a:avLst/>
              <a:gdLst/>
              <a:ahLst/>
              <a:cxnLst/>
              <a:rect l="l" t="t" r="r" b="b"/>
              <a:pathLst>
                <a:path w="3151504" h="888364">
                  <a:moveTo>
                    <a:pt x="0" y="443991"/>
                  </a:moveTo>
                  <a:lnTo>
                    <a:pt x="2666" y="395604"/>
                  </a:lnTo>
                  <a:lnTo>
                    <a:pt x="10286" y="348741"/>
                  </a:lnTo>
                  <a:lnTo>
                    <a:pt x="22605" y="303657"/>
                  </a:lnTo>
                  <a:lnTo>
                    <a:pt x="39496" y="260603"/>
                  </a:lnTo>
                  <a:lnTo>
                    <a:pt x="60578" y="219837"/>
                  </a:lnTo>
                  <a:lnTo>
                    <a:pt x="85725" y="181737"/>
                  </a:lnTo>
                  <a:lnTo>
                    <a:pt x="114426" y="146558"/>
                  </a:lnTo>
                  <a:lnTo>
                    <a:pt x="146557" y="114426"/>
                  </a:lnTo>
                  <a:lnTo>
                    <a:pt x="181863" y="85598"/>
                  </a:lnTo>
                  <a:lnTo>
                    <a:pt x="219963" y="60578"/>
                  </a:lnTo>
                  <a:lnTo>
                    <a:pt x="260730" y="39497"/>
                  </a:lnTo>
                  <a:lnTo>
                    <a:pt x="303783" y="22605"/>
                  </a:lnTo>
                  <a:lnTo>
                    <a:pt x="348869" y="10287"/>
                  </a:lnTo>
                  <a:lnTo>
                    <a:pt x="395731" y="2666"/>
                  </a:lnTo>
                  <a:lnTo>
                    <a:pt x="444119" y="0"/>
                  </a:lnTo>
                  <a:lnTo>
                    <a:pt x="2707004" y="0"/>
                  </a:lnTo>
                  <a:lnTo>
                    <a:pt x="2755391" y="2666"/>
                  </a:lnTo>
                  <a:lnTo>
                    <a:pt x="2802254" y="10287"/>
                  </a:lnTo>
                  <a:lnTo>
                    <a:pt x="2847340" y="22605"/>
                  </a:lnTo>
                  <a:lnTo>
                    <a:pt x="2890392" y="39497"/>
                  </a:lnTo>
                  <a:lnTo>
                    <a:pt x="2931160" y="60578"/>
                  </a:lnTo>
                  <a:lnTo>
                    <a:pt x="2969260" y="85598"/>
                  </a:lnTo>
                  <a:lnTo>
                    <a:pt x="3004566" y="114426"/>
                  </a:lnTo>
                  <a:lnTo>
                    <a:pt x="3036697" y="146558"/>
                  </a:lnTo>
                  <a:lnTo>
                    <a:pt x="3065399" y="181737"/>
                  </a:lnTo>
                  <a:lnTo>
                    <a:pt x="3090544" y="219837"/>
                  </a:lnTo>
                  <a:lnTo>
                    <a:pt x="3111627" y="260603"/>
                  </a:lnTo>
                  <a:lnTo>
                    <a:pt x="3128517" y="303657"/>
                  </a:lnTo>
                  <a:lnTo>
                    <a:pt x="3140837" y="348741"/>
                  </a:lnTo>
                  <a:lnTo>
                    <a:pt x="3148456" y="395604"/>
                  </a:lnTo>
                  <a:lnTo>
                    <a:pt x="3151124" y="443991"/>
                  </a:lnTo>
                  <a:lnTo>
                    <a:pt x="3148456" y="492378"/>
                  </a:lnTo>
                  <a:lnTo>
                    <a:pt x="3140837" y="539241"/>
                  </a:lnTo>
                  <a:lnTo>
                    <a:pt x="3128517" y="584326"/>
                  </a:lnTo>
                  <a:lnTo>
                    <a:pt x="3111627" y="627379"/>
                  </a:lnTo>
                  <a:lnTo>
                    <a:pt x="3090544" y="668147"/>
                  </a:lnTo>
                  <a:lnTo>
                    <a:pt x="3065399" y="706247"/>
                  </a:lnTo>
                  <a:lnTo>
                    <a:pt x="3036697" y="741426"/>
                  </a:lnTo>
                  <a:lnTo>
                    <a:pt x="3004566" y="773557"/>
                  </a:lnTo>
                  <a:lnTo>
                    <a:pt x="2969260" y="802386"/>
                  </a:lnTo>
                  <a:lnTo>
                    <a:pt x="2931160" y="827404"/>
                  </a:lnTo>
                  <a:lnTo>
                    <a:pt x="2890392" y="848487"/>
                  </a:lnTo>
                  <a:lnTo>
                    <a:pt x="2847340" y="865377"/>
                  </a:lnTo>
                  <a:lnTo>
                    <a:pt x="2802254" y="877697"/>
                  </a:lnTo>
                  <a:lnTo>
                    <a:pt x="2755391" y="885316"/>
                  </a:lnTo>
                  <a:lnTo>
                    <a:pt x="2707004" y="887984"/>
                  </a:lnTo>
                  <a:lnTo>
                    <a:pt x="444119" y="887984"/>
                  </a:lnTo>
                  <a:lnTo>
                    <a:pt x="395731" y="885316"/>
                  </a:lnTo>
                  <a:lnTo>
                    <a:pt x="348869" y="877697"/>
                  </a:lnTo>
                  <a:lnTo>
                    <a:pt x="303783" y="865377"/>
                  </a:lnTo>
                  <a:lnTo>
                    <a:pt x="260730" y="848487"/>
                  </a:lnTo>
                  <a:lnTo>
                    <a:pt x="219963" y="827404"/>
                  </a:lnTo>
                  <a:lnTo>
                    <a:pt x="181863" y="802386"/>
                  </a:lnTo>
                  <a:lnTo>
                    <a:pt x="146557" y="773557"/>
                  </a:lnTo>
                  <a:lnTo>
                    <a:pt x="114426" y="741426"/>
                  </a:lnTo>
                  <a:lnTo>
                    <a:pt x="85725" y="706247"/>
                  </a:lnTo>
                  <a:lnTo>
                    <a:pt x="60578" y="668147"/>
                  </a:lnTo>
                  <a:lnTo>
                    <a:pt x="39496" y="627379"/>
                  </a:lnTo>
                  <a:lnTo>
                    <a:pt x="22605" y="584326"/>
                  </a:lnTo>
                  <a:lnTo>
                    <a:pt x="10286" y="539241"/>
                  </a:lnTo>
                  <a:lnTo>
                    <a:pt x="2666" y="492378"/>
                  </a:lnTo>
                  <a:lnTo>
                    <a:pt x="0" y="443991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843785" y="5131053"/>
            <a:ext cx="2039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734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Implement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appli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lo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94135" y="4645152"/>
            <a:ext cx="6285230" cy="1713230"/>
            <a:chOff x="10994135" y="4645152"/>
            <a:chExt cx="6285230" cy="171323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4615" y="4681598"/>
              <a:ext cx="6254495" cy="167652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94135" y="4645152"/>
              <a:ext cx="6260591" cy="16885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13007" y="4765548"/>
              <a:ext cx="6027420" cy="1454150"/>
            </a:xfrm>
            <a:custGeom>
              <a:avLst/>
              <a:gdLst/>
              <a:ahLst/>
              <a:cxnLst/>
              <a:rect l="l" t="t" r="r" b="b"/>
              <a:pathLst>
                <a:path w="6027419" h="1454150">
                  <a:moveTo>
                    <a:pt x="5784850" y="0"/>
                  </a:moveTo>
                  <a:lnTo>
                    <a:pt x="242316" y="0"/>
                  </a:lnTo>
                  <a:lnTo>
                    <a:pt x="193548" y="4952"/>
                  </a:lnTo>
                  <a:lnTo>
                    <a:pt x="147955" y="19050"/>
                  </a:lnTo>
                  <a:lnTo>
                    <a:pt x="106807" y="41401"/>
                  </a:lnTo>
                  <a:lnTo>
                    <a:pt x="70993" y="70992"/>
                  </a:lnTo>
                  <a:lnTo>
                    <a:pt x="41401" y="106806"/>
                  </a:lnTo>
                  <a:lnTo>
                    <a:pt x="19050" y="147954"/>
                  </a:lnTo>
                  <a:lnTo>
                    <a:pt x="4952" y="193421"/>
                  </a:lnTo>
                  <a:lnTo>
                    <a:pt x="0" y="242315"/>
                  </a:lnTo>
                  <a:lnTo>
                    <a:pt x="0" y="1211326"/>
                  </a:lnTo>
                  <a:lnTo>
                    <a:pt x="4952" y="1260221"/>
                  </a:lnTo>
                  <a:lnTo>
                    <a:pt x="19050" y="1305687"/>
                  </a:lnTo>
                  <a:lnTo>
                    <a:pt x="41401" y="1346835"/>
                  </a:lnTo>
                  <a:lnTo>
                    <a:pt x="70993" y="1382649"/>
                  </a:lnTo>
                  <a:lnTo>
                    <a:pt x="106807" y="1412239"/>
                  </a:lnTo>
                  <a:lnTo>
                    <a:pt x="147955" y="1434591"/>
                  </a:lnTo>
                  <a:lnTo>
                    <a:pt x="193548" y="1448689"/>
                  </a:lnTo>
                  <a:lnTo>
                    <a:pt x="242316" y="1453641"/>
                  </a:lnTo>
                  <a:lnTo>
                    <a:pt x="5784850" y="1453641"/>
                  </a:lnTo>
                  <a:lnTo>
                    <a:pt x="5833618" y="1448689"/>
                  </a:lnTo>
                  <a:lnTo>
                    <a:pt x="5879211" y="1434591"/>
                  </a:lnTo>
                  <a:lnTo>
                    <a:pt x="5920359" y="1412239"/>
                  </a:lnTo>
                  <a:lnTo>
                    <a:pt x="5956173" y="1382649"/>
                  </a:lnTo>
                  <a:lnTo>
                    <a:pt x="5985763" y="1346835"/>
                  </a:lnTo>
                  <a:lnTo>
                    <a:pt x="6008115" y="1305687"/>
                  </a:lnTo>
                  <a:lnTo>
                    <a:pt x="6022213" y="1260221"/>
                  </a:lnTo>
                  <a:lnTo>
                    <a:pt x="6027165" y="1211326"/>
                  </a:lnTo>
                  <a:lnTo>
                    <a:pt x="6027165" y="242315"/>
                  </a:lnTo>
                  <a:lnTo>
                    <a:pt x="6022213" y="193421"/>
                  </a:lnTo>
                  <a:lnTo>
                    <a:pt x="6008115" y="147954"/>
                  </a:lnTo>
                  <a:lnTo>
                    <a:pt x="5985763" y="106806"/>
                  </a:lnTo>
                  <a:lnTo>
                    <a:pt x="5956173" y="70992"/>
                  </a:lnTo>
                  <a:lnTo>
                    <a:pt x="5920359" y="41401"/>
                  </a:lnTo>
                  <a:lnTo>
                    <a:pt x="5879211" y="19050"/>
                  </a:lnTo>
                  <a:lnTo>
                    <a:pt x="5833618" y="4952"/>
                  </a:lnTo>
                  <a:lnTo>
                    <a:pt x="578485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113769" y="4766310"/>
              <a:ext cx="6027420" cy="1454150"/>
            </a:xfrm>
            <a:custGeom>
              <a:avLst/>
              <a:gdLst/>
              <a:ahLst/>
              <a:cxnLst/>
              <a:rect l="l" t="t" r="r" b="b"/>
              <a:pathLst>
                <a:path w="6027419" h="1454150">
                  <a:moveTo>
                    <a:pt x="0" y="242315"/>
                  </a:moveTo>
                  <a:lnTo>
                    <a:pt x="4952" y="193420"/>
                  </a:lnTo>
                  <a:lnTo>
                    <a:pt x="19050" y="147954"/>
                  </a:lnTo>
                  <a:lnTo>
                    <a:pt x="41401" y="106806"/>
                  </a:lnTo>
                  <a:lnTo>
                    <a:pt x="70993" y="70992"/>
                  </a:lnTo>
                  <a:lnTo>
                    <a:pt x="106806" y="41401"/>
                  </a:lnTo>
                  <a:lnTo>
                    <a:pt x="147954" y="19050"/>
                  </a:lnTo>
                  <a:lnTo>
                    <a:pt x="193548" y="4952"/>
                  </a:lnTo>
                  <a:lnTo>
                    <a:pt x="242315" y="0"/>
                  </a:lnTo>
                  <a:lnTo>
                    <a:pt x="5784849" y="0"/>
                  </a:lnTo>
                  <a:lnTo>
                    <a:pt x="5833618" y="4952"/>
                  </a:lnTo>
                  <a:lnTo>
                    <a:pt x="5879210" y="19050"/>
                  </a:lnTo>
                  <a:lnTo>
                    <a:pt x="5920358" y="41401"/>
                  </a:lnTo>
                  <a:lnTo>
                    <a:pt x="5956172" y="70992"/>
                  </a:lnTo>
                  <a:lnTo>
                    <a:pt x="5985764" y="106806"/>
                  </a:lnTo>
                  <a:lnTo>
                    <a:pt x="6008116" y="147954"/>
                  </a:lnTo>
                  <a:lnTo>
                    <a:pt x="6022212" y="193420"/>
                  </a:lnTo>
                  <a:lnTo>
                    <a:pt x="6027166" y="242315"/>
                  </a:lnTo>
                  <a:lnTo>
                    <a:pt x="6027166" y="1211326"/>
                  </a:lnTo>
                  <a:lnTo>
                    <a:pt x="6022212" y="1260220"/>
                  </a:lnTo>
                  <a:lnTo>
                    <a:pt x="6008116" y="1305687"/>
                  </a:lnTo>
                  <a:lnTo>
                    <a:pt x="5985764" y="1346835"/>
                  </a:lnTo>
                  <a:lnTo>
                    <a:pt x="5956172" y="1382649"/>
                  </a:lnTo>
                  <a:lnTo>
                    <a:pt x="5920358" y="1412239"/>
                  </a:lnTo>
                  <a:lnTo>
                    <a:pt x="5879210" y="1434591"/>
                  </a:lnTo>
                  <a:lnTo>
                    <a:pt x="5833618" y="1448689"/>
                  </a:lnTo>
                  <a:lnTo>
                    <a:pt x="5784849" y="1453641"/>
                  </a:lnTo>
                  <a:lnTo>
                    <a:pt x="242315" y="1453641"/>
                  </a:lnTo>
                  <a:lnTo>
                    <a:pt x="193548" y="1448689"/>
                  </a:lnTo>
                  <a:lnTo>
                    <a:pt x="147954" y="1434591"/>
                  </a:lnTo>
                  <a:lnTo>
                    <a:pt x="106806" y="1412239"/>
                  </a:lnTo>
                  <a:lnTo>
                    <a:pt x="70993" y="1382649"/>
                  </a:lnTo>
                  <a:lnTo>
                    <a:pt x="41401" y="1346835"/>
                  </a:lnTo>
                  <a:lnTo>
                    <a:pt x="19050" y="1305687"/>
                  </a:lnTo>
                  <a:lnTo>
                    <a:pt x="4952" y="1260220"/>
                  </a:lnTo>
                  <a:lnTo>
                    <a:pt x="0" y="1211326"/>
                  </a:lnTo>
                  <a:lnTo>
                    <a:pt x="0" y="242315"/>
                  </a:lnTo>
                  <a:close/>
                </a:path>
              </a:pathLst>
            </a:custGeom>
            <a:ln w="289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1558143" y="5073472"/>
            <a:ext cx="510857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write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logic that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independent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any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individual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994135" y="6745223"/>
            <a:ext cx="6285230" cy="1711960"/>
            <a:chOff x="10994135" y="6745223"/>
            <a:chExt cx="6285230" cy="1711960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24615" y="6781664"/>
              <a:ext cx="6254495" cy="16750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94135" y="6745223"/>
              <a:ext cx="6260591" cy="168706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113007" y="6864095"/>
              <a:ext cx="6027420" cy="1453515"/>
            </a:xfrm>
            <a:custGeom>
              <a:avLst/>
              <a:gdLst/>
              <a:ahLst/>
              <a:cxnLst/>
              <a:rect l="l" t="t" r="r" b="b"/>
              <a:pathLst>
                <a:path w="6027419" h="1453515">
                  <a:moveTo>
                    <a:pt x="5785104" y="0"/>
                  </a:moveTo>
                  <a:lnTo>
                    <a:pt x="242062" y="0"/>
                  </a:lnTo>
                  <a:lnTo>
                    <a:pt x="193294" y="4952"/>
                  </a:lnTo>
                  <a:lnTo>
                    <a:pt x="147827" y="19050"/>
                  </a:lnTo>
                  <a:lnTo>
                    <a:pt x="106680" y="41401"/>
                  </a:lnTo>
                  <a:lnTo>
                    <a:pt x="70866" y="70992"/>
                  </a:lnTo>
                  <a:lnTo>
                    <a:pt x="41275" y="106806"/>
                  </a:lnTo>
                  <a:lnTo>
                    <a:pt x="19050" y="147954"/>
                  </a:lnTo>
                  <a:lnTo>
                    <a:pt x="4952" y="193420"/>
                  </a:lnTo>
                  <a:lnTo>
                    <a:pt x="0" y="242188"/>
                  </a:lnTo>
                  <a:lnTo>
                    <a:pt x="0" y="1211198"/>
                  </a:lnTo>
                  <a:lnTo>
                    <a:pt x="4952" y="1259966"/>
                  </a:lnTo>
                  <a:lnTo>
                    <a:pt x="19050" y="1305433"/>
                  </a:lnTo>
                  <a:lnTo>
                    <a:pt x="41275" y="1346580"/>
                  </a:lnTo>
                  <a:lnTo>
                    <a:pt x="70866" y="1382395"/>
                  </a:lnTo>
                  <a:lnTo>
                    <a:pt x="106680" y="1411985"/>
                  </a:lnTo>
                  <a:lnTo>
                    <a:pt x="147827" y="1434337"/>
                  </a:lnTo>
                  <a:lnTo>
                    <a:pt x="193294" y="1448434"/>
                  </a:lnTo>
                  <a:lnTo>
                    <a:pt x="242062" y="1453387"/>
                  </a:lnTo>
                  <a:lnTo>
                    <a:pt x="5785104" y="1453387"/>
                  </a:lnTo>
                  <a:lnTo>
                    <a:pt x="5833872" y="1448434"/>
                  </a:lnTo>
                  <a:lnTo>
                    <a:pt x="5879338" y="1434337"/>
                  </a:lnTo>
                  <a:lnTo>
                    <a:pt x="5920486" y="1411985"/>
                  </a:lnTo>
                  <a:lnTo>
                    <a:pt x="5956300" y="1382395"/>
                  </a:lnTo>
                  <a:lnTo>
                    <a:pt x="5985763" y="1346580"/>
                  </a:lnTo>
                  <a:lnTo>
                    <a:pt x="6008115" y="1305433"/>
                  </a:lnTo>
                  <a:lnTo>
                    <a:pt x="6022213" y="1259966"/>
                  </a:lnTo>
                  <a:lnTo>
                    <a:pt x="6027165" y="1211198"/>
                  </a:lnTo>
                  <a:lnTo>
                    <a:pt x="6027165" y="242188"/>
                  </a:lnTo>
                  <a:lnTo>
                    <a:pt x="6022213" y="193420"/>
                  </a:lnTo>
                  <a:lnTo>
                    <a:pt x="6008115" y="147954"/>
                  </a:lnTo>
                  <a:lnTo>
                    <a:pt x="5985763" y="106806"/>
                  </a:lnTo>
                  <a:lnTo>
                    <a:pt x="5956300" y="70992"/>
                  </a:lnTo>
                  <a:lnTo>
                    <a:pt x="5920486" y="41401"/>
                  </a:lnTo>
                  <a:lnTo>
                    <a:pt x="5879338" y="19050"/>
                  </a:lnTo>
                  <a:lnTo>
                    <a:pt x="5833872" y="4952"/>
                  </a:lnTo>
                  <a:lnTo>
                    <a:pt x="57851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113769" y="6864857"/>
              <a:ext cx="6027420" cy="1453515"/>
            </a:xfrm>
            <a:custGeom>
              <a:avLst/>
              <a:gdLst/>
              <a:ahLst/>
              <a:cxnLst/>
              <a:rect l="l" t="t" r="r" b="b"/>
              <a:pathLst>
                <a:path w="6027419" h="1453515">
                  <a:moveTo>
                    <a:pt x="0" y="242189"/>
                  </a:moveTo>
                  <a:lnTo>
                    <a:pt x="4952" y="193421"/>
                  </a:lnTo>
                  <a:lnTo>
                    <a:pt x="19050" y="147955"/>
                  </a:lnTo>
                  <a:lnTo>
                    <a:pt x="41275" y="106807"/>
                  </a:lnTo>
                  <a:lnTo>
                    <a:pt x="70865" y="70993"/>
                  </a:lnTo>
                  <a:lnTo>
                    <a:pt x="106679" y="41402"/>
                  </a:lnTo>
                  <a:lnTo>
                    <a:pt x="147827" y="19050"/>
                  </a:lnTo>
                  <a:lnTo>
                    <a:pt x="193294" y="4953"/>
                  </a:lnTo>
                  <a:lnTo>
                    <a:pt x="242061" y="0"/>
                  </a:lnTo>
                  <a:lnTo>
                    <a:pt x="5785103" y="0"/>
                  </a:lnTo>
                  <a:lnTo>
                    <a:pt x="5833872" y="4953"/>
                  </a:lnTo>
                  <a:lnTo>
                    <a:pt x="5879337" y="19050"/>
                  </a:lnTo>
                  <a:lnTo>
                    <a:pt x="5920485" y="41402"/>
                  </a:lnTo>
                  <a:lnTo>
                    <a:pt x="5956299" y="70993"/>
                  </a:lnTo>
                  <a:lnTo>
                    <a:pt x="5985891" y="106807"/>
                  </a:lnTo>
                  <a:lnTo>
                    <a:pt x="6008116" y="147955"/>
                  </a:lnTo>
                  <a:lnTo>
                    <a:pt x="6022212" y="193421"/>
                  </a:lnTo>
                  <a:lnTo>
                    <a:pt x="6027166" y="242189"/>
                  </a:lnTo>
                  <a:lnTo>
                    <a:pt x="6027166" y="1211199"/>
                  </a:lnTo>
                  <a:lnTo>
                    <a:pt x="6022212" y="1259967"/>
                  </a:lnTo>
                  <a:lnTo>
                    <a:pt x="6008116" y="1305433"/>
                  </a:lnTo>
                  <a:lnTo>
                    <a:pt x="5985891" y="1346581"/>
                  </a:lnTo>
                  <a:lnTo>
                    <a:pt x="5956299" y="1382395"/>
                  </a:lnTo>
                  <a:lnTo>
                    <a:pt x="5920485" y="1411986"/>
                  </a:lnTo>
                  <a:lnTo>
                    <a:pt x="5879337" y="1434338"/>
                  </a:lnTo>
                  <a:lnTo>
                    <a:pt x="5833872" y="1448435"/>
                  </a:lnTo>
                  <a:lnTo>
                    <a:pt x="5785103" y="1453388"/>
                  </a:lnTo>
                  <a:lnTo>
                    <a:pt x="242061" y="1453388"/>
                  </a:lnTo>
                  <a:lnTo>
                    <a:pt x="193294" y="1448435"/>
                  </a:lnTo>
                  <a:lnTo>
                    <a:pt x="147827" y="1434338"/>
                  </a:lnTo>
                  <a:lnTo>
                    <a:pt x="106679" y="1411986"/>
                  </a:lnTo>
                  <a:lnTo>
                    <a:pt x="70865" y="1382395"/>
                  </a:lnTo>
                  <a:lnTo>
                    <a:pt x="41275" y="1346581"/>
                  </a:lnTo>
                  <a:lnTo>
                    <a:pt x="19050" y="1305433"/>
                  </a:lnTo>
                  <a:lnTo>
                    <a:pt x="4952" y="1259967"/>
                  </a:lnTo>
                  <a:lnTo>
                    <a:pt x="0" y="1211199"/>
                  </a:lnTo>
                  <a:lnTo>
                    <a:pt x="0" y="242189"/>
                  </a:lnTo>
                  <a:close/>
                </a:path>
              </a:pathLst>
            </a:custGeom>
            <a:ln w="289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1548998" y="7174738"/>
            <a:ext cx="51015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83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 you need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perform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external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interactions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like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connecting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74063" y="6963222"/>
            <a:ext cx="3255645" cy="986155"/>
            <a:chOff x="1274063" y="6963222"/>
            <a:chExt cx="3255645" cy="986155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4063" y="6963222"/>
              <a:ext cx="3255264" cy="9859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96923" y="6979919"/>
              <a:ext cx="3151505" cy="888365"/>
            </a:xfrm>
            <a:custGeom>
              <a:avLst/>
              <a:gdLst/>
              <a:ahLst/>
              <a:cxnLst/>
              <a:rect l="l" t="t" r="r" b="b"/>
              <a:pathLst>
                <a:path w="3151504" h="888365">
                  <a:moveTo>
                    <a:pt x="2707004" y="0"/>
                  </a:moveTo>
                  <a:lnTo>
                    <a:pt x="444119" y="0"/>
                  </a:lnTo>
                  <a:lnTo>
                    <a:pt x="395731" y="2666"/>
                  </a:lnTo>
                  <a:lnTo>
                    <a:pt x="348869" y="10287"/>
                  </a:lnTo>
                  <a:lnTo>
                    <a:pt x="303784" y="22605"/>
                  </a:lnTo>
                  <a:lnTo>
                    <a:pt x="260731" y="39496"/>
                  </a:lnTo>
                  <a:lnTo>
                    <a:pt x="219963" y="60578"/>
                  </a:lnTo>
                  <a:lnTo>
                    <a:pt x="181863" y="85597"/>
                  </a:lnTo>
                  <a:lnTo>
                    <a:pt x="146557" y="114426"/>
                  </a:lnTo>
                  <a:lnTo>
                    <a:pt x="114426" y="146557"/>
                  </a:lnTo>
                  <a:lnTo>
                    <a:pt x="85725" y="181736"/>
                  </a:lnTo>
                  <a:lnTo>
                    <a:pt x="60578" y="219836"/>
                  </a:lnTo>
                  <a:lnTo>
                    <a:pt x="39496" y="260603"/>
                  </a:lnTo>
                  <a:lnTo>
                    <a:pt x="22606" y="303656"/>
                  </a:lnTo>
                  <a:lnTo>
                    <a:pt x="10287" y="348741"/>
                  </a:lnTo>
                  <a:lnTo>
                    <a:pt x="2666" y="395604"/>
                  </a:lnTo>
                  <a:lnTo>
                    <a:pt x="0" y="443991"/>
                  </a:lnTo>
                  <a:lnTo>
                    <a:pt x="2666" y="492378"/>
                  </a:lnTo>
                  <a:lnTo>
                    <a:pt x="10287" y="539241"/>
                  </a:lnTo>
                  <a:lnTo>
                    <a:pt x="22606" y="584326"/>
                  </a:lnTo>
                  <a:lnTo>
                    <a:pt x="39496" y="627379"/>
                  </a:lnTo>
                  <a:lnTo>
                    <a:pt x="60578" y="668146"/>
                  </a:lnTo>
                  <a:lnTo>
                    <a:pt x="85725" y="706246"/>
                  </a:lnTo>
                  <a:lnTo>
                    <a:pt x="114426" y="741425"/>
                  </a:lnTo>
                  <a:lnTo>
                    <a:pt x="146557" y="773556"/>
                  </a:lnTo>
                  <a:lnTo>
                    <a:pt x="181863" y="802385"/>
                  </a:lnTo>
                  <a:lnTo>
                    <a:pt x="219963" y="827404"/>
                  </a:lnTo>
                  <a:lnTo>
                    <a:pt x="260731" y="848486"/>
                  </a:lnTo>
                  <a:lnTo>
                    <a:pt x="303784" y="865377"/>
                  </a:lnTo>
                  <a:lnTo>
                    <a:pt x="348869" y="877696"/>
                  </a:lnTo>
                  <a:lnTo>
                    <a:pt x="395731" y="885316"/>
                  </a:lnTo>
                  <a:lnTo>
                    <a:pt x="444119" y="887983"/>
                  </a:lnTo>
                  <a:lnTo>
                    <a:pt x="2707004" y="887983"/>
                  </a:lnTo>
                  <a:lnTo>
                    <a:pt x="2755391" y="885316"/>
                  </a:lnTo>
                  <a:lnTo>
                    <a:pt x="2802254" y="877696"/>
                  </a:lnTo>
                  <a:lnTo>
                    <a:pt x="2847340" y="865377"/>
                  </a:lnTo>
                  <a:lnTo>
                    <a:pt x="2890392" y="848486"/>
                  </a:lnTo>
                  <a:lnTo>
                    <a:pt x="2931160" y="827404"/>
                  </a:lnTo>
                  <a:lnTo>
                    <a:pt x="2969260" y="802385"/>
                  </a:lnTo>
                  <a:lnTo>
                    <a:pt x="3004566" y="773556"/>
                  </a:lnTo>
                  <a:lnTo>
                    <a:pt x="3036697" y="741425"/>
                  </a:lnTo>
                  <a:lnTo>
                    <a:pt x="3065399" y="706246"/>
                  </a:lnTo>
                  <a:lnTo>
                    <a:pt x="3090545" y="668146"/>
                  </a:lnTo>
                  <a:lnTo>
                    <a:pt x="3111627" y="627379"/>
                  </a:lnTo>
                  <a:lnTo>
                    <a:pt x="3128517" y="584326"/>
                  </a:lnTo>
                  <a:lnTo>
                    <a:pt x="3140837" y="539241"/>
                  </a:lnTo>
                  <a:lnTo>
                    <a:pt x="3148456" y="492378"/>
                  </a:lnTo>
                  <a:lnTo>
                    <a:pt x="3151124" y="443991"/>
                  </a:lnTo>
                  <a:lnTo>
                    <a:pt x="3148456" y="395604"/>
                  </a:lnTo>
                  <a:lnTo>
                    <a:pt x="3140837" y="348741"/>
                  </a:lnTo>
                  <a:lnTo>
                    <a:pt x="3128517" y="303656"/>
                  </a:lnTo>
                  <a:lnTo>
                    <a:pt x="3111627" y="260603"/>
                  </a:lnTo>
                  <a:lnTo>
                    <a:pt x="3090545" y="219836"/>
                  </a:lnTo>
                  <a:lnTo>
                    <a:pt x="3065399" y="181736"/>
                  </a:lnTo>
                  <a:lnTo>
                    <a:pt x="3036697" y="146557"/>
                  </a:lnTo>
                  <a:lnTo>
                    <a:pt x="3004566" y="114426"/>
                  </a:lnTo>
                  <a:lnTo>
                    <a:pt x="2969260" y="85597"/>
                  </a:lnTo>
                  <a:lnTo>
                    <a:pt x="2931160" y="60578"/>
                  </a:lnTo>
                  <a:lnTo>
                    <a:pt x="2890392" y="39496"/>
                  </a:lnTo>
                  <a:lnTo>
                    <a:pt x="2847340" y="22605"/>
                  </a:lnTo>
                  <a:lnTo>
                    <a:pt x="2802254" y="10287"/>
                  </a:lnTo>
                  <a:lnTo>
                    <a:pt x="2755391" y="2666"/>
                  </a:lnTo>
                  <a:lnTo>
                    <a:pt x="270700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297685" y="6980681"/>
              <a:ext cx="3151505" cy="888365"/>
            </a:xfrm>
            <a:custGeom>
              <a:avLst/>
              <a:gdLst/>
              <a:ahLst/>
              <a:cxnLst/>
              <a:rect l="l" t="t" r="r" b="b"/>
              <a:pathLst>
                <a:path w="3151504" h="888365">
                  <a:moveTo>
                    <a:pt x="0" y="443991"/>
                  </a:moveTo>
                  <a:lnTo>
                    <a:pt x="2666" y="395604"/>
                  </a:lnTo>
                  <a:lnTo>
                    <a:pt x="10286" y="348741"/>
                  </a:lnTo>
                  <a:lnTo>
                    <a:pt x="22605" y="303656"/>
                  </a:lnTo>
                  <a:lnTo>
                    <a:pt x="39496" y="260603"/>
                  </a:lnTo>
                  <a:lnTo>
                    <a:pt x="60578" y="219836"/>
                  </a:lnTo>
                  <a:lnTo>
                    <a:pt x="85725" y="181736"/>
                  </a:lnTo>
                  <a:lnTo>
                    <a:pt x="114426" y="146557"/>
                  </a:lnTo>
                  <a:lnTo>
                    <a:pt x="146557" y="114426"/>
                  </a:lnTo>
                  <a:lnTo>
                    <a:pt x="181863" y="85597"/>
                  </a:lnTo>
                  <a:lnTo>
                    <a:pt x="219963" y="60578"/>
                  </a:lnTo>
                  <a:lnTo>
                    <a:pt x="260730" y="39496"/>
                  </a:lnTo>
                  <a:lnTo>
                    <a:pt x="303783" y="22605"/>
                  </a:lnTo>
                  <a:lnTo>
                    <a:pt x="348869" y="10286"/>
                  </a:lnTo>
                  <a:lnTo>
                    <a:pt x="395731" y="2666"/>
                  </a:lnTo>
                  <a:lnTo>
                    <a:pt x="444119" y="0"/>
                  </a:lnTo>
                  <a:lnTo>
                    <a:pt x="2707004" y="0"/>
                  </a:lnTo>
                  <a:lnTo>
                    <a:pt x="2755391" y="2666"/>
                  </a:lnTo>
                  <a:lnTo>
                    <a:pt x="2802254" y="10286"/>
                  </a:lnTo>
                  <a:lnTo>
                    <a:pt x="2847340" y="22605"/>
                  </a:lnTo>
                  <a:lnTo>
                    <a:pt x="2890392" y="39496"/>
                  </a:lnTo>
                  <a:lnTo>
                    <a:pt x="2931160" y="60578"/>
                  </a:lnTo>
                  <a:lnTo>
                    <a:pt x="2969260" y="85597"/>
                  </a:lnTo>
                  <a:lnTo>
                    <a:pt x="3004566" y="114426"/>
                  </a:lnTo>
                  <a:lnTo>
                    <a:pt x="3036697" y="146557"/>
                  </a:lnTo>
                  <a:lnTo>
                    <a:pt x="3065399" y="181736"/>
                  </a:lnTo>
                  <a:lnTo>
                    <a:pt x="3090544" y="219836"/>
                  </a:lnTo>
                  <a:lnTo>
                    <a:pt x="3111627" y="260603"/>
                  </a:lnTo>
                  <a:lnTo>
                    <a:pt x="3128517" y="303656"/>
                  </a:lnTo>
                  <a:lnTo>
                    <a:pt x="3140837" y="348741"/>
                  </a:lnTo>
                  <a:lnTo>
                    <a:pt x="3148456" y="395604"/>
                  </a:lnTo>
                  <a:lnTo>
                    <a:pt x="3151124" y="443991"/>
                  </a:lnTo>
                  <a:lnTo>
                    <a:pt x="3148456" y="492378"/>
                  </a:lnTo>
                  <a:lnTo>
                    <a:pt x="3140837" y="539241"/>
                  </a:lnTo>
                  <a:lnTo>
                    <a:pt x="3128517" y="584326"/>
                  </a:lnTo>
                  <a:lnTo>
                    <a:pt x="3111627" y="627379"/>
                  </a:lnTo>
                  <a:lnTo>
                    <a:pt x="3090544" y="668146"/>
                  </a:lnTo>
                  <a:lnTo>
                    <a:pt x="3065399" y="706246"/>
                  </a:lnTo>
                  <a:lnTo>
                    <a:pt x="3036697" y="741425"/>
                  </a:lnTo>
                  <a:lnTo>
                    <a:pt x="3004566" y="773556"/>
                  </a:lnTo>
                  <a:lnTo>
                    <a:pt x="2969260" y="802385"/>
                  </a:lnTo>
                  <a:lnTo>
                    <a:pt x="2931160" y="827404"/>
                  </a:lnTo>
                  <a:lnTo>
                    <a:pt x="2890392" y="848486"/>
                  </a:lnTo>
                  <a:lnTo>
                    <a:pt x="2847340" y="865377"/>
                  </a:lnTo>
                  <a:lnTo>
                    <a:pt x="2802254" y="877696"/>
                  </a:lnTo>
                  <a:lnTo>
                    <a:pt x="2755391" y="885316"/>
                  </a:lnTo>
                  <a:lnTo>
                    <a:pt x="2707004" y="887983"/>
                  </a:lnTo>
                  <a:lnTo>
                    <a:pt x="444119" y="887983"/>
                  </a:lnTo>
                  <a:lnTo>
                    <a:pt x="395731" y="885316"/>
                  </a:lnTo>
                  <a:lnTo>
                    <a:pt x="348869" y="877696"/>
                  </a:lnTo>
                  <a:lnTo>
                    <a:pt x="303783" y="865377"/>
                  </a:lnTo>
                  <a:lnTo>
                    <a:pt x="260730" y="848486"/>
                  </a:lnTo>
                  <a:lnTo>
                    <a:pt x="219963" y="827404"/>
                  </a:lnTo>
                  <a:lnTo>
                    <a:pt x="181863" y="802385"/>
                  </a:lnTo>
                  <a:lnTo>
                    <a:pt x="146557" y="773556"/>
                  </a:lnTo>
                  <a:lnTo>
                    <a:pt x="114426" y="741425"/>
                  </a:lnTo>
                  <a:lnTo>
                    <a:pt x="85725" y="706246"/>
                  </a:lnTo>
                  <a:lnTo>
                    <a:pt x="60578" y="668146"/>
                  </a:lnTo>
                  <a:lnTo>
                    <a:pt x="39496" y="627379"/>
                  </a:lnTo>
                  <a:lnTo>
                    <a:pt x="22605" y="584326"/>
                  </a:lnTo>
                  <a:lnTo>
                    <a:pt x="10286" y="539241"/>
                  </a:lnTo>
                  <a:lnTo>
                    <a:pt x="2666" y="492378"/>
                  </a:lnTo>
                  <a:lnTo>
                    <a:pt x="0" y="443991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581403" y="7189469"/>
            <a:ext cx="2561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1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994135" y="2538983"/>
            <a:ext cx="6285230" cy="1713230"/>
            <a:chOff x="10994135" y="2538983"/>
            <a:chExt cx="6285230" cy="1713230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4615" y="2575430"/>
              <a:ext cx="6254495" cy="167652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4135" y="2538983"/>
              <a:ext cx="6260591" cy="168859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113007" y="2657855"/>
              <a:ext cx="6027420" cy="1455420"/>
            </a:xfrm>
            <a:custGeom>
              <a:avLst/>
              <a:gdLst/>
              <a:ahLst/>
              <a:cxnLst/>
              <a:rect l="l" t="t" r="r" b="b"/>
              <a:pathLst>
                <a:path w="6027419" h="1455420">
                  <a:moveTo>
                    <a:pt x="5784850" y="0"/>
                  </a:moveTo>
                  <a:lnTo>
                    <a:pt x="242316" y="0"/>
                  </a:lnTo>
                  <a:lnTo>
                    <a:pt x="193548" y="4952"/>
                  </a:lnTo>
                  <a:lnTo>
                    <a:pt x="147955" y="19050"/>
                  </a:lnTo>
                  <a:lnTo>
                    <a:pt x="106807" y="41401"/>
                  </a:lnTo>
                  <a:lnTo>
                    <a:pt x="70993" y="70993"/>
                  </a:lnTo>
                  <a:lnTo>
                    <a:pt x="41401" y="106934"/>
                  </a:lnTo>
                  <a:lnTo>
                    <a:pt x="19050" y="148082"/>
                  </a:lnTo>
                  <a:lnTo>
                    <a:pt x="4952" y="193675"/>
                  </a:lnTo>
                  <a:lnTo>
                    <a:pt x="0" y="242570"/>
                  </a:lnTo>
                  <a:lnTo>
                    <a:pt x="0" y="1212596"/>
                  </a:lnTo>
                  <a:lnTo>
                    <a:pt x="4952" y="1261491"/>
                  </a:lnTo>
                  <a:lnTo>
                    <a:pt x="19050" y="1307084"/>
                  </a:lnTo>
                  <a:lnTo>
                    <a:pt x="41401" y="1348232"/>
                  </a:lnTo>
                  <a:lnTo>
                    <a:pt x="70993" y="1384173"/>
                  </a:lnTo>
                  <a:lnTo>
                    <a:pt x="106807" y="1413764"/>
                  </a:lnTo>
                  <a:lnTo>
                    <a:pt x="147955" y="1436116"/>
                  </a:lnTo>
                  <a:lnTo>
                    <a:pt x="193548" y="1450213"/>
                  </a:lnTo>
                  <a:lnTo>
                    <a:pt x="242316" y="1455166"/>
                  </a:lnTo>
                  <a:lnTo>
                    <a:pt x="5784850" y="1455166"/>
                  </a:lnTo>
                  <a:lnTo>
                    <a:pt x="5833618" y="1450213"/>
                  </a:lnTo>
                  <a:lnTo>
                    <a:pt x="5879211" y="1436116"/>
                  </a:lnTo>
                  <a:lnTo>
                    <a:pt x="5920359" y="1413764"/>
                  </a:lnTo>
                  <a:lnTo>
                    <a:pt x="5956173" y="1384173"/>
                  </a:lnTo>
                  <a:lnTo>
                    <a:pt x="5985763" y="1348232"/>
                  </a:lnTo>
                  <a:lnTo>
                    <a:pt x="6008115" y="1307084"/>
                  </a:lnTo>
                  <a:lnTo>
                    <a:pt x="6022213" y="1261491"/>
                  </a:lnTo>
                  <a:lnTo>
                    <a:pt x="6027165" y="1212596"/>
                  </a:lnTo>
                  <a:lnTo>
                    <a:pt x="6027165" y="242570"/>
                  </a:lnTo>
                  <a:lnTo>
                    <a:pt x="6022213" y="193675"/>
                  </a:lnTo>
                  <a:lnTo>
                    <a:pt x="6008115" y="148082"/>
                  </a:lnTo>
                  <a:lnTo>
                    <a:pt x="5985763" y="106934"/>
                  </a:lnTo>
                  <a:lnTo>
                    <a:pt x="5956173" y="70993"/>
                  </a:lnTo>
                  <a:lnTo>
                    <a:pt x="5920359" y="41401"/>
                  </a:lnTo>
                  <a:lnTo>
                    <a:pt x="5879211" y="19050"/>
                  </a:lnTo>
                  <a:lnTo>
                    <a:pt x="5833618" y="4952"/>
                  </a:lnTo>
                  <a:lnTo>
                    <a:pt x="578485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1113769" y="2658617"/>
              <a:ext cx="6027420" cy="1455420"/>
            </a:xfrm>
            <a:custGeom>
              <a:avLst/>
              <a:gdLst/>
              <a:ahLst/>
              <a:cxnLst/>
              <a:rect l="l" t="t" r="r" b="b"/>
              <a:pathLst>
                <a:path w="6027419" h="1455420">
                  <a:moveTo>
                    <a:pt x="0" y="242570"/>
                  </a:moveTo>
                  <a:lnTo>
                    <a:pt x="4952" y="193675"/>
                  </a:lnTo>
                  <a:lnTo>
                    <a:pt x="19050" y="148081"/>
                  </a:lnTo>
                  <a:lnTo>
                    <a:pt x="41401" y="106933"/>
                  </a:lnTo>
                  <a:lnTo>
                    <a:pt x="70993" y="70992"/>
                  </a:lnTo>
                  <a:lnTo>
                    <a:pt x="106806" y="41401"/>
                  </a:lnTo>
                  <a:lnTo>
                    <a:pt x="147954" y="19050"/>
                  </a:lnTo>
                  <a:lnTo>
                    <a:pt x="193548" y="4952"/>
                  </a:lnTo>
                  <a:lnTo>
                    <a:pt x="242315" y="0"/>
                  </a:lnTo>
                  <a:lnTo>
                    <a:pt x="5784849" y="0"/>
                  </a:lnTo>
                  <a:lnTo>
                    <a:pt x="5833618" y="4952"/>
                  </a:lnTo>
                  <a:lnTo>
                    <a:pt x="5879210" y="19050"/>
                  </a:lnTo>
                  <a:lnTo>
                    <a:pt x="5920358" y="41401"/>
                  </a:lnTo>
                  <a:lnTo>
                    <a:pt x="5956172" y="70992"/>
                  </a:lnTo>
                  <a:lnTo>
                    <a:pt x="5985764" y="106933"/>
                  </a:lnTo>
                  <a:lnTo>
                    <a:pt x="6008116" y="148081"/>
                  </a:lnTo>
                  <a:lnTo>
                    <a:pt x="6022212" y="193675"/>
                  </a:lnTo>
                  <a:lnTo>
                    <a:pt x="6027166" y="242570"/>
                  </a:lnTo>
                  <a:lnTo>
                    <a:pt x="6027166" y="1212595"/>
                  </a:lnTo>
                  <a:lnTo>
                    <a:pt x="6022212" y="1261490"/>
                  </a:lnTo>
                  <a:lnTo>
                    <a:pt x="6008116" y="1307083"/>
                  </a:lnTo>
                  <a:lnTo>
                    <a:pt x="5985764" y="1348231"/>
                  </a:lnTo>
                  <a:lnTo>
                    <a:pt x="5956172" y="1384172"/>
                  </a:lnTo>
                  <a:lnTo>
                    <a:pt x="5920358" y="1413764"/>
                  </a:lnTo>
                  <a:lnTo>
                    <a:pt x="5879210" y="1436115"/>
                  </a:lnTo>
                  <a:lnTo>
                    <a:pt x="5833618" y="1450212"/>
                  </a:lnTo>
                  <a:lnTo>
                    <a:pt x="5784849" y="1455165"/>
                  </a:lnTo>
                  <a:lnTo>
                    <a:pt x="242315" y="1455165"/>
                  </a:lnTo>
                  <a:lnTo>
                    <a:pt x="193548" y="1450212"/>
                  </a:lnTo>
                  <a:lnTo>
                    <a:pt x="147954" y="1436115"/>
                  </a:lnTo>
                  <a:lnTo>
                    <a:pt x="106806" y="1413764"/>
                  </a:lnTo>
                  <a:lnTo>
                    <a:pt x="70993" y="1384172"/>
                  </a:lnTo>
                  <a:lnTo>
                    <a:pt x="41401" y="1348231"/>
                  </a:lnTo>
                  <a:lnTo>
                    <a:pt x="19050" y="1307083"/>
                  </a:lnTo>
                  <a:lnTo>
                    <a:pt x="4952" y="1261490"/>
                  </a:lnTo>
                  <a:lnTo>
                    <a:pt x="0" y="1212595"/>
                  </a:lnTo>
                  <a:lnTo>
                    <a:pt x="0" y="242570"/>
                  </a:lnTo>
                  <a:close/>
                </a:path>
              </a:pathLst>
            </a:custGeom>
            <a:ln w="289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1332844" y="2967608"/>
            <a:ext cx="55867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064" marR="5080" indent="-20320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share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across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multiple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3004" y="4552264"/>
            <a:ext cx="82861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095A82"/>
                </a:solidFill>
              </a:rPr>
              <a:t>Dependency</a:t>
            </a:r>
            <a:r>
              <a:rPr dirty="0" spc="-130">
                <a:solidFill>
                  <a:srgbClr val="095A82"/>
                </a:solidFill>
              </a:rPr>
              <a:t> </a:t>
            </a:r>
            <a:r>
              <a:rPr dirty="0">
                <a:solidFill>
                  <a:srgbClr val="095A82"/>
                </a:solidFill>
              </a:rPr>
              <a:t>Injection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1763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Dependency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Injection?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1" y="4014215"/>
            <a:ext cx="10736580" cy="44775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2875" y="1902066"/>
            <a:ext cx="16525240" cy="1236345"/>
            <a:chOff x="912875" y="1902066"/>
            <a:chExt cx="16525240" cy="12363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1902066"/>
              <a:ext cx="16524731" cy="12358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5735" y="1918715"/>
              <a:ext cx="16421100" cy="1138555"/>
            </a:xfrm>
            <a:custGeom>
              <a:avLst/>
              <a:gdLst/>
              <a:ahLst/>
              <a:cxnLst/>
              <a:rect l="l" t="t" r="r" b="b"/>
              <a:pathLst>
                <a:path w="16421100" h="1138555">
                  <a:moveTo>
                    <a:pt x="16231362" y="0"/>
                  </a:moveTo>
                  <a:lnTo>
                    <a:pt x="189750" y="0"/>
                  </a:lnTo>
                  <a:lnTo>
                    <a:pt x="139306" y="6730"/>
                  </a:lnTo>
                  <a:lnTo>
                    <a:pt x="93979" y="25907"/>
                  </a:lnTo>
                  <a:lnTo>
                    <a:pt x="55575" y="55625"/>
                  </a:lnTo>
                  <a:lnTo>
                    <a:pt x="25907" y="93979"/>
                  </a:lnTo>
                  <a:lnTo>
                    <a:pt x="6781" y="139318"/>
                  </a:lnTo>
                  <a:lnTo>
                    <a:pt x="0" y="189737"/>
                  </a:lnTo>
                  <a:lnTo>
                    <a:pt x="0" y="948562"/>
                  </a:lnTo>
                  <a:lnTo>
                    <a:pt x="6781" y="998981"/>
                  </a:lnTo>
                  <a:lnTo>
                    <a:pt x="25907" y="1044320"/>
                  </a:lnTo>
                  <a:lnTo>
                    <a:pt x="55575" y="1082675"/>
                  </a:lnTo>
                  <a:lnTo>
                    <a:pt x="93979" y="1112392"/>
                  </a:lnTo>
                  <a:lnTo>
                    <a:pt x="139306" y="1131569"/>
                  </a:lnTo>
                  <a:lnTo>
                    <a:pt x="189750" y="1138301"/>
                  </a:lnTo>
                  <a:lnTo>
                    <a:pt x="16231362" y="1138301"/>
                  </a:lnTo>
                  <a:lnTo>
                    <a:pt x="16281781" y="1131569"/>
                  </a:lnTo>
                  <a:lnTo>
                    <a:pt x="16327119" y="1112392"/>
                  </a:lnTo>
                  <a:lnTo>
                    <a:pt x="16365473" y="1082675"/>
                  </a:lnTo>
                  <a:lnTo>
                    <a:pt x="16395192" y="1044320"/>
                  </a:lnTo>
                  <a:lnTo>
                    <a:pt x="16414369" y="998981"/>
                  </a:lnTo>
                  <a:lnTo>
                    <a:pt x="16421100" y="948562"/>
                  </a:lnTo>
                  <a:lnTo>
                    <a:pt x="16421100" y="189737"/>
                  </a:lnTo>
                  <a:lnTo>
                    <a:pt x="16414369" y="139318"/>
                  </a:lnTo>
                  <a:lnTo>
                    <a:pt x="16395192" y="93979"/>
                  </a:lnTo>
                  <a:lnTo>
                    <a:pt x="16365473" y="55625"/>
                  </a:lnTo>
                  <a:lnTo>
                    <a:pt x="16327119" y="25907"/>
                  </a:lnTo>
                  <a:lnTo>
                    <a:pt x="16281781" y="6730"/>
                  </a:lnTo>
                  <a:lnTo>
                    <a:pt x="1623136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6497" y="1919477"/>
              <a:ext cx="16421100" cy="1138555"/>
            </a:xfrm>
            <a:custGeom>
              <a:avLst/>
              <a:gdLst/>
              <a:ahLst/>
              <a:cxnLst/>
              <a:rect l="l" t="t" r="r" b="b"/>
              <a:pathLst>
                <a:path w="16421100" h="1138555">
                  <a:moveTo>
                    <a:pt x="0" y="189738"/>
                  </a:moveTo>
                  <a:lnTo>
                    <a:pt x="6781" y="139319"/>
                  </a:lnTo>
                  <a:lnTo>
                    <a:pt x="25908" y="93979"/>
                  </a:lnTo>
                  <a:lnTo>
                    <a:pt x="55575" y="55625"/>
                  </a:lnTo>
                  <a:lnTo>
                    <a:pt x="93980" y="25907"/>
                  </a:lnTo>
                  <a:lnTo>
                    <a:pt x="139306" y="6730"/>
                  </a:lnTo>
                  <a:lnTo>
                    <a:pt x="189750" y="0"/>
                  </a:lnTo>
                  <a:lnTo>
                    <a:pt x="16231362" y="0"/>
                  </a:lnTo>
                  <a:lnTo>
                    <a:pt x="16281781" y="6730"/>
                  </a:lnTo>
                  <a:lnTo>
                    <a:pt x="16327119" y="25907"/>
                  </a:lnTo>
                  <a:lnTo>
                    <a:pt x="16365473" y="55625"/>
                  </a:lnTo>
                  <a:lnTo>
                    <a:pt x="16395192" y="93979"/>
                  </a:lnTo>
                  <a:lnTo>
                    <a:pt x="16414369" y="139319"/>
                  </a:lnTo>
                  <a:lnTo>
                    <a:pt x="16421100" y="189738"/>
                  </a:lnTo>
                  <a:lnTo>
                    <a:pt x="16421100" y="948563"/>
                  </a:lnTo>
                  <a:lnTo>
                    <a:pt x="16414369" y="998981"/>
                  </a:lnTo>
                  <a:lnTo>
                    <a:pt x="16395192" y="1044321"/>
                  </a:lnTo>
                  <a:lnTo>
                    <a:pt x="16365473" y="1082675"/>
                  </a:lnTo>
                  <a:lnTo>
                    <a:pt x="16327119" y="1112393"/>
                  </a:lnTo>
                  <a:lnTo>
                    <a:pt x="16281781" y="1131570"/>
                  </a:lnTo>
                  <a:lnTo>
                    <a:pt x="16231362" y="1138301"/>
                  </a:lnTo>
                  <a:lnTo>
                    <a:pt x="189750" y="1138301"/>
                  </a:lnTo>
                  <a:lnTo>
                    <a:pt x="139306" y="1131570"/>
                  </a:lnTo>
                  <a:lnTo>
                    <a:pt x="93980" y="1112393"/>
                  </a:lnTo>
                  <a:lnTo>
                    <a:pt x="55575" y="1082675"/>
                  </a:lnTo>
                  <a:lnTo>
                    <a:pt x="25908" y="1044321"/>
                  </a:lnTo>
                  <a:lnTo>
                    <a:pt x="6781" y="998981"/>
                  </a:lnTo>
                  <a:lnTo>
                    <a:pt x="0" y="948563"/>
                  </a:lnTo>
                  <a:lnTo>
                    <a:pt x="0" y="18973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30197" y="2068448"/>
            <a:ext cx="155790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56455" marR="5080" indent="-464439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Dependency injection refers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one object supplying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dependencies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another object. A class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receives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dependencies from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rather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than creating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itself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12980" y="3729435"/>
            <a:ext cx="5049520" cy="4904105"/>
            <a:chOff x="12412980" y="3729435"/>
            <a:chExt cx="5049520" cy="49041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12980" y="3729435"/>
              <a:ext cx="5049012" cy="4904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522708" y="3832860"/>
              <a:ext cx="4834255" cy="4697095"/>
            </a:xfrm>
            <a:custGeom>
              <a:avLst/>
              <a:gdLst/>
              <a:ahLst/>
              <a:cxnLst/>
              <a:rect l="l" t="t" r="r" b="b"/>
              <a:pathLst>
                <a:path w="4834255" h="4697095">
                  <a:moveTo>
                    <a:pt x="4050792" y="0"/>
                  </a:moveTo>
                  <a:lnTo>
                    <a:pt x="782955" y="0"/>
                  </a:lnTo>
                  <a:lnTo>
                    <a:pt x="735330" y="1397"/>
                  </a:lnTo>
                  <a:lnTo>
                    <a:pt x="688340" y="5714"/>
                  </a:lnTo>
                  <a:lnTo>
                    <a:pt x="642238" y="12573"/>
                  </a:lnTo>
                  <a:lnTo>
                    <a:pt x="597026" y="22225"/>
                  </a:lnTo>
                  <a:lnTo>
                    <a:pt x="552957" y="34416"/>
                  </a:lnTo>
                  <a:lnTo>
                    <a:pt x="509778" y="49022"/>
                  </a:lnTo>
                  <a:lnTo>
                    <a:pt x="467868" y="66039"/>
                  </a:lnTo>
                  <a:lnTo>
                    <a:pt x="427227" y="85343"/>
                  </a:lnTo>
                  <a:lnTo>
                    <a:pt x="387858" y="106934"/>
                  </a:lnTo>
                  <a:lnTo>
                    <a:pt x="349885" y="130555"/>
                  </a:lnTo>
                  <a:lnTo>
                    <a:pt x="313436" y="156337"/>
                  </a:lnTo>
                  <a:lnTo>
                    <a:pt x="278511" y="184150"/>
                  </a:lnTo>
                  <a:lnTo>
                    <a:pt x="245364" y="213740"/>
                  </a:lnTo>
                  <a:lnTo>
                    <a:pt x="213868" y="245237"/>
                  </a:lnTo>
                  <a:lnTo>
                    <a:pt x="184150" y="278511"/>
                  </a:lnTo>
                  <a:lnTo>
                    <a:pt x="156464" y="313309"/>
                  </a:lnTo>
                  <a:lnTo>
                    <a:pt x="130683" y="349757"/>
                  </a:lnTo>
                  <a:lnTo>
                    <a:pt x="106934" y="387730"/>
                  </a:lnTo>
                  <a:lnTo>
                    <a:pt x="85344" y="427100"/>
                  </a:lnTo>
                  <a:lnTo>
                    <a:pt x="66040" y="467740"/>
                  </a:lnTo>
                  <a:lnTo>
                    <a:pt x="49022" y="509650"/>
                  </a:lnTo>
                  <a:lnTo>
                    <a:pt x="34417" y="552703"/>
                  </a:lnTo>
                  <a:lnTo>
                    <a:pt x="22225" y="596900"/>
                  </a:lnTo>
                  <a:lnTo>
                    <a:pt x="12573" y="642112"/>
                  </a:lnTo>
                  <a:lnTo>
                    <a:pt x="5715" y="688213"/>
                  </a:lnTo>
                  <a:lnTo>
                    <a:pt x="1397" y="735076"/>
                  </a:lnTo>
                  <a:lnTo>
                    <a:pt x="0" y="782827"/>
                  </a:lnTo>
                  <a:lnTo>
                    <a:pt x="0" y="3914013"/>
                  </a:lnTo>
                  <a:lnTo>
                    <a:pt x="1397" y="3961765"/>
                  </a:lnTo>
                  <a:lnTo>
                    <a:pt x="5715" y="4008628"/>
                  </a:lnTo>
                  <a:lnTo>
                    <a:pt x="12573" y="4054729"/>
                  </a:lnTo>
                  <a:lnTo>
                    <a:pt x="22225" y="4099941"/>
                  </a:lnTo>
                  <a:lnTo>
                    <a:pt x="34417" y="4144137"/>
                  </a:lnTo>
                  <a:lnTo>
                    <a:pt x="49022" y="4187190"/>
                  </a:lnTo>
                  <a:lnTo>
                    <a:pt x="66040" y="4229100"/>
                  </a:lnTo>
                  <a:lnTo>
                    <a:pt x="85344" y="4269740"/>
                  </a:lnTo>
                  <a:lnTo>
                    <a:pt x="106934" y="4309109"/>
                  </a:lnTo>
                  <a:lnTo>
                    <a:pt x="130683" y="4347083"/>
                  </a:lnTo>
                  <a:lnTo>
                    <a:pt x="156464" y="4383532"/>
                  </a:lnTo>
                  <a:lnTo>
                    <a:pt x="184150" y="4418330"/>
                  </a:lnTo>
                  <a:lnTo>
                    <a:pt x="213868" y="4451604"/>
                  </a:lnTo>
                  <a:lnTo>
                    <a:pt x="245364" y="4483100"/>
                  </a:lnTo>
                  <a:lnTo>
                    <a:pt x="278511" y="4512691"/>
                  </a:lnTo>
                  <a:lnTo>
                    <a:pt x="313436" y="4540504"/>
                  </a:lnTo>
                  <a:lnTo>
                    <a:pt x="349885" y="4566284"/>
                  </a:lnTo>
                  <a:lnTo>
                    <a:pt x="387858" y="4589907"/>
                  </a:lnTo>
                  <a:lnTo>
                    <a:pt x="427227" y="4611497"/>
                  </a:lnTo>
                  <a:lnTo>
                    <a:pt x="467868" y="4630801"/>
                  </a:lnTo>
                  <a:lnTo>
                    <a:pt x="509778" y="4647819"/>
                  </a:lnTo>
                  <a:lnTo>
                    <a:pt x="552957" y="4662424"/>
                  </a:lnTo>
                  <a:lnTo>
                    <a:pt x="597026" y="4674616"/>
                  </a:lnTo>
                  <a:lnTo>
                    <a:pt x="642238" y="4684268"/>
                  </a:lnTo>
                  <a:lnTo>
                    <a:pt x="688340" y="4691126"/>
                  </a:lnTo>
                  <a:lnTo>
                    <a:pt x="735330" y="4695444"/>
                  </a:lnTo>
                  <a:lnTo>
                    <a:pt x="782955" y="4696841"/>
                  </a:lnTo>
                  <a:lnTo>
                    <a:pt x="4050792" y="4696841"/>
                  </a:lnTo>
                  <a:lnTo>
                    <a:pt x="4098417" y="4695444"/>
                  </a:lnTo>
                  <a:lnTo>
                    <a:pt x="4145407" y="4691126"/>
                  </a:lnTo>
                  <a:lnTo>
                    <a:pt x="4191507" y="4684268"/>
                  </a:lnTo>
                  <a:lnTo>
                    <a:pt x="4236593" y="4674616"/>
                  </a:lnTo>
                  <a:lnTo>
                    <a:pt x="4280788" y="4662424"/>
                  </a:lnTo>
                  <a:lnTo>
                    <a:pt x="4323969" y="4647819"/>
                  </a:lnTo>
                  <a:lnTo>
                    <a:pt x="4365879" y="4630801"/>
                  </a:lnTo>
                  <a:lnTo>
                    <a:pt x="4406519" y="4611497"/>
                  </a:lnTo>
                  <a:lnTo>
                    <a:pt x="4445888" y="4589907"/>
                  </a:lnTo>
                  <a:lnTo>
                    <a:pt x="4483861" y="4566284"/>
                  </a:lnTo>
                  <a:lnTo>
                    <a:pt x="4520311" y="4540504"/>
                  </a:lnTo>
                  <a:lnTo>
                    <a:pt x="4555236" y="4512691"/>
                  </a:lnTo>
                  <a:lnTo>
                    <a:pt x="4588383" y="4483100"/>
                  </a:lnTo>
                  <a:lnTo>
                    <a:pt x="4619879" y="4451604"/>
                  </a:lnTo>
                  <a:lnTo>
                    <a:pt x="4649597" y="4418330"/>
                  </a:lnTo>
                  <a:lnTo>
                    <a:pt x="4677283" y="4383532"/>
                  </a:lnTo>
                  <a:lnTo>
                    <a:pt x="4703063" y="4347083"/>
                  </a:lnTo>
                  <a:lnTo>
                    <a:pt x="4726813" y="4309109"/>
                  </a:lnTo>
                  <a:lnTo>
                    <a:pt x="4748403" y="4269740"/>
                  </a:lnTo>
                  <a:lnTo>
                    <a:pt x="4767707" y="4229100"/>
                  </a:lnTo>
                  <a:lnTo>
                    <a:pt x="4784725" y="4187190"/>
                  </a:lnTo>
                  <a:lnTo>
                    <a:pt x="4799330" y="4144137"/>
                  </a:lnTo>
                  <a:lnTo>
                    <a:pt x="4811522" y="4099941"/>
                  </a:lnTo>
                  <a:lnTo>
                    <a:pt x="4821174" y="4054729"/>
                  </a:lnTo>
                  <a:lnTo>
                    <a:pt x="4828032" y="4008628"/>
                  </a:lnTo>
                  <a:lnTo>
                    <a:pt x="4832350" y="3961765"/>
                  </a:lnTo>
                  <a:lnTo>
                    <a:pt x="4833747" y="3914013"/>
                  </a:lnTo>
                  <a:lnTo>
                    <a:pt x="4833747" y="782827"/>
                  </a:lnTo>
                  <a:lnTo>
                    <a:pt x="4832350" y="735076"/>
                  </a:lnTo>
                  <a:lnTo>
                    <a:pt x="4828032" y="688213"/>
                  </a:lnTo>
                  <a:lnTo>
                    <a:pt x="4821174" y="642112"/>
                  </a:lnTo>
                  <a:lnTo>
                    <a:pt x="4811522" y="596900"/>
                  </a:lnTo>
                  <a:lnTo>
                    <a:pt x="4799330" y="552703"/>
                  </a:lnTo>
                  <a:lnTo>
                    <a:pt x="4784725" y="509650"/>
                  </a:lnTo>
                  <a:lnTo>
                    <a:pt x="4767707" y="467740"/>
                  </a:lnTo>
                  <a:lnTo>
                    <a:pt x="4748403" y="427100"/>
                  </a:lnTo>
                  <a:lnTo>
                    <a:pt x="4726813" y="387730"/>
                  </a:lnTo>
                  <a:lnTo>
                    <a:pt x="4703063" y="349757"/>
                  </a:lnTo>
                  <a:lnTo>
                    <a:pt x="4677283" y="313309"/>
                  </a:lnTo>
                  <a:lnTo>
                    <a:pt x="4649597" y="278511"/>
                  </a:lnTo>
                  <a:lnTo>
                    <a:pt x="4619879" y="245237"/>
                  </a:lnTo>
                  <a:lnTo>
                    <a:pt x="4588383" y="213740"/>
                  </a:lnTo>
                  <a:lnTo>
                    <a:pt x="4555236" y="184150"/>
                  </a:lnTo>
                  <a:lnTo>
                    <a:pt x="4520311" y="156337"/>
                  </a:lnTo>
                  <a:lnTo>
                    <a:pt x="4483861" y="130555"/>
                  </a:lnTo>
                  <a:lnTo>
                    <a:pt x="4445888" y="106934"/>
                  </a:lnTo>
                  <a:lnTo>
                    <a:pt x="4406519" y="85343"/>
                  </a:lnTo>
                  <a:lnTo>
                    <a:pt x="4365879" y="66039"/>
                  </a:lnTo>
                  <a:lnTo>
                    <a:pt x="4323969" y="49022"/>
                  </a:lnTo>
                  <a:lnTo>
                    <a:pt x="4280788" y="34416"/>
                  </a:lnTo>
                  <a:lnTo>
                    <a:pt x="4236593" y="22225"/>
                  </a:lnTo>
                  <a:lnTo>
                    <a:pt x="4191507" y="12573"/>
                  </a:lnTo>
                  <a:lnTo>
                    <a:pt x="4145407" y="5714"/>
                  </a:lnTo>
                  <a:lnTo>
                    <a:pt x="4098417" y="1397"/>
                  </a:lnTo>
                  <a:lnTo>
                    <a:pt x="4050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23470" y="3833622"/>
              <a:ext cx="4834255" cy="4697095"/>
            </a:xfrm>
            <a:custGeom>
              <a:avLst/>
              <a:gdLst/>
              <a:ahLst/>
              <a:cxnLst/>
              <a:rect l="l" t="t" r="r" b="b"/>
              <a:pathLst>
                <a:path w="4834255" h="4697095">
                  <a:moveTo>
                    <a:pt x="0" y="782827"/>
                  </a:moveTo>
                  <a:lnTo>
                    <a:pt x="1397" y="735076"/>
                  </a:lnTo>
                  <a:lnTo>
                    <a:pt x="5714" y="688213"/>
                  </a:lnTo>
                  <a:lnTo>
                    <a:pt x="12573" y="642112"/>
                  </a:lnTo>
                  <a:lnTo>
                    <a:pt x="22225" y="596900"/>
                  </a:lnTo>
                  <a:lnTo>
                    <a:pt x="34416" y="552703"/>
                  </a:lnTo>
                  <a:lnTo>
                    <a:pt x="49022" y="509650"/>
                  </a:lnTo>
                  <a:lnTo>
                    <a:pt x="66039" y="467740"/>
                  </a:lnTo>
                  <a:lnTo>
                    <a:pt x="85344" y="427100"/>
                  </a:lnTo>
                  <a:lnTo>
                    <a:pt x="106933" y="387730"/>
                  </a:lnTo>
                  <a:lnTo>
                    <a:pt x="130682" y="349757"/>
                  </a:lnTo>
                  <a:lnTo>
                    <a:pt x="156463" y="313308"/>
                  </a:lnTo>
                  <a:lnTo>
                    <a:pt x="184150" y="278511"/>
                  </a:lnTo>
                  <a:lnTo>
                    <a:pt x="213868" y="245237"/>
                  </a:lnTo>
                  <a:lnTo>
                    <a:pt x="245363" y="213740"/>
                  </a:lnTo>
                  <a:lnTo>
                    <a:pt x="278510" y="184150"/>
                  </a:lnTo>
                  <a:lnTo>
                    <a:pt x="313435" y="156337"/>
                  </a:lnTo>
                  <a:lnTo>
                    <a:pt x="349884" y="130555"/>
                  </a:lnTo>
                  <a:lnTo>
                    <a:pt x="387857" y="106933"/>
                  </a:lnTo>
                  <a:lnTo>
                    <a:pt x="427227" y="85343"/>
                  </a:lnTo>
                  <a:lnTo>
                    <a:pt x="467868" y="66039"/>
                  </a:lnTo>
                  <a:lnTo>
                    <a:pt x="509777" y="49022"/>
                  </a:lnTo>
                  <a:lnTo>
                    <a:pt x="552958" y="34416"/>
                  </a:lnTo>
                  <a:lnTo>
                    <a:pt x="597026" y="22225"/>
                  </a:lnTo>
                  <a:lnTo>
                    <a:pt x="642239" y="12573"/>
                  </a:lnTo>
                  <a:lnTo>
                    <a:pt x="688339" y="5714"/>
                  </a:lnTo>
                  <a:lnTo>
                    <a:pt x="735329" y="1397"/>
                  </a:lnTo>
                  <a:lnTo>
                    <a:pt x="782954" y="0"/>
                  </a:lnTo>
                  <a:lnTo>
                    <a:pt x="4050791" y="0"/>
                  </a:lnTo>
                  <a:lnTo>
                    <a:pt x="4098416" y="1397"/>
                  </a:lnTo>
                  <a:lnTo>
                    <a:pt x="4145406" y="5714"/>
                  </a:lnTo>
                  <a:lnTo>
                    <a:pt x="4191508" y="12573"/>
                  </a:lnTo>
                  <a:lnTo>
                    <a:pt x="4236593" y="22225"/>
                  </a:lnTo>
                  <a:lnTo>
                    <a:pt x="4280789" y="34416"/>
                  </a:lnTo>
                  <a:lnTo>
                    <a:pt x="4323968" y="49022"/>
                  </a:lnTo>
                  <a:lnTo>
                    <a:pt x="4365878" y="66039"/>
                  </a:lnTo>
                  <a:lnTo>
                    <a:pt x="4406518" y="85343"/>
                  </a:lnTo>
                  <a:lnTo>
                    <a:pt x="4445889" y="106933"/>
                  </a:lnTo>
                  <a:lnTo>
                    <a:pt x="4483862" y="130555"/>
                  </a:lnTo>
                  <a:lnTo>
                    <a:pt x="4520310" y="156337"/>
                  </a:lnTo>
                  <a:lnTo>
                    <a:pt x="4555235" y="184150"/>
                  </a:lnTo>
                  <a:lnTo>
                    <a:pt x="4588383" y="213740"/>
                  </a:lnTo>
                  <a:lnTo>
                    <a:pt x="4619878" y="245237"/>
                  </a:lnTo>
                  <a:lnTo>
                    <a:pt x="4649597" y="278511"/>
                  </a:lnTo>
                  <a:lnTo>
                    <a:pt x="4677283" y="313308"/>
                  </a:lnTo>
                  <a:lnTo>
                    <a:pt x="4703064" y="349757"/>
                  </a:lnTo>
                  <a:lnTo>
                    <a:pt x="4726812" y="387730"/>
                  </a:lnTo>
                  <a:lnTo>
                    <a:pt x="4748403" y="427100"/>
                  </a:lnTo>
                  <a:lnTo>
                    <a:pt x="4767707" y="467740"/>
                  </a:lnTo>
                  <a:lnTo>
                    <a:pt x="4784724" y="509650"/>
                  </a:lnTo>
                  <a:lnTo>
                    <a:pt x="4799330" y="552703"/>
                  </a:lnTo>
                  <a:lnTo>
                    <a:pt x="4811522" y="596900"/>
                  </a:lnTo>
                  <a:lnTo>
                    <a:pt x="4821174" y="642112"/>
                  </a:lnTo>
                  <a:lnTo>
                    <a:pt x="4828032" y="688213"/>
                  </a:lnTo>
                  <a:lnTo>
                    <a:pt x="4832349" y="735076"/>
                  </a:lnTo>
                  <a:lnTo>
                    <a:pt x="4833747" y="782827"/>
                  </a:lnTo>
                  <a:lnTo>
                    <a:pt x="4833747" y="3914013"/>
                  </a:lnTo>
                  <a:lnTo>
                    <a:pt x="4832349" y="3961765"/>
                  </a:lnTo>
                  <a:lnTo>
                    <a:pt x="4828032" y="4008628"/>
                  </a:lnTo>
                  <a:lnTo>
                    <a:pt x="4821174" y="4054729"/>
                  </a:lnTo>
                  <a:lnTo>
                    <a:pt x="4811522" y="4099941"/>
                  </a:lnTo>
                  <a:lnTo>
                    <a:pt x="4799330" y="4144136"/>
                  </a:lnTo>
                  <a:lnTo>
                    <a:pt x="4784724" y="4187190"/>
                  </a:lnTo>
                  <a:lnTo>
                    <a:pt x="4767707" y="4229100"/>
                  </a:lnTo>
                  <a:lnTo>
                    <a:pt x="4748403" y="4269740"/>
                  </a:lnTo>
                  <a:lnTo>
                    <a:pt x="4726812" y="4309109"/>
                  </a:lnTo>
                  <a:lnTo>
                    <a:pt x="4703064" y="4347083"/>
                  </a:lnTo>
                  <a:lnTo>
                    <a:pt x="4677283" y="4383532"/>
                  </a:lnTo>
                  <a:lnTo>
                    <a:pt x="4649597" y="4418330"/>
                  </a:lnTo>
                  <a:lnTo>
                    <a:pt x="4619878" y="4451604"/>
                  </a:lnTo>
                  <a:lnTo>
                    <a:pt x="4588383" y="4483100"/>
                  </a:lnTo>
                  <a:lnTo>
                    <a:pt x="4555235" y="4512691"/>
                  </a:lnTo>
                  <a:lnTo>
                    <a:pt x="4520310" y="4540504"/>
                  </a:lnTo>
                  <a:lnTo>
                    <a:pt x="4483862" y="4566284"/>
                  </a:lnTo>
                  <a:lnTo>
                    <a:pt x="4445889" y="4589907"/>
                  </a:lnTo>
                  <a:lnTo>
                    <a:pt x="4406518" y="4611497"/>
                  </a:lnTo>
                  <a:lnTo>
                    <a:pt x="4365878" y="4630801"/>
                  </a:lnTo>
                  <a:lnTo>
                    <a:pt x="4323968" y="4647819"/>
                  </a:lnTo>
                  <a:lnTo>
                    <a:pt x="4280789" y="4662424"/>
                  </a:lnTo>
                  <a:lnTo>
                    <a:pt x="4236593" y="4674616"/>
                  </a:lnTo>
                  <a:lnTo>
                    <a:pt x="4191508" y="4684268"/>
                  </a:lnTo>
                  <a:lnTo>
                    <a:pt x="4145406" y="4691126"/>
                  </a:lnTo>
                  <a:lnTo>
                    <a:pt x="4098416" y="4695444"/>
                  </a:lnTo>
                  <a:lnTo>
                    <a:pt x="4050791" y="4696841"/>
                  </a:lnTo>
                  <a:lnTo>
                    <a:pt x="782954" y="4696841"/>
                  </a:lnTo>
                  <a:lnTo>
                    <a:pt x="735329" y="4695444"/>
                  </a:lnTo>
                  <a:lnTo>
                    <a:pt x="688339" y="4691126"/>
                  </a:lnTo>
                  <a:lnTo>
                    <a:pt x="642239" y="4684268"/>
                  </a:lnTo>
                  <a:lnTo>
                    <a:pt x="597026" y="4674616"/>
                  </a:lnTo>
                  <a:lnTo>
                    <a:pt x="552958" y="4662424"/>
                  </a:lnTo>
                  <a:lnTo>
                    <a:pt x="509777" y="4647819"/>
                  </a:lnTo>
                  <a:lnTo>
                    <a:pt x="467868" y="4630801"/>
                  </a:lnTo>
                  <a:lnTo>
                    <a:pt x="427227" y="4611497"/>
                  </a:lnTo>
                  <a:lnTo>
                    <a:pt x="387857" y="4589907"/>
                  </a:lnTo>
                  <a:lnTo>
                    <a:pt x="349884" y="4566284"/>
                  </a:lnTo>
                  <a:lnTo>
                    <a:pt x="313435" y="4540504"/>
                  </a:lnTo>
                  <a:lnTo>
                    <a:pt x="278510" y="4512691"/>
                  </a:lnTo>
                  <a:lnTo>
                    <a:pt x="245363" y="4483100"/>
                  </a:lnTo>
                  <a:lnTo>
                    <a:pt x="213868" y="4451604"/>
                  </a:lnTo>
                  <a:lnTo>
                    <a:pt x="184150" y="4418330"/>
                  </a:lnTo>
                  <a:lnTo>
                    <a:pt x="156463" y="4383532"/>
                  </a:lnTo>
                  <a:lnTo>
                    <a:pt x="130682" y="4347083"/>
                  </a:lnTo>
                  <a:lnTo>
                    <a:pt x="106933" y="4309109"/>
                  </a:lnTo>
                  <a:lnTo>
                    <a:pt x="85344" y="4269740"/>
                  </a:lnTo>
                  <a:lnTo>
                    <a:pt x="66039" y="4229100"/>
                  </a:lnTo>
                  <a:lnTo>
                    <a:pt x="49022" y="4187190"/>
                  </a:lnTo>
                  <a:lnTo>
                    <a:pt x="34416" y="4144136"/>
                  </a:lnTo>
                  <a:lnTo>
                    <a:pt x="22225" y="4099941"/>
                  </a:lnTo>
                  <a:lnTo>
                    <a:pt x="12573" y="4054729"/>
                  </a:lnTo>
                  <a:lnTo>
                    <a:pt x="5714" y="4008628"/>
                  </a:lnTo>
                  <a:lnTo>
                    <a:pt x="1397" y="3961765"/>
                  </a:lnTo>
                  <a:lnTo>
                    <a:pt x="0" y="3914013"/>
                  </a:lnTo>
                  <a:lnTo>
                    <a:pt x="0" y="782827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833095" y="3970146"/>
            <a:ext cx="4077335" cy="432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1811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want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service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injected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a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7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8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service class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along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with its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1968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235" i="1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lo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ic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 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have been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defined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2932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Code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Without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Dependency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Injection: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Drawbacks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2037" y="1867661"/>
            <a:ext cx="149999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Consider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constructing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wall.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Let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assume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only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bricks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cement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construct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88" y="2604706"/>
            <a:ext cx="4453128" cy="3809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6903" y="2682239"/>
            <a:ext cx="4277995" cy="3653154"/>
          </a:xfrm>
          <a:prstGeom prst="rect">
            <a:avLst/>
          </a:prstGeom>
          <a:solidFill>
            <a:srgbClr val="1E1E1E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</a:pP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class</a:t>
            </a:r>
            <a:r>
              <a:rPr dirty="0" sz="2400" spc="-9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10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91210">
              <a:lnSpc>
                <a:spcPct val="100000"/>
              </a:lnSpc>
              <a:spcBef>
                <a:spcPts val="600"/>
              </a:spcBef>
              <a:tabLst>
                <a:tab pos="2513330" algn="l"/>
              </a:tabLst>
            </a:pP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constructor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</a:pP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class</a:t>
            </a:r>
            <a:r>
              <a:rPr dirty="0" sz="2400" spc="-9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12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91210">
              <a:lnSpc>
                <a:spcPct val="100000"/>
              </a:lnSpc>
              <a:spcBef>
                <a:spcPts val="600"/>
              </a:spcBef>
              <a:tabLst>
                <a:tab pos="2513330" algn="l"/>
              </a:tabLst>
            </a:pP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constructor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2867" y="2604706"/>
            <a:ext cx="5919216" cy="3809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86500" y="2682239"/>
            <a:ext cx="5716905" cy="3653154"/>
          </a:xfrm>
          <a:prstGeom prst="rect">
            <a:avLst/>
          </a:prstGeom>
          <a:solidFill>
            <a:srgbClr val="1E1E1E"/>
          </a:solidFill>
        </p:spPr>
        <p:txBody>
          <a:bodyPr wrap="square" lIns="0" tIns="67945" rIns="0" bIns="0" rtlCol="0" vert="horz">
            <a:spAutoFit/>
          </a:bodyPr>
          <a:lstStyle/>
          <a:p>
            <a:pPr algn="r" marR="4234180">
              <a:lnSpc>
                <a:spcPct val="100000"/>
              </a:lnSpc>
              <a:spcBef>
                <a:spcPts val="535"/>
              </a:spcBef>
            </a:pP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class</a:t>
            </a:r>
            <a:r>
              <a:rPr dirty="0" sz="2400" spc="-9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7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algn="r" marR="4167504">
              <a:lnSpc>
                <a:spcPct val="100000"/>
              </a:lnSpc>
              <a:spcBef>
                <a:spcPts val="34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brick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791845" marR="2945130">
              <a:lnSpc>
                <a:spcPts val="3710"/>
              </a:lnSpc>
              <a:spcBef>
                <a:spcPts val="10"/>
              </a:spcBef>
              <a:tabLst>
                <a:tab pos="251333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  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5292C9"/>
                </a:solidFill>
                <a:latin typeface="Calibri"/>
                <a:cs typeface="Calibri"/>
              </a:rPr>
              <a:t>s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u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c</a:t>
            </a:r>
            <a:r>
              <a:rPr dirty="0" sz="2400" spc="-40">
                <a:solidFill>
                  <a:srgbClr val="5292C9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77645">
              <a:lnSpc>
                <a:spcPct val="100000"/>
              </a:lnSpc>
              <a:spcBef>
                <a:spcPts val="85"/>
              </a:spcBef>
            </a:pP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.brick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4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5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47764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.cement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4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10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  <a:spcBef>
                <a:spcPts val="83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2875" y="7073058"/>
            <a:ext cx="16525240" cy="1969135"/>
            <a:chOff x="912875" y="7073058"/>
            <a:chExt cx="16525240" cy="19691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7073058"/>
              <a:ext cx="16524731" cy="19688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5735" y="7088124"/>
              <a:ext cx="16421100" cy="1872614"/>
            </a:xfrm>
            <a:custGeom>
              <a:avLst/>
              <a:gdLst/>
              <a:ahLst/>
              <a:cxnLst/>
              <a:rect l="l" t="t" r="r" b="b"/>
              <a:pathLst>
                <a:path w="16421100" h="1872615">
                  <a:moveTo>
                    <a:pt x="16109187" y="0"/>
                  </a:moveTo>
                  <a:lnTo>
                    <a:pt x="311911" y="0"/>
                  </a:lnTo>
                  <a:lnTo>
                    <a:pt x="265823" y="3428"/>
                  </a:lnTo>
                  <a:lnTo>
                    <a:pt x="221830" y="13207"/>
                  </a:lnTo>
                  <a:lnTo>
                    <a:pt x="180416" y="28956"/>
                  </a:lnTo>
                  <a:lnTo>
                    <a:pt x="142074" y="50292"/>
                  </a:lnTo>
                  <a:lnTo>
                    <a:pt x="107276" y="76581"/>
                  </a:lnTo>
                  <a:lnTo>
                    <a:pt x="76504" y="107314"/>
                  </a:lnTo>
                  <a:lnTo>
                    <a:pt x="50253" y="142112"/>
                  </a:lnTo>
                  <a:lnTo>
                    <a:pt x="28994" y="180594"/>
                  </a:lnTo>
                  <a:lnTo>
                    <a:pt x="13207" y="221995"/>
                  </a:lnTo>
                  <a:lnTo>
                    <a:pt x="3378" y="265938"/>
                  </a:lnTo>
                  <a:lnTo>
                    <a:pt x="0" y="312038"/>
                  </a:lnTo>
                  <a:lnTo>
                    <a:pt x="0" y="1560449"/>
                  </a:lnTo>
                  <a:lnTo>
                    <a:pt x="3378" y="1606550"/>
                  </a:lnTo>
                  <a:lnTo>
                    <a:pt x="13207" y="1650491"/>
                  </a:lnTo>
                  <a:lnTo>
                    <a:pt x="28994" y="1691894"/>
                  </a:lnTo>
                  <a:lnTo>
                    <a:pt x="50253" y="1730375"/>
                  </a:lnTo>
                  <a:lnTo>
                    <a:pt x="76504" y="1765173"/>
                  </a:lnTo>
                  <a:lnTo>
                    <a:pt x="107276" y="1795907"/>
                  </a:lnTo>
                  <a:lnTo>
                    <a:pt x="142074" y="1822195"/>
                  </a:lnTo>
                  <a:lnTo>
                    <a:pt x="180416" y="1843532"/>
                  </a:lnTo>
                  <a:lnTo>
                    <a:pt x="221830" y="1859279"/>
                  </a:lnTo>
                  <a:lnTo>
                    <a:pt x="265823" y="1869059"/>
                  </a:lnTo>
                  <a:lnTo>
                    <a:pt x="311911" y="1872488"/>
                  </a:lnTo>
                  <a:lnTo>
                    <a:pt x="16109187" y="1872488"/>
                  </a:lnTo>
                  <a:lnTo>
                    <a:pt x="16155289" y="1869059"/>
                  </a:lnTo>
                  <a:lnTo>
                    <a:pt x="16199231" y="1859279"/>
                  </a:lnTo>
                  <a:lnTo>
                    <a:pt x="16240633" y="1843532"/>
                  </a:lnTo>
                  <a:lnTo>
                    <a:pt x="16278987" y="1822195"/>
                  </a:lnTo>
                  <a:lnTo>
                    <a:pt x="16313785" y="1795907"/>
                  </a:lnTo>
                  <a:lnTo>
                    <a:pt x="16344519" y="1765173"/>
                  </a:lnTo>
                  <a:lnTo>
                    <a:pt x="16370808" y="1730375"/>
                  </a:lnTo>
                  <a:lnTo>
                    <a:pt x="16392144" y="1691894"/>
                  </a:lnTo>
                  <a:lnTo>
                    <a:pt x="16407892" y="1650491"/>
                  </a:lnTo>
                  <a:lnTo>
                    <a:pt x="16417671" y="1606550"/>
                  </a:lnTo>
                  <a:lnTo>
                    <a:pt x="16421100" y="1560449"/>
                  </a:lnTo>
                  <a:lnTo>
                    <a:pt x="16421100" y="312038"/>
                  </a:lnTo>
                  <a:lnTo>
                    <a:pt x="16417671" y="265938"/>
                  </a:lnTo>
                  <a:lnTo>
                    <a:pt x="16407892" y="221995"/>
                  </a:lnTo>
                  <a:lnTo>
                    <a:pt x="16392144" y="180594"/>
                  </a:lnTo>
                  <a:lnTo>
                    <a:pt x="16370808" y="142112"/>
                  </a:lnTo>
                  <a:lnTo>
                    <a:pt x="16344519" y="107314"/>
                  </a:lnTo>
                  <a:lnTo>
                    <a:pt x="16313785" y="76581"/>
                  </a:lnTo>
                  <a:lnTo>
                    <a:pt x="16278987" y="50292"/>
                  </a:lnTo>
                  <a:lnTo>
                    <a:pt x="16240633" y="28956"/>
                  </a:lnTo>
                  <a:lnTo>
                    <a:pt x="16199231" y="13207"/>
                  </a:lnTo>
                  <a:lnTo>
                    <a:pt x="16155289" y="3428"/>
                  </a:lnTo>
                  <a:lnTo>
                    <a:pt x="16109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6497" y="7088886"/>
              <a:ext cx="16421100" cy="1872614"/>
            </a:xfrm>
            <a:custGeom>
              <a:avLst/>
              <a:gdLst/>
              <a:ahLst/>
              <a:cxnLst/>
              <a:rect l="l" t="t" r="r" b="b"/>
              <a:pathLst>
                <a:path w="16421100" h="1872615">
                  <a:moveTo>
                    <a:pt x="0" y="312038"/>
                  </a:moveTo>
                  <a:lnTo>
                    <a:pt x="3378" y="265937"/>
                  </a:lnTo>
                  <a:lnTo>
                    <a:pt x="13208" y="221995"/>
                  </a:lnTo>
                  <a:lnTo>
                    <a:pt x="28994" y="180593"/>
                  </a:lnTo>
                  <a:lnTo>
                    <a:pt x="50253" y="142112"/>
                  </a:lnTo>
                  <a:lnTo>
                    <a:pt x="76504" y="107314"/>
                  </a:lnTo>
                  <a:lnTo>
                    <a:pt x="107276" y="76580"/>
                  </a:lnTo>
                  <a:lnTo>
                    <a:pt x="142074" y="50291"/>
                  </a:lnTo>
                  <a:lnTo>
                    <a:pt x="180416" y="28955"/>
                  </a:lnTo>
                  <a:lnTo>
                    <a:pt x="221830" y="13207"/>
                  </a:lnTo>
                  <a:lnTo>
                    <a:pt x="265823" y="3428"/>
                  </a:lnTo>
                  <a:lnTo>
                    <a:pt x="311912" y="0"/>
                  </a:lnTo>
                  <a:lnTo>
                    <a:pt x="16109188" y="0"/>
                  </a:lnTo>
                  <a:lnTo>
                    <a:pt x="16155289" y="3428"/>
                  </a:lnTo>
                  <a:lnTo>
                    <a:pt x="16199231" y="13207"/>
                  </a:lnTo>
                  <a:lnTo>
                    <a:pt x="16240633" y="28955"/>
                  </a:lnTo>
                  <a:lnTo>
                    <a:pt x="16278987" y="50291"/>
                  </a:lnTo>
                  <a:lnTo>
                    <a:pt x="16313785" y="76580"/>
                  </a:lnTo>
                  <a:lnTo>
                    <a:pt x="16344519" y="107314"/>
                  </a:lnTo>
                  <a:lnTo>
                    <a:pt x="16370808" y="142112"/>
                  </a:lnTo>
                  <a:lnTo>
                    <a:pt x="16392144" y="180593"/>
                  </a:lnTo>
                  <a:lnTo>
                    <a:pt x="16407892" y="221995"/>
                  </a:lnTo>
                  <a:lnTo>
                    <a:pt x="16417671" y="265937"/>
                  </a:lnTo>
                  <a:lnTo>
                    <a:pt x="16421100" y="312038"/>
                  </a:lnTo>
                  <a:lnTo>
                    <a:pt x="16421100" y="1560448"/>
                  </a:lnTo>
                  <a:lnTo>
                    <a:pt x="16417671" y="1606549"/>
                  </a:lnTo>
                  <a:lnTo>
                    <a:pt x="16407892" y="1650491"/>
                  </a:lnTo>
                  <a:lnTo>
                    <a:pt x="16392144" y="1691893"/>
                  </a:lnTo>
                  <a:lnTo>
                    <a:pt x="16370808" y="1730374"/>
                  </a:lnTo>
                  <a:lnTo>
                    <a:pt x="16344519" y="1765172"/>
                  </a:lnTo>
                  <a:lnTo>
                    <a:pt x="16313785" y="1795906"/>
                  </a:lnTo>
                  <a:lnTo>
                    <a:pt x="16278987" y="1822195"/>
                  </a:lnTo>
                  <a:lnTo>
                    <a:pt x="16240633" y="1843531"/>
                  </a:lnTo>
                  <a:lnTo>
                    <a:pt x="16199231" y="1859279"/>
                  </a:lnTo>
                  <a:lnTo>
                    <a:pt x="16155289" y="1869058"/>
                  </a:lnTo>
                  <a:lnTo>
                    <a:pt x="16109188" y="1872487"/>
                  </a:lnTo>
                  <a:lnTo>
                    <a:pt x="311912" y="1872487"/>
                  </a:lnTo>
                  <a:lnTo>
                    <a:pt x="265823" y="1869058"/>
                  </a:lnTo>
                  <a:lnTo>
                    <a:pt x="221830" y="1859279"/>
                  </a:lnTo>
                  <a:lnTo>
                    <a:pt x="180416" y="1843531"/>
                  </a:lnTo>
                  <a:lnTo>
                    <a:pt x="142074" y="1822195"/>
                  </a:lnTo>
                  <a:lnTo>
                    <a:pt x="107276" y="1795906"/>
                  </a:lnTo>
                  <a:lnTo>
                    <a:pt x="76504" y="1765172"/>
                  </a:lnTo>
                  <a:lnTo>
                    <a:pt x="50253" y="1730374"/>
                  </a:lnTo>
                  <a:lnTo>
                    <a:pt x="28994" y="1691893"/>
                  </a:lnTo>
                  <a:lnTo>
                    <a:pt x="13208" y="1650491"/>
                  </a:lnTo>
                  <a:lnTo>
                    <a:pt x="3378" y="1606549"/>
                  </a:lnTo>
                  <a:lnTo>
                    <a:pt x="0" y="1560448"/>
                  </a:lnTo>
                  <a:lnTo>
                    <a:pt x="0" y="312038"/>
                  </a:lnTo>
                  <a:close/>
                </a:path>
              </a:pathLst>
            </a:custGeom>
            <a:ln w="28956">
              <a:solidFill>
                <a:srgbClr val="52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03477" y="7275321"/>
            <a:ext cx="14798675" cy="13512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dependencies: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brick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cement.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new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constructor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instantiates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drawback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flexible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Anytime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we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well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4835" y="2604706"/>
            <a:ext cx="4453128" cy="38098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874752" y="2682239"/>
            <a:ext cx="4277995" cy="3653154"/>
          </a:xfrm>
          <a:prstGeom prst="rect">
            <a:avLst/>
          </a:prstGeom>
          <a:solidFill>
            <a:srgbClr val="1E1E1E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class</a:t>
            </a:r>
            <a:r>
              <a:rPr dirty="0" sz="2400" spc="-9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10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65150">
              <a:lnSpc>
                <a:spcPct val="100000"/>
              </a:lnSpc>
              <a:spcBef>
                <a:spcPts val="600"/>
              </a:spcBef>
            </a:pP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constructor</a:t>
            </a: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parameter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</a:pP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class</a:t>
            </a:r>
            <a:r>
              <a:rPr dirty="0" sz="2400" spc="-9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12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93750">
              <a:lnSpc>
                <a:spcPct val="100000"/>
              </a:lnSpc>
              <a:spcBef>
                <a:spcPts val="600"/>
              </a:spcBef>
              <a:tabLst>
                <a:tab pos="2515870" algn="l"/>
              </a:tabLst>
            </a:pP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constructor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7047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Code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Dependency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Injection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2977388" y="1941703"/>
            <a:ext cx="38881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Without</a:t>
            </a:r>
            <a:r>
              <a:rPr dirty="0" sz="2400" spc="-9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9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532" y="2629093"/>
            <a:ext cx="5919216" cy="38113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4164" y="2706623"/>
            <a:ext cx="5716905" cy="365506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6858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class</a:t>
            </a:r>
            <a:r>
              <a:rPr dirty="0" sz="2400" spc="-9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8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34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brick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789305" marR="2945130">
              <a:lnSpc>
                <a:spcPts val="3710"/>
              </a:lnSpc>
              <a:spcBef>
                <a:spcPts val="10"/>
              </a:spcBef>
              <a:tabLst>
                <a:tab pos="251333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  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5292C9"/>
                </a:solidFill>
                <a:latin typeface="Calibri"/>
                <a:cs typeface="Calibri"/>
              </a:rPr>
              <a:t>s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</a:t>
            </a:r>
            <a:r>
              <a:rPr dirty="0" sz="2400" spc="-45">
                <a:solidFill>
                  <a:srgbClr val="5292C9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4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spcBef>
                <a:spcPts val="85"/>
              </a:spcBef>
            </a:pP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.brick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4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.cement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11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560705">
              <a:lnSpc>
                <a:spcPct val="100000"/>
              </a:lnSpc>
              <a:spcBef>
                <a:spcPts val="83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3210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3732" y="6928280"/>
            <a:ext cx="16534130" cy="2113915"/>
            <a:chOff x="903732" y="6928280"/>
            <a:chExt cx="16534130" cy="21139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732" y="6928280"/>
              <a:ext cx="16533876" cy="21136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4212" y="6943344"/>
              <a:ext cx="16421100" cy="2017395"/>
            </a:xfrm>
            <a:custGeom>
              <a:avLst/>
              <a:gdLst/>
              <a:ahLst/>
              <a:cxnLst/>
              <a:rect l="l" t="t" r="r" b="b"/>
              <a:pathLst>
                <a:path w="16421100" h="2017395">
                  <a:moveTo>
                    <a:pt x="16085058" y="0"/>
                  </a:moveTo>
                  <a:lnTo>
                    <a:pt x="336041" y="0"/>
                  </a:lnTo>
                  <a:lnTo>
                    <a:pt x="286384" y="3682"/>
                  </a:lnTo>
                  <a:lnTo>
                    <a:pt x="238988" y="14223"/>
                  </a:lnTo>
                  <a:lnTo>
                    <a:pt x="194373" y="31241"/>
                  </a:lnTo>
                  <a:lnTo>
                    <a:pt x="153060" y="54228"/>
                  </a:lnTo>
                  <a:lnTo>
                    <a:pt x="115569" y="82422"/>
                  </a:lnTo>
                  <a:lnTo>
                    <a:pt x="82422" y="115696"/>
                  </a:lnTo>
                  <a:lnTo>
                    <a:pt x="54140" y="153161"/>
                  </a:lnTo>
                  <a:lnTo>
                    <a:pt x="31229" y="194436"/>
                  </a:lnTo>
                  <a:lnTo>
                    <a:pt x="14224" y="239140"/>
                  </a:lnTo>
                  <a:lnTo>
                    <a:pt x="3644" y="286511"/>
                  </a:lnTo>
                  <a:lnTo>
                    <a:pt x="0" y="336168"/>
                  </a:lnTo>
                  <a:lnTo>
                    <a:pt x="0" y="1681098"/>
                  </a:lnTo>
                  <a:lnTo>
                    <a:pt x="3644" y="1730755"/>
                  </a:lnTo>
                  <a:lnTo>
                    <a:pt x="14224" y="1778127"/>
                  </a:lnTo>
                  <a:lnTo>
                    <a:pt x="31229" y="1822830"/>
                  </a:lnTo>
                  <a:lnTo>
                    <a:pt x="54140" y="1864105"/>
                  </a:lnTo>
                  <a:lnTo>
                    <a:pt x="82422" y="1901570"/>
                  </a:lnTo>
                  <a:lnTo>
                    <a:pt x="115569" y="1934844"/>
                  </a:lnTo>
                  <a:lnTo>
                    <a:pt x="153060" y="1963039"/>
                  </a:lnTo>
                  <a:lnTo>
                    <a:pt x="194373" y="1986025"/>
                  </a:lnTo>
                  <a:lnTo>
                    <a:pt x="238988" y="2003043"/>
                  </a:lnTo>
                  <a:lnTo>
                    <a:pt x="286384" y="2013584"/>
                  </a:lnTo>
                  <a:lnTo>
                    <a:pt x="336041" y="2017267"/>
                  </a:lnTo>
                  <a:lnTo>
                    <a:pt x="16085058" y="2017267"/>
                  </a:lnTo>
                  <a:lnTo>
                    <a:pt x="16134715" y="2013584"/>
                  </a:lnTo>
                  <a:lnTo>
                    <a:pt x="16182086" y="2003043"/>
                  </a:lnTo>
                  <a:lnTo>
                    <a:pt x="16226663" y="1986025"/>
                  </a:lnTo>
                  <a:lnTo>
                    <a:pt x="16268065" y="1963039"/>
                  </a:lnTo>
                  <a:lnTo>
                    <a:pt x="16305530" y="1934844"/>
                  </a:lnTo>
                  <a:lnTo>
                    <a:pt x="16338677" y="1901570"/>
                  </a:lnTo>
                  <a:lnTo>
                    <a:pt x="16366998" y="1864105"/>
                  </a:lnTo>
                  <a:lnTo>
                    <a:pt x="16389858" y="1822830"/>
                  </a:lnTo>
                  <a:lnTo>
                    <a:pt x="16406876" y="1778127"/>
                  </a:lnTo>
                  <a:lnTo>
                    <a:pt x="16417417" y="1730755"/>
                  </a:lnTo>
                  <a:lnTo>
                    <a:pt x="16421100" y="1681098"/>
                  </a:lnTo>
                  <a:lnTo>
                    <a:pt x="16421100" y="336168"/>
                  </a:lnTo>
                  <a:lnTo>
                    <a:pt x="16417417" y="286511"/>
                  </a:lnTo>
                  <a:lnTo>
                    <a:pt x="16406876" y="239140"/>
                  </a:lnTo>
                  <a:lnTo>
                    <a:pt x="16389858" y="194436"/>
                  </a:lnTo>
                  <a:lnTo>
                    <a:pt x="16366998" y="153161"/>
                  </a:lnTo>
                  <a:lnTo>
                    <a:pt x="16338677" y="115696"/>
                  </a:lnTo>
                  <a:lnTo>
                    <a:pt x="16305530" y="82422"/>
                  </a:lnTo>
                  <a:lnTo>
                    <a:pt x="16268065" y="54228"/>
                  </a:lnTo>
                  <a:lnTo>
                    <a:pt x="16226663" y="31241"/>
                  </a:lnTo>
                  <a:lnTo>
                    <a:pt x="16182086" y="14223"/>
                  </a:lnTo>
                  <a:lnTo>
                    <a:pt x="16134715" y="3682"/>
                  </a:lnTo>
                  <a:lnTo>
                    <a:pt x="16085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4974" y="6944106"/>
              <a:ext cx="16421100" cy="2017395"/>
            </a:xfrm>
            <a:custGeom>
              <a:avLst/>
              <a:gdLst/>
              <a:ahLst/>
              <a:cxnLst/>
              <a:rect l="l" t="t" r="r" b="b"/>
              <a:pathLst>
                <a:path w="16421100" h="2017395">
                  <a:moveTo>
                    <a:pt x="0" y="336169"/>
                  </a:moveTo>
                  <a:lnTo>
                    <a:pt x="3644" y="286512"/>
                  </a:lnTo>
                  <a:lnTo>
                    <a:pt x="14223" y="239141"/>
                  </a:lnTo>
                  <a:lnTo>
                    <a:pt x="31229" y="194437"/>
                  </a:lnTo>
                  <a:lnTo>
                    <a:pt x="54140" y="153162"/>
                  </a:lnTo>
                  <a:lnTo>
                    <a:pt x="82422" y="115697"/>
                  </a:lnTo>
                  <a:lnTo>
                    <a:pt x="115569" y="82423"/>
                  </a:lnTo>
                  <a:lnTo>
                    <a:pt x="153060" y="54229"/>
                  </a:lnTo>
                  <a:lnTo>
                    <a:pt x="194373" y="31242"/>
                  </a:lnTo>
                  <a:lnTo>
                    <a:pt x="238988" y="14224"/>
                  </a:lnTo>
                  <a:lnTo>
                    <a:pt x="286384" y="3683"/>
                  </a:lnTo>
                  <a:lnTo>
                    <a:pt x="336041" y="0"/>
                  </a:lnTo>
                  <a:lnTo>
                    <a:pt x="16085058" y="0"/>
                  </a:lnTo>
                  <a:lnTo>
                    <a:pt x="16134714" y="3683"/>
                  </a:lnTo>
                  <a:lnTo>
                    <a:pt x="16182085" y="14224"/>
                  </a:lnTo>
                  <a:lnTo>
                    <a:pt x="16226663" y="31242"/>
                  </a:lnTo>
                  <a:lnTo>
                    <a:pt x="16268064" y="54229"/>
                  </a:lnTo>
                  <a:lnTo>
                    <a:pt x="16305530" y="82423"/>
                  </a:lnTo>
                  <a:lnTo>
                    <a:pt x="16338677" y="115697"/>
                  </a:lnTo>
                  <a:lnTo>
                    <a:pt x="16366997" y="153162"/>
                  </a:lnTo>
                  <a:lnTo>
                    <a:pt x="16389858" y="194437"/>
                  </a:lnTo>
                  <a:lnTo>
                    <a:pt x="16406876" y="239141"/>
                  </a:lnTo>
                  <a:lnTo>
                    <a:pt x="16417417" y="286512"/>
                  </a:lnTo>
                  <a:lnTo>
                    <a:pt x="16421100" y="336169"/>
                  </a:lnTo>
                  <a:lnTo>
                    <a:pt x="16421100" y="1681099"/>
                  </a:lnTo>
                  <a:lnTo>
                    <a:pt x="16417417" y="1730756"/>
                  </a:lnTo>
                  <a:lnTo>
                    <a:pt x="16406876" y="1778127"/>
                  </a:lnTo>
                  <a:lnTo>
                    <a:pt x="16389858" y="1822831"/>
                  </a:lnTo>
                  <a:lnTo>
                    <a:pt x="16366997" y="1864106"/>
                  </a:lnTo>
                  <a:lnTo>
                    <a:pt x="16338677" y="1901571"/>
                  </a:lnTo>
                  <a:lnTo>
                    <a:pt x="16305530" y="1934845"/>
                  </a:lnTo>
                  <a:lnTo>
                    <a:pt x="16268064" y="1963039"/>
                  </a:lnTo>
                  <a:lnTo>
                    <a:pt x="16226663" y="1986026"/>
                  </a:lnTo>
                  <a:lnTo>
                    <a:pt x="16182085" y="2003044"/>
                  </a:lnTo>
                  <a:lnTo>
                    <a:pt x="16134714" y="2013585"/>
                  </a:lnTo>
                  <a:lnTo>
                    <a:pt x="16085058" y="2017268"/>
                  </a:lnTo>
                  <a:lnTo>
                    <a:pt x="336041" y="2017268"/>
                  </a:lnTo>
                  <a:lnTo>
                    <a:pt x="286384" y="2013585"/>
                  </a:lnTo>
                  <a:lnTo>
                    <a:pt x="238988" y="2003044"/>
                  </a:lnTo>
                  <a:lnTo>
                    <a:pt x="194373" y="1986026"/>
                  </a:lnTo>
                  <a:lnTo>
                    <a:pt x="153060" y="1963039"/>
                  </a:lnTo>
                  <a:lnTo>
                    <a:pt x="115569" y="1934845"/>
                  </a:lnTo>
                  <a:lnTo>
                    <a:pt x="82422" y="1901571"/>
                  </a:lnTo>
                  <a:lnTo>
                    <a:pt x="54140" y="1864106"/>
                  </a:lnTo>
                  <a:lnTo>
                    <a:pt x="31229" y="1822831"/>
                  </a:lnTo>
                  <a:lnTo>
                    <a:pt x="14223" y="1778127"/>
                  </a:lnTo>
                  <a:lnTo>
                    <a:pt x="3644" y="1730756"/>
                  </a:lnTo>
                  <a:lnTo>
                    <a:pt x="0" y="1681099"/>
                  </a:lnTo>
                  <a:lnTo>
                    <a:pt x="0" y="336169"/>
                  </a:lnTo>
                  <a:close/>
                </a:path>
              </a:pathLst>
            </a:custGeom>
            <a:ln w="28956">
              <a:solidFill>
                <a:srgbClr val="52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10488" y="7133590"/>
            <a:ext cx="15869919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new code,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moved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definition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dependencies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inside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constructor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wall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constructor.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So,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just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consumes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55600" marR="17970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those dependencies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external 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class and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resolved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drawback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 that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8795" y="2629093"/>
            <a:ext cx="5920740" cy="38113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282428" y="2706623"/>
            <a:ext cx="5718175" cy="365506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6858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class</a:t>
            </a:r>
            <a:r>
              <a:rPr dirty="0" sz="2400" spc="-9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7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791845">
              <a:lnSpc>
                <a:spcPct val="100000"/>
              </a:lnSpc>
              <a:spcBef>
                <a:spcPts val="34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brick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79184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477645" marR="1295400" indent="-685800">
              <a:lnSpc>
                <a:spcPct val="120000"/>
              </a:lnSpc>
              <a:spcBef>
                <a:spcPts val="5"/>
              </a:spcBef>
            </a:pP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constructor</a:t>
            </a: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brick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cement</a:t>
            </a:r>
            <a:r>
              <a:rPr dirty="0" sz="2400" spc="-5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{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.brick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brick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.cement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cement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  <a:spcBef>
                <a:spcPts val="82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04854" y="1941703"/>
            <a:ext cx="3458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6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2593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Code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Dependency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Injection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2037" y="1867661"/>
            <a:ext cx="11449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better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resolves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issue,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consider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below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cases: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3189900"/>
            <a:ext cx="5478780" cy="2881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5067" y="3258311"/>
            <a:ext cx="5282565" cy="274320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tabLst>
                <a:tab pos="3108960" algn="l"/>
              </a:tabLst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nbrick</a:t>
            </a:r>
            <a:r>
              <a:rPr dirty="0" sz="2400" spc="-4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5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05410">
              <a:lnSpc>
                <a:spcPct val="100000"/>
              </a:lnSpc>
              <a:tabLst>
                <a:tab pos="3773804" algn="l"/>
              </a:tabLst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ncement</a:t>
            </a:r>
            <a:r>
              <a:rPr dirty="0" sz="2400" spc="-4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6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105410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nwall</a:t>
            </a:r>
            <a:r>
              <a:rPr dirty="0" sz="2400" spc="-3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3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nbrick,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ncement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3847" y="3189900"/>
            <a:ext cx="5477256" cy="28817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04431" y="3258311"/>
            <a:ext cx="5280660" cy="274320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nbrick</a:t>
            </a:r>
            <a:r>
              <a:rPr dirty="0" sz="2400" spc="-6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5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parameter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tabLst>
                <a:tab pos="3774440" algn="l"/>
              </a:tabLst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ncement</a:t>
            </a:r>
            <a:r>
              <a:rPr dirty="0" sz="2400" spc="-5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5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nwall</a:t>
            </a:r>
            <a:r>
              <a:rPr dirty="0" sz="2400" spc="-4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4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nbrick,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ncement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1688" y="3189900"/>
            <a:ext cx="5478780" cy="28817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82271" y="3258311"/>
            <a:ext cx="5282565" cy="274320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nbrick</a:t>
            </a:r>
            <a:r>
              <a:rPr dirty="0" sz="2400" spc="-6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4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7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parameter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4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92C1DC"/>
                </a:solidFill>
                <a:latin typeface="Calibri"/>
                <a:cs typeface="Calibri"/>
              </a:rPr>
              <a:t>ncement</a:t>
            </a:r>
            <a:r>
              <a:rPr dirty="0" sz="2400" spc="-3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4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(parameter);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nwall</a:t>
            </a:r>
            <a:r>
              <a:rPr dirty="0" sz="2400" spc="-3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4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nbrick,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ncement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2208" y="6928280"/>
            <a:ext cx="16529685" cy="2113915"/>
            <a:chOff x="902208" y="6928280"/>
            <a:chExt cx="16529685" cy="21139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208" y="6928280"/>
              <a:ext cx="16529304" cy="21136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4212" y="6943344"/>
              <a:ext cx="16416655" cy="2017395"/>
            </a:xfrm>
            <a:custGeom>
              <a:avLst/>
              <a:gdLst/>
              <a:ahLst/>
              <a:cxnLst/>
              <a:rect l="l" t="t" r="r" b="b"/>
              <a:pathLst>
                <a:path w="16416655" h="2017395">
                  <a:moveTo>
                    <a:pt x="16080359" y="0"/>
                  </a:moveTo>
                  <a:lnTo>
                    <a:pt x="336041" y="0"/>
                  </a:lnTo>
                  <a:lnTo>
                    <a:pt x="286397" y="3682"/>
                  </a:lnTo>
                  <a:lnTo>
                    <a:pt x="239001" y="14223"/>
                  </a:lnTo>
                  <a:lnTo>
                    <a:pt x="194386" y="31241"/>
                  </a:lnTo>
                  <a:lnTo>
                    <a:pt x="153073" y="54228"/>
                  </a:lnTo>
                  <a:lnTo>
                    <a:pt x="115582" y="82422"/>
                  </a:lnTo>
                  <a:lnTo>
                    <a:pt x="82422" y="115696"/>
                  </a:lnTo>
                  <a:lnTo>
                    <a:pt x="54140" y="153161"/>
                  </a:lnTo>
                  <a:lnTo>
                    <a:pt x="31229" y="194436"/>
                  </a:lnTo>
                  <a:lnTo>
                    <a:pt x="14224" y="239140"/>
                  </a:lnTo>
                  <a:lnTo>
                    <a:pt x="3644" y="286511"/>
                  </a:lnTo>
                  <a:lnTo>
                    <a:pt x="0" y="336168"/>
                  </a:lnTo>
                  <a:lnTo>
                    <a:pt x="0" y="1681098"/>
                  </a:lnTo>
                  <a:lnTo>
                    <a:pt x="3644" y="1730755"/>
                  </a:lnTo>
                  <a:lnTo>
                    <a:pt x="14224" y="1778127"/>
                  </a:lnTo>
                  <a:lnTo>
                    <a:pt x="31229" y="1822830"/>
                  </a:lnTo>
                  <a:lnTo>
                    <a:pt x="54140" y="1864105"/>
                  </a:lnTo>
                  <a:lnTo>
                    <a:pt x="82422" y="1901570"/>
                  </a:lnTo>
                  <a:lnTo>
                    <a:pt x="115582" y="1934844"/>
                  </a:lnTo>
                  <a:lnTo>
                    <a:pt x="153073" y="1963039"/>
                  </a:lnTo>
                  <a:lnTo>
                    <a:pt x="194386" y="1986025"/>
                  </a:lnTo>
                  <a:lnTo>
                    <a:pt x="239001" y="2003043"/>
                  </a:lnTo>
                  <a:lnTo>
                    <a:pt x="286397" y="2013584"/>
                  </a:lnTo>
                  <a:lnTo>
                    <a:pt x="336041" y="2017267"/>
                  </a:lnTo>
                  <a:lnTo>
                    <a:pt x="16080359" y="2017267"/>
                  </a:lnTo>
                  <a:lnTo>
                    <a:pt x="16130016" y="2013584"/>
                  </a:lnTo>
                  <a:lnTo>
                    <a:pt x="16177387" y="2003043"/>
                  </a:lnTo>
                  <a:lnTo>
                    <a:pt x="16221964" y="1986025"/>
                  </a:lnTo>
                  <a:lnTo>
                    <a:pt x="16263366" y="1963039"/>
                  </a:lnTo>
                  <a:lnTo>
                    <a:pt x="16300831" y="1934844"/>
                  </a:lnTo>
                  <a:lnTo>
                    <a:pt x="16333978" y="1901570"/>
                  </a:lnTo>
                  <a:lnTo>
                    <a:pt x="16362299" y="1864105"/>
                  </a:lnTo>
                  <a:lnTo>
                    <a:pt x="16385159" y="1822830"/>
                  </a:lnTo>
                  <a:lnTo>
                    <a:pt x="16402177" y="1778127"/>
                  </a:lnTo>
                  <a:lnTo>
                    <a:pt x="16412718" y="1730755"/>
                  </a:lnTo>
                  <a:lnTo>
                    <a:pt x="16416401" y="1681098"/>
                  </a:lnTo>
                  <a:lnTo>
                    <a:pt x="16416401" y="336168"/>
                  </a:lnTo>
                  <a:lnTo>
                    <a:pt x="16412718" y="286511"/>
                  </a:lnTo>
                  <a:lnTo>
                    <a:pt x="16402177" y="239140"/>
                  </a:lnTo>
                  <a:lnTo>
                    <a:pt x="16385159" y="194436"/>
                  </a:lnTo>
                  <a:lnTo>
                    <a:pt x="16362299" y="153161"/>
                  </a:lnTo>
                  <a:lnTo>
                    <a:pt x="16333978" y="115696"/>
                  </a:lnTo>
                  <a:lnTo>
                    <a:pt x="16300831" y="82422"/>
                  </a:lnTo>
                  <a:lnTo>
                    <a:pt x="16263366" y="54228"/>
                  </a:lnTo>
                  <a:lnTo>
                    <a:pt x="16221964" y="31241"/>
                  </a:lnTo>
                  <a:lnTo>
                    <a:pt x="16177387" y="14223"/>
                  </a:lnTo>
                  <a:lnTo>
                    <a:pt x="16130016" y="3682"/>
                  </a:lnTo>
                  <a:lnTo>
                    <a:pt x="16080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4974" y="6944106"/>
              <a:ext cx="16416655" cy="2017395"/>
            </a:xfrm>
            <a:custGeom>
              <a:avLst/>
              <a:gdLst/>
              <a:ahLst/>
              <a:cxnLst/>
              <a:rect l="l" t="t" r="r" b="b"/>
              <a:pathLst>
                <a:path w="16416655" h="2017395">
                  <a:moveTo>
                    <a:pt x="0" y="336169"/>
                  </a:moveTo>
                  <a:lnTo>
                    <a:pt x="3644" y="286512"/>
                  </a:lnTo>
                  <a:lnTo>
                    <a:pt x="14223" y="239141"/>
                  </a:lnTo>
                  <a:lnTo>
                    <a:pt x="31229" y="194437"/>
                  </a:lnTo>
                  <a:lnTo>
                    <a:pt x="54140" y="153162"/>
                  </a:lnTo>
                  <a:lnTo>
                    <a:pt x="82422" y="115697"/>
                  </a:lnTo>
                  <a:lnTo>
                    <a:pt x="115582" y="82423"/>
                  </a:lnTo>
                  <a:lnTo>
                    <a:pt x="153073" y="54229"/>
                  </a:lnTo>
                  <a:lnTo>
                    <a:pt x="194386" y="31242"/>
                  </a:lnTo>
                  <a:lnTo>
                    <a:pt x="239001" y="14224"/>
                  </a:lnTo>
                  <a:lnTo>
                    <a:pt x="286397" y="3683"/>
                  </a:lnTo>
                  <a:lnTo>
                    <a:pt x="336041" y="0"/>
                  </a:lnTo>
                  <a:lnTo>
                    <a:pt x="16080359" y="0"/>
                  </a:lnTo>
                  <a:lnTo>
                    <a:pt x="16130016" y="3683"/>
                  </a:lnTo>
                  <a:lnTo>
                    <a:pt x="16177387" y="14224"/>
                  </a:lnTo>
                  <a:lnTo>
                    <a:pt x="16221964" y="31242"/>
                  </a:lnTo>
                  <a:lnTo>
                    <a:pt x="16263366" y="54229"/>
                  </a:lnTo>
                  <a:lnTo>
                    <a:pt x="16300831" y="82423"/>
                  </a:lnTo>
                  <a:lnTo>
                    <a:pt x="16333977" y="115697"/>
                  </a:lnTo>
                  <a:lnTo>
                    <a:pt x="16362298" y="153162"/>
                  </a:lnTo>
                  <a:lnTo>
                    <a:pt x="16385159" y="194437"/>
                  </a:lnTo>
                  <a:lnTo>
                    <a:pt x="16402177" y="239141"/>
                  </a:lnTo>
                  <a:lnTo>
                    <a:pt x="16412718" y="286512"/>
                  </a:lnTo>
                  <a:lnTo>
                    <a:pt x="16416401" y="336169"/>
                  </a:lnTo>
                  <a:lnTo>
                    <a:pt x="16416401" y="1681099"/>
                  </a:lnTo>
                  <a:lnTo>
                    <a:pt x="16412718" y="1730756"/>
                  </a:lnTo>
                  <a:lnTo>
                    <a:pt x="16402177" y="1778127"/>
                  </a:lnTo>
                  <a:lnTo>
                    <a:pt x="16385159" y="1822831"/>
                  </a:lnTo>
                  <a:lnTo>
                    <a:pt x="16362298" y="1864106"/>
                  </a:lnTo>
                  <a:lnTo>
                    <a:pt x="16333977" y="1901571"/>
                  </a:lnTo>
                  <a:lnTo>
                    <a:pt x="16300831" y="1934845"/>
                  </a:lnTo>
                  <a:lnTo>
                    <a:pt x="16263366" y="1963039"/>
                  </a:lnTo>
                  <a:lnTo>
                    <a:pt x="16221964" y="1986026"/>
                  </a:lnTo>
                  <a:lnTo>
                    <a:pt x="16177387" y="2003044"/>
                  </a:lnTo>
                  <a:lnTo>
                    <a:pt x="16130016" y="2013585"/>
                  </a:lnTo>
                  <a:lnTo>
                    <a:pt x="16080359" y="2017268"/>
                  </a:lnTo>
                  <a:lnTo>
                    <a:pt x="336041" y="2017268"/>
                  </a:lnTo>
                  <a:lnTo>
                    <a:pt x="286397" y="2013585"/>
                  </a:lnTo>
                  <a:lnTo>
                    <a:pt x="239001" y="2003044"/>
                  </a:lnTo>
                  <a:lnTo>
                    <a:pt x="194386" y="1986026"/>
                  </a:lnTo>
                  <a:lnTo>
                    <a:pt x="153073" y="1963039"/>
                  </a:lnTo>
                  <a:lnTo>
                    <a:pt x="115582" y="1934845"/>
                  </a:lnTo>
                  <a:lnTo>
                    <a:pt x="82422" y="1901571"/>
                  </a:lnTo>
                  <a:lnTo>
                    <a:pt x="54140" y="1864106"/>
                  </a:lnTo>
                  <a:lnTo>
                    <a:pt x="31229" y="1822831"/>
                  </a:lnTo>
                  <a:lnTo>
                    <a:pt x="14223" y="1778127"/>
                  </a:lnTo>
                  <a:lnTo>
                    <a:pt x="3644" y="1730756"/>
                  </a:lnTo>
                  <a:lnTo>
                    <a:pt x="0" y="1681099"/>
                  </a:lnTo>
                  <a:lnTo>
                    <a:pt x="0" y="336169"/>
                  </a:lnTo>
                  <a:close/>
                </a:path>
              </a:pathLst>
            </a:custGeom>
            <a:ln w="28956">
              <a:solidFill>
                <a:srgbClr val="52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10488" y="7020940"/>
            <a:ext cx="15781019" cy="171703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first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brick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cement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pass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Now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even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brick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accepts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(like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brick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size)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Same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case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cement: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even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cement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accepts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no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wall.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code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is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much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more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flexible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1389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Dependency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Injection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as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Framework: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Problem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564" y="2098761"/>
            <a:ext cx="8785860" cy="40505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26152" y="2177795"/>
            <a:ext cx="8525510" cy="3881754"/>
          </a:xfrm>
          <a:prstGeom prst="rect">
            <a:avLst/>
          </a:prstGeom>
          <a:solidFill>
            <a:srgbClr val="1E1E1E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tabLst>
                <a:tab pos="3246755" algn="l"/>
              </a:tabLst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nbrick</a:t>
            </a:r>
            <a:r>
              <a:rPr dirty="0" sz="2400" spc="-3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4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50"/>
              </a:spcBef>
              <a:tabLst>
                <a:tab pos="3910965" algn="l"/>
              </a:tabLst>
            </a:pP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nc</a:t>
            </a:r>
            <a:r>
              <a:rPr dirty="0" sz="2400" spc="5">
                <a:solidFill>
                  <a:srgbClr val="92C1DC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t</a:t>
            </a:r>
            <a:r>
              <a:rPr dirty="0" sz="2400" spc="-7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w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3B8D7B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t</a:t>
            </a:r>
            <a:r>
              <a:rPr dirty="0" sz="2400" spc="-6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575"/>
              </a:spcBef>
              <a:tabLst>
                <a:tab pos="3441700" algn="l"/>
              </a:tabLst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dep1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7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 marR="4847590">
              <a:lnSpc>
                <a:spcPct val="120800"/>
              </a:lnSpc>
              <a:spcBef>
                <a:spcPts val="229"/>
              </a:spcBef>
              <a:tabLst>
                <a:tab pos="3441700" algn="l"/>
              </a:tabLst>
            </a:pP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2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w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3B8D7B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t</a:t>
            </a:r>
            <a:r>
              <a:rPr dirty="0" sz="2400" spc="-6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  </a:t>
            </a: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3</a:t>
            </a:r>
            <a:r>
              <a:rPr dirty="0" sz="2400" spc="-2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w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3B8D7B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t</a:t>
            </a:r>
            <a:r>
              <a:rPr dirty="0" sz="2400" spc="-7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600"/>
              </a:spcBef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depn</a:t>
            </a:r>
            <a:r>
              <a:rPr dirty="0" sz="2400" spc="-2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9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dep3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3782" y="5229605"/>
            <a:ext cx="8353425" cy="492759"/>
          </a:xfrm>
          <a:prstGeom prst="rect">
            <a:avLst/>
          </a:prstGeom>
          <a:solidFill>
            <a:srgbClr val="1E1E1E"/>
          </a:solidFill>
          <a:ln w="38100">
            <a:solidFill>
              <a:srgbClr val="F09C1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4305">
              <a:lnSpc>
                <a:spcPts val="2750"/>
              </a:lnSpc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nwall</a:t>
            </a:r>
            <a:r>
              <a:rPr dirty="0" sz="2400" spc="-5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2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nbrick,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ncement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dep1,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dep2,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dep3,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depn)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3732" y="6928280"/>
            <a:ext cx="16534130" cy="2113915"/>
            <a:chOff x="903732" y="6928280"/>
            <a:chExt cx="16534130" cy="21139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732" y="6928280"/>
              <a:ext cx="16533876" cy="21136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4212" y="6943344"/>
              <a:ext cx="16421100" cy="2017395"/>
            </a:xfrm>
            <a:custGeom>
              <a:avLst/>
              <a:gdLst/>
              <a:ahLst/>
              <a:cxnLst/>
              <a:rect l="l" t="t" r="r" b="b"/>
              <a:pathLst>
                <a:path w="16421100" h="2017395">
                  <a:moveTo>
                    <a:pt x="16085058" y="0"/>
                  </a:moveTo>
                  <a:lnTo>
                    <a:pt x="336041" y="0"/>
                  </a:lnTo>
                  <a:lnTo>
                    <a:pt x="286384" y="3682"/>
                  </a:lnTo>
                  <a:lnTo>
                    <a:pt x="238988" y="14223"/>
                  </a:lnTo>
                  <a:lnTo>
                    <a:pt x="194373" y="31241"/>
                  </a:lnTo>
                  <a:lnTo>
                    <a:pt x="153060" y="54228"/>
                  </a:lnTo>
                  <a:lnTo>
                    <a:pt x="115569" y="82422"/>
                  </a:lnTo>
                  <a:lnTo>
                    <a:pt x="82422" y="115696"/>
                  </a:lnTo>
                  <a:lnTo>
                    <a:pt x="54140" y="153161"/>
                  </a:lnTo>
                  <a:lnTo>
                    <a:pt x="31229" y="194436"/>
                  </a:lnTo>
                  <a:lnTo>
                    <a:pt x="14224" y="239140"/>
                  </a:lnTo>
                  <a:lnTo>
                    <a:pt x="3644" y="286511"/>
                  </a:lnTo>
                  <a:lnTo>
                    <a:pt x="0" y="336168"/>
                  </a:lnTo>
                  <a:lnTo>
                    <a:pt x="0" y="1681098"/>
                  </a:lnTo>
                  <a:lnTo>
                    <a:pt x="3644" y="1730755"/>
                  </a:lnTo>
                  <a:lnTo>
                    <a:pt x="14224" y="1778127"/>
                  </a:lnTo>
                  <a:lnTo>
                    <a:pt x="31229" y="1822830"/>
                  </a:lnTo>
                  <a:lnTo>
                    <a:pt x="54140" y="1864105"/>
                  </a:lnTo>
                  <a:lnTo>
                    <a:pt x="82422" y="1901570"/>
                  </a:lnTo>
                  <a:lnTo>
                    <a:pt x="115569" y="1934844"/>
                  </a:lnTo>
                  <a:lnTo>
                    <a:pt x="153060" y="1963039"/>
                  </a:lnTo>
                  <a:lnTo>
                    <a:pt x="194373" y="1986025"/>
                  </a:lnTo>
                  <a:lnTo>
                    <a:pt x="238988" y="2003043"/>
                  </a:lnTo>
                  <a:lnTo>
                    <a:pt x="286384" y="2013584"/>
                  </a:lnTo>
                  <a:lnTo>
                    <a:pt x="336041" y="2017267"/>
                  </a:lnTo>
                  <a:lnTo>
                    <a:pt x="16085058" y="2017267"/>
                  </a:lnTo>
                  <a:lnTo>
                    <a:pt x="16134715" y="2013584"/>
                  </a:lnTo>
                  <a:lnTo>
                    <a:pt x="16182086" y="2003043"/>
                  </a:lnTo>
                  <a:lnTo>
                    <a:pt x="16226663" y="1986025"/>
                  </a:lnTo>
                  <a:lnTo>
                    <a:pt x="16268065" y="1963039"/>
                  </a:lnTo>
                  <a:lnTo>
                    <a:pt x="16305530" y="1934844"/>
                  </a:lnTo>
                  <a:lnTo>
                    <a:pt x="16338677" y="1901570"/>
                  </a:lnTo>
                  <a:lnTo>
                    <a:pt x="16366998" y="1864105"/>
                  </a:lnTo>
                  <a:lnTo>
                    <a:pt x="16389858" y="1822830"/>
                  </a:lnTo>
                  <a:lnTo>
                    <a:pt x="16406876" y="1778127"/>
                  </a:lnTo>
                  <a:lnTo>
                    <a:pt x="16417417" y="1730755"/>
                  </a:lnTo>
                  <a:lnTo>
                    <a:pt x="16421100" y="1681098"/>
                  </a:lnTo>
                  <a:lnTo>
                    <a:pt x="16421100" y="336168"/>
                  </a:lnTo>
                  <a:lnTo>
                    <a:pt x="16417417" y="286511"/>
                  </a:lnTo>
                  <a:lnTo>
                    <a:pt x="16406876" y="239140"/>
                  </a:lnTo>
                  <a:lnTo>
                    <a:pt x="16389858" y="194436"/>
                  </a:lnTo>
                  <a:lnTo>
                    <a:pt x="16366998" y="153161"/>
                  </a:lnTo>
                  <a:lnTo>
                    <a:pt x="16338677" y="115696"/>
                  </a:lnTo>
                  <a:lnTo>
                    <a:pt x="16305530" y="82422"/>
                  </a:lnTo>
                  <a:lnTo>
                    <a:pt x="16268065" y="54228"/>
                  </a:lnTo>
                  <a:lnTo>
                    <a:pt x="16226663" y="31241"/>
                  </a:lnTo>
                  <a:lnTo>
                    <a:pt x="16182086" y="14223"/>
                  </a:lnTo>
                  <a:lnTo>
                    <a:pt x="16134715" y="3682"/>
                  </a:lnTo>
                  <a:lnTo>
                    <a:pt x="16085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4974" y="6944106"/>
              <a:ext cx="16421100" cy="2017395"/>
            </a:xfrm>
            <a:custGeom>
              <a:avLst/>
              <a:gdLst/>
              <a:ahLst/>
              <a:cxnLst/>
              <a:rect l="l" t="t" r="r" b="b"/>
              <a:pathLst>
                <a:path w="16421100" h="2017395">
                  <a:moveTo>
                    <a:pt x="0" y="336169"/>
                  </a:moveTo>
                  <a:lnTo>
                    <a:pt x="3644" y="286512"/>
                  </a:lnTo>
                  <a:lnTo>
                    <a:pt x="14223" y="239141"/>
                  </a:lnTo>
                  <a:lnTo>
                    <a:pt x="31229" y="194437"/>
                  </a:lnTo>
                  <a:lnTo>
                    <a:pt x="54140" y="153162"/>
                  </a:lnTo>
                  <a:lnTo>
                    <a:pt x="82422" y="115697"/>
                  </a:lnTo>
                  <a:lnTo>
                    <a:pt x="115569" y="82423"/>
                  </a:lnTo>
                  <a:lnTo>
                    <a:pt x="153060" y="54229"/>
                  </a:lnTo>
                  <a:lnTo>
                    <a:pt x="194373" y="31242"/>
                  </a:lnTo>
                  <a:lnTo>
                    <a:pt x="238988" y="14224"/>
                  </a:lnTo>
                  <a:lnTo>
                    <a:pt x="286384" y="3683"/>
                  </a:lnTo>
                  <a:lnTo>
                    <a:pt x="336041" y="0"/>
                  </a:lnTo>
                  <a:lnTo>
                    <a:pt x="16085058" y="0"/>
                  </a:lnTo>
                  <a:lnTo>
                    <a:pt x="16134714" y="3683"/>
                  </a:lnTo>
                  <a:lnTo>
                    <a:pt x="16182085" y="14224"/>
                  </a:lnTo>
                  <a:lnTo>
                    <a:pt x="16226663" y="31242"/>
                  </a:lnTo>
                  <a:lnTo>
                    <a:pt x="16268064" y="54229"/>
                  </a:lnTo>
                  <a:lnTo>
                    <a:pt x="16305530" y="82423"/>
                  </a:lnTo>
                  <a:lnTo>
                    <a:pt x="16338677" y="115697"/>
                  </a:lnTo>
                  <a:lnTo>
                    <a:pt x="16366997" y="153162"/>
                  </a:lnTo>
                  <a:lnTo>
                    <a:pt x="16389858" y="194437"/>
                  </a:lnTo>
                  <a:lnTo>
                    <a:pt x="16406876" y="239141"/>
                  </a:lnTo>
                  <a:lnTo>
                    <a:pt x="16417417" y="286512"/>
                  </a:lnTo>
                  <a:lnTo>
                    <a:pt x="16421100" y="336169"/>
                  </a:lnTo>
                  <a:lnTo>
                    <a:pt x="16421100" y="1681099"/>
                  </a:lnTo>
                  <a:lnTo>
                    <a:pt x="16417417" y="1730756"/>
                  </a:lnTo>
                  <a:lnTo>
                    <a:pt x="16406876" y="1778127"/>
                  </a:lnTo>
                  <a:lnTo>
                    <a:pt x="16389858" y="1822831"/>
                  </a:lnTo>
                  <a:lnTo>
                    <a:pt x="16366997" y="1864106"/>
                  </a:lnTo>
                  <a:lnTo>
                    <a:pt x="16338677" y="1901571"/>
                  </a:lnTo>
                  <a:lnTo>
                    <a:pt x="16305530" y="1934845"/>
                  </a:lnTo>
                  <a:lnTo>
                    <a:pt x="16268064" y="1963039"/>
                  </a:lnTo>
                  <a:lnTo>
                    <a:pt x="16226663" y="1986026"/>
                  </a:lnTo>
                  <a:lnTo>
                    <a:pt x="16182085" y="2003044"/>
                  </a:lnTo>
                  <a:lnTo>
                    <a:pt x="16134714" y="2013585"/>
                  </a:lnTo>
                  <a:lnTo>
                    <a:pt x="16085058" y="2017268"/>
                  </a:lnTo>
                  <a:lnTo>
                    <a:pt x="336041" y="2017268"/>
                  </a:lnTo>
                  <a:lnTo>
                    <a:pt x="286384" y="2013585"/>
                  </a:lnTo>
                  <a:lnTo>
                    <a:pt x="238988" y="2003044"/>
                  </a:lnTo>
                  <a:lnTo>
                    <a:pt x="194373" y="1986026"/>
                  </a:lnTo>
                  <a:lnTo>
                    <a:pt x="153060" y="1963039"/>
                  </a:lnTo>
                  <a:lnTo>
                    <a:pt x="115569" y="1934845"/>
                  </a:lnTo>
                  <a:lnTo>
                    <a:pt x="82422" y="1901571"/>
                  </a:lnTo>
                  <a:lnTo>
                    <a:pt x="54140" y="1864106"/>
                  </a:lnTo>
                  <a:lnTo>
                    <a:pt x="31229" y="1822831"/>
                  </a:lnTo>
                  <a:lnTo>
                    <a:pt x="14223" y="1778127"/>
                  </a:lnTo>
                  <a:lnTo>
                    <a:pt x="3644" y="1730756"/>
                  </a:lnTo>
                  <a:lnTo>
                    <a:pt x="0" y="1681099"/>
                  </a:lnTo>
                  <a:lnTo>
                    <a:pt x="0" y="336169"/>
                  </a:lnTo>
                  <a:close/>
                </a:path>
              </a:pathLst>
            </a:custGeom>
            <a:ln w="28956">
              <a:solidFill>
                <a:srgbClr val="52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10488" y="7097014"/>
            <a:ext cx="14749780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25">
                <a:solidFill>
                  <a:srgbClr val="5F5F5F"/>
                </a:solidFill>
                <a:latin typeface="Calibri"/>
                <a:cs typeface="Calibri"/>
              </a:rPr>
              <a:t>Take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look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example, we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 again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multiple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previous code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was just two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brick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cement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wall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multiple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those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before</a:t>
            </a:r>
            <a:r>
              <a:rPr dirty="0" sz="24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passing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them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number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grow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becomes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really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difficult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manage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0957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Dependency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Injection</a:t>
            </a:r>
            <a:r>
              <a:rPr dirty="0" sz="5600" spc="-114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as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Framework: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Solution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564" y="2098761"/>
            <a:ext cx="8785860" cy="40505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26152" y="2177795"/>
            <a:ext cx="8525510" cy="3881754"/>
          </a:xfrm>
          <a:prstGeom prst="rect">
            <a:avLst/>
          </a:prstGeom>
          <a:solidFill>
            <a:srgbClr val="1E1E1E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tabLst>
                <a:tab pos="3246755" algn="l"/>
              </a:tabLst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nbrick</a:t>
            </a:r>
            <a:r>
              <a:rPr dirty="0" sz="2400" spc="-3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brick</a:t>
            </a:r>
            <a:r>
              <a:rPr dirty="0" sz="2400" spc="-4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50"/>
              </a:spcBef>
              <a:tabLst>
                <a:tab pos="3910965" algn="l"/>
              </a:tabLst>
            </a:pP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nc</a:t>
            </a:r>
            <a:r>
              <a:rPr dirty="0" sz="2400" spc="5">
                <a:solidFill>
                  <a:srgbClr val="92C1DC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t</a:t>
            </a:r>
            <a:r>
              <a:rPr dirty="0" sz="2400" spc="-7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w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3B8D7B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t</a:t>
            </a:r>
            <a:r>
              <a:rPr dirty="0" sz="2400" spc="-6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575"/>
              </a:spcBef>
              <a:tabLst>
                <a:tab pos="3441700" algn="l"/>
              </a:tabLst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dep1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7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 marR="4847590">
              <a:lnSpc>
                <a:spcPct val="120800"/>
              </a:lnSpc>
              <a:spcBef>
                <a:spcPts val="229"/>
              </a:spcBef>
              <a:tabLst>
                <a:tab pos="3441700" algn="l"/>
              </a:tabLst>
            </a:pP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2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w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3B8D7B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t</a:t>
            </a:r>
            <a:r>
              <a:rPr dirty="0" sz="2400" spc="-6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  </a:t>
            </a:r>
            <a:r>
              <a:rPr dirty="0" sz="2400" spc="-55">
                <a:solidFill>
                  <a:srgbClr val="5292C9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</a:t>
            </a:r>
            <a:r>
              <a:rPr dirty="0" sz="2400">
                <a:solidFill>
                  <a:srgbClr val="92C1DC"/>
                </a:solidFill>
                <a:latin typeface="Calibri"/>
                <a:cs typeface="Calibri"/>
              </a:rPr>
              <a:t>3</a:t>
            </a:r>
            <a:r>
              <a:rPr dirty="0" sz="2400" spc="-2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</a:t>
            </a:r>
            <a:r>
              <a:rPr dirty="0" sz="2400" spc="-10">
                <a:solidFill>
                  <a:srgbClr val="5292C9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292C9"/>
                </a:solidFill>
                <a:latin typeface="Calibri"/>
                <a:cs typeface="Calibri"/>
              </a:rPr>
              <a:t>w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c</a:t>
            </a:r>
            <a:r>
              <a:rPr dirty="0" sz="2400" spc="5">
                <a:solidFill>
                  <a:srgbClr val="3B8D7B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me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3B8D7B"/>
                </a:solidFill>
                <a:latin typeface="Calibri"/>
                <a:cs typeface="Calibri"/>
              </a:rPr>
              <a:t>t</a:t>
            </a:r>
            <a:r>
              <a:rPr dirty="0" sz="2400" spc="-7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	)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600"/>
              </a:spcBef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3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C1DC"/>
                </a:solidFill>
                <a:latin typeface="Calibri"/>
                <a:cs typeface="Calibri"/>
              </a:rPr>
              <a:t>depn</a:t>
            </a:r>
            <a:r>
              <a:rPr dirty="0" sz="2400" spc="-25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3B8D7B"/>
                </a:solidFill>
                <a:latin typeface="Calibri"/>
                <a:cs typeface="Calibri"/>
              </a:rPr>
              <a:t>cement</a:t>
            </a:r>
            <a:r>
              <a:rPr dirty="0" sz="2400" spc="-90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dep3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600"/>
              </a:spcBef>
            </a:pP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var</a:t>
            </a:r>
            <a:r>
              <a:rPr dirty="0" sz="2400" spc="-20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92C1DC"/>
                </a:solidFill>
                <a:latin typeface="Calibri"/>
                <a:cs typeface="Calibri"/>
              </a:rPr>
              <a:t>nwall</a:t>
            </a:r>
            <a:r>
              <a:rPr dirty="0" sz="2400" spc="-50">
                <a:solidFill>
                  <a:srgbClr val="92C1D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292C9"/>
                </a:solidFill>
                <a:latin typeface="Calibri"/>
                <a:cs typeface="Calibri"/>
              </a:rPr>
              <a:t>new</a:t>
            </a:r>
            <a:r>
              <a:rPr dirty="0" sz="2400" spc="-25">
                <a:solidFill>
                  <a:srgbClr val="5292C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3B8D7B"/>
                </a:solidFill>
                <a:latin typeface="Calibri"/>
                <a:cs typeface="Calibri"/>
              </a:rPr>
              <a:t>wall</a:t>
            </a:r>
            <a:r>
              <a:rPr dirty="0" sz="2400" spc="-35">
                <a:solidFill>
                  <a:srgbClr val="3B8D7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nbrick,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ncement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dep1,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dep2,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dep3,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depn)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3732" y="6928280"/>
            <a:ext cx="16534130" cy="2113915"/>
            <a:chOff x="903732" y="6928280"/>
            <a:chExt cx="16534130" cy="21139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732" y="6928280"/>
              <a:ext cx="16533876" cy="21136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4212" y="6943344"/>
              <a:ext cx="16421100" cy="2017395"/>
            </a:xfrm>
            <a:custGeom>
              <a:avLst/>
              <a:gdLst/>
              <a:ahLst/>
              <a:cxnLst/>
              <a:rect l="l" t="t" r="r" b="b"/>
              <a:pathLst>
                <a:path w="16421100" h="2017395">
                  <a:moveTo>
                    <a:pt x="16085058" y="0"/>
                  </a:moveTo>
                  <a:lnTo>
                    <a:pt x="336041" y="0"/>
                  </a:lnTo>
                  <a:lnTo>
                    <a:pt x="286384" y="3682"/>
                  </a:lnTo>
                  <a:lnTo>
                    <a:pt x="238988" y="14223"/>
                  </a:lnTo>
                  <a:lnTo>
                    <a:pt x="194373" y="31241"/>
                  </a:lnTo>
                  <a:lnTo>
                    <a:pt x="153060" y="54228"/>
                  </a:lnTo>
                  <a:lnTo>
                    <a:pt x="115569" y="82422"/>
                  </a:lnTo>
                  <a:lnTo>
                    <a:pt x="82422" y="115696"/>
                  </a:lnTo>
                  <a:lnTo>
                    <a:pt x="54140" y="153161"/>
                  </a:lnTo>
                  <a:lnTo>
                    <a:pt x="31229" y="194436"/>
                  </a:lnTo>
                  <a:lnTo>
                    <a:pt x="14224" y="239140"/>
                  </a:lnTo>
                  <a:lnTo>
                    <a:pt x="3644" y="286511"/>
                  </a:lnTo>
                  <a:lnTo>
                    <a:pt x="0" y="336168"/>
                  </a:lnTo>
                  <a:lnTo>
                    <a:pt x="0" y="1681098"/>
                  </a:lnTo>
                  <a:lnTo>
                    <a:pt x="3644" y="1730755"/>
                  </a:lnTo>
                  <a:lnTo>
                    <a:pt x="14224" y="1778127"/>
                  </a:lnTo>
                  <a:lnTo>
                    <a:pt x="31229" y="1822830"/>
                  </a:lnTo>
                  <a:lnTo>
                    <a:pt x="54140" y="1864105"/>
                  </a:lnTo>
                  <a:lnTo>
                    <a:pt x="82422" y="1901570"/>
                  </a:lnTo>
                  <a:lnTo>
                    <a:pt x="115569" y="1934844"/>
                  </a:lnTo>
                  <a:lnTo>
                    <a:pt x="153060" y="1963039"/>
                  </a:lnTo>
                  <a:lnTo>
                    <a:pt x="194373" y="1986025"/>
                  </a:lnTo>
                  <a:lnTo>
                    <a:pt x="238988" y="2003043"/>
                  </a:lnTo>
                  <a:lnTo>
                    <a:pt x="286384" y="2013584"/>
                  </a:lnTo>
                  <a:lnTo>
                    <a:pt x="336041" y="2017267"/>
                  </a:lnTo>
                  <a:lnTo>
                    <a:pt x="16085058" y="2017267"/>
                  </a:lnTo>
                  <a:lnTo>
                    <a:pt x="16134715" y="2013584"/>
                  </a:lnTo>
                  <a:lnTo>
                    <a:pt x="16182086" y="2003043"/>
                  </a:lnTo>
                  <a:lnTo>
                    <a:pt x="16226663" y="1986025"/>
                  </a:lnTo>
                  <a:lnTo>
                    <a:pt x="16268065" y="1963039"/>
                  </a:lnTo>
                  <a:lnTo>
                    <a:pt x="16305530" y="1934844"/>
                  </a:lnTo>
                  <a:lnTo>
                    <a:pt x="16338677" y="1901570"/>
                  </a:lnTo>
                  <a:lnTo>
                    <a:pt x="16366998" y="1864105"/>
                  </a:lnTo>
                  <a:lnTo>
                    <a:pt x="16389858" y="1822830"/>
                  </a:lnTo>
                  <a:lnTo>
                    <a:pt x="16406876" y="1778127"/>
                  </a:lnTo>
                  <a:lnTo>
                    <a:pt x="16417417" y="1730755"/>
                  </a:lnTo>
                  <a:lnTo>
                    <a:pt x="16421100" y="1681098"/>
                  </a:lnTo>
                  <a:lnTo>
                    <a:pt x="16421100" y="336168"/>
                  </a:lnTo>
                  <a:lnTo>
                    <a:pt x="16417417" y="286511"/>
                  </a:lnTo>
                  <a:lnTo>
                    <a:pt x="16406876" y="239140"/>
                  </a:lnTo>
                  <a:lnTo>
                    <a:pt x="16389858" y="194436"/>
                  </a:lnTo>
                  <a:lnTo>
                    <a:pt x="16366998" y="153161"/>
                  </a:lnTo>
                  <a:lnTo>
                    <a:pt x="16338677" y="115696"/>
                  </a:lnTo>
                  <a:lnTo>
                    <a:pt x="16305530" y="82422"/>
                  </a:lnTo>
                  <a:lnTo>
                    <a:pt x="16268065" y="54228"/>
                  </a:lnTo>
                  <a:lnTo>
                    <a:pt x="16226663" y="31241"/>
                  </a:lnTo>
                  <a:lnTo>
                    <a:pt x="16182086" y="14223"/>
                  </a:lnTo>
                  <a:lnTo>
                    <a:pt x="16134715" y="3682"/>
                  </a:lnTo>
                  <a:lnTo>
                    <a:pt x="16085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4974" y="6944106"/>
              <a:ext cx="16421100" cy="2017395"/>
            </a:xfrm>
            <a:custGeom>
              <a:avLst/>
              <a:gdLst/>
              <a:ahLst/>
              <a:cxnLst/>
              <a:rect l="l" t="t" r="r" b="b"/>
              <a:pathLst>
                <a:path w="16421100" h="2017395">
                  <a:moveTo>
                    <a:pt x="0" y="336169"/>
                  </a:moveTo>
                  <a:lnTo>
                    <a:pt x="3644" y="286512"/>
                  </a:lnTo>
                  <a:lnTo>
                    <a:pt x="14223" y="239141"/>
                  </a:lnTo>
                  <a:lnTo>
                    <a:pt x="31229" y="194437"/>
                  </a:lnTo>
                  <a:lnTo>
                    <a:pt x="54140" y="153162"/>
                  </a:lnTo>
                  <a:lnTo>
                    <a:pt x="82422" y="115697"/>
                  </a:lnTo>
                  <a:lnTo>
                    <a:pt x="115569" y="82423"/>
                  </a:lnTo>
                  <a:lnTo>
                    <a:pt x="153060" y="54229"/>
                  </a:lnTo>
                  <a:lnTo>
                    <a:pt x="194373" y="31242"/>
                  </a:lnTo>
                  <a:lnTo>
                    <a:pt x="238988" y="14224"/>
                  </a:lnTo>
                  <a:lnTo>
                    <a:pt x="286384" y="3683"/>
                  </a:lnTo>
                  <a:lnTo>
                    <a:pt x="336041" y="0"/>
                  </a:lnTo>
                  <a:lnTo>
                    <a:pt x="16085058" y="0"/>
                  </a:lnTo>
                  <a:lnTo>
                    <a:pt x="16134714" y="3683"/>
                  </a:lnTo>
                  <a:lnTo>
                    <a:pt x="16182085" y="14224"/>
                  </a:lnTo>
                  <a:lnTo>
                    <a:pt x="16226663" y="31242"/>
                  </a:lnTo>
                  <a:lnTo>
                    <a:pt x="16268064" y="54229"/>
                  </a:lnTo>
                  <a:lnTo>
                    <a:pt x="16305530" y="82423"/>
                  </a:lnTo>
                  <a:lnTo>
                    <a:pt x="16338677" y="115697"/>
                  </a:lnTo>
                  <a:lnTo>
                    <a:pt x="16366997" y="153162"/>
                  </a:lnTo>
                  <a:lnTo>
                    <a:pt x="16389858" y="194437"/>
                  </a:lnTo>
                  <a:lnTo>
                    <a:pt x="16406876" y="239141"/>
                  </a:lnTo>
                  <a:lnTo>
                    <a:pt x="16417417" y="286512"/>
                  </a:lnTo>
                  <a:lnTo>
                    <a:pt x="16421100" y="336169"/>
                  </a:lnTo>
                  <a:lnTo>
                    <a:pt x="16421100" y="1681099"/>
                  </a:lnTo>
                  <a:lnTo>
                    <a:pt x="16417417" y="1730756"/>
                  </a:lnTo>
                  <a:lnTo>
                    <a:pt x="16406876" y="1778127"/>
                  </a:lnTo>
                  <a:lnTo>
                    <a:pt x="16389858" y="1822831"/>
                  </a:lnTo>
                  <a:lnTo>
                    <a:pt x="16366997" y="1864106"/>
                  </a:lnTo>
                  <a:lnTo>
                    <a:pt x="16338677" y="1901571"/>
                  </a:lnTo>
                  <a:lnTo>
                    <a:pt x="16305530" y="1934845"/>
                  </a:lnTo>
                  <a:lnTo>
                    <a:pt x="16268064" y="1963039"/>
                  </a:lnTo>
                  <a:lnTo>
                    <a:pt x="16226663" y="1986026"/>
                  </a:lnTo>
                  <a:lnTo>
                    <a:pt x="16182085" y="2003044"/>
                  </a:lnTo>
                  <a:lnTo>
                    <a:pt x="16134714" y="2013585"/>
                  </a:lnTo>
                  <a:lnTo>
                    <a:pt x="16085058" y="2017268"/>
                  </a:lnTo>
                  <a:lnTo>
                    <a:pt x="336041" y="2017268"/>
                  </a:lnTo>
                  <a:lnTo>
                    <a:pt x="286384" y="2013585"/>
                  </a:lnTo>
                  <a:lnTo>
                    <a:pt x="238988" y="2003044"/>
                  </a:lnTo>
                  <a:lnTo>
                    <a:pt x="194373" y="1986026"/>
                  </a:lnTo>
                  <a:lnTo>
                    <a:pt x="153060" y="1963039"/>
                  </a:lnTo>
                  <a:lnTo>
                    <a:pt x="115569" y="1934845"/>
                  </a:lnTo>
                  <a:lnTo>
                    <a:pt x="82422" y="1901571"/>
                  </a:lnTo>
                  <a:lnTo>
                    <a:pt x="54140" y="1864106"/>
                  </a:lnTo>
                  <a:lnTo>
                    <a:pt x="31229" y="1822831"/>
                  </a:lnTo>
                  <a:lnTo>
                    <a:pt x="14223" y="1778127"/>
                  </a:lnTo>
                  <a:lnTo>
                    <a:pt x="3644" y="1730756"/>
                  </a:lnTo>
                  <a:lnTo>
                    <a:pt x="0" y="1681099"/>
                  </a:lnTo>
                  <a:lnTo>
                    <a:pt x="0" y="336169"/>
                  </a:lnTo>
                  <a:close/>
                </a:path>
              </a:pathLst>
            </a:custGeom>
            <a:ln w="28956">
              <a:solidFill>
                <a:srgbClr val="52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10488" y="7020940"/>
            <a:ext cx="15803880" cy="171703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6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resolve</a:t>
            </a:r>
            <a:r>
              <a:rPr dirty="0" sz="2400" spc="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problem,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framework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framework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injector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register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injector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like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container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dependencies,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 register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services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the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injector.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injector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manage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don’t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keep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track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9338" y="1977389"/>
            <a:ext cx="9361805" cy="4392295"/>
          </a:xfrm>
          <a:custGeom>
            <a:avLst/>
            <a:gdLst/>
            <a:ahLst/>
            <a:cxnLst/>
            <a:rect l="l" t="t" r="r" b="b"/>
            <a:pathLst>
              <a:path w="9361805" h="4392295">
                <a:moveTo>
                  <a:pt x="0" y="4392040"/>
                </a:moveTo>
                <a:lnTo>
                  <a:pt x="9361423" y="4392040"/>
                </a:lnTo>
                <a:lnTo>
                  <a:pt x="9361423" y="0"/>
                </a:lnTo>
                <a:lnTo>
                  <a:pt x="0" y="0"/>
                </a:lnTo>
                <a:lnTo>
                  <a:pt x="0" y="4392040"/>
                </a:lnTo>
                <a:close/>
              </a:path>
            </a:pathLst>
          </a:custGeom>
          <a:ln w="38100">
            <a:solidFill>
              <a:srgbClr val="F09C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10967" y="1992630"/>
            <a:ext cx="13106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solidFill>
                  <a:srgbClr val="5F5F5F"/>
                </a:solidFill>
                <a:latin typeface="Calibri"/>
                <a:cs typeface="Calibri"/>
              </a:rPr>
              <a:t>Inje</a:t>
            </a:r>
            <a:r>
              <a:rPr dirty="0" sz="3200" spc="-10" b="1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3200" spc="-7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3200" b="1" i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6263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1352" y="7326011"/>
            <a:ext cx="16525240" cy="1716405"/>
            <a:chOff x="911352" y="7326011"/>
            <a:chExt cx="16525240" cy="1716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7326011"/>
              <a:ext cx="16524732" cy="17158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2" y="7341108"/>
              <a:ext cx="16421100" cy="1619885"/>
            </a:xfrm>
            <a:custGeom>
              <a:avLst/>
              <a:gdLst/>
              <a:ahLst/>
              <a:cxnLst/>
              <a:rect l="l" t="t" r="r" b="b"/>
              <a:pathLst>
                <a:path w="16421100" h="1619884">
                  <a:moveTo>
                    <a:pt x="16151352" y="0"/>
                  </a:moveTo>
                  <a:lnTo>
                    <a:pt x="269747" y="0"/>
                  </a:lnTo>
                  <a:lnTo>
                    <a:pt x="221259" y="4318"/>
                  </a:lnTo>
                  <a:lnTo>
                    <a:pt x="175628" y="16891"/>
                  </a:lnTo>
                  <a:lnTo>
                    <a:pt x="133603" y="36830"/>
                  </a:lnTo>
                  <a:lnTo>
                    <a:pt x="95961" y="63500"/>
                  </a:lnTo>
                  <a:lnTo>
                    <a:pt x="63449" y="96012"/>
                  </a:lnTo>
                  <a:lnTo>
                    <a:pt x="36829" y="133731"/>
                  </a:lnTo>
                  <a:lnTo>
                    <a:pt x="16878" y="175768"/>
                  </a:lnTo>
                  <a:lnTo>
                    <a:pt x="4343" y="221488"/>
                  </a:lnTo>
                  <a:lnTo>
                    <a:pt x="0" y="270002"/>
                  </a:lnTo>
                  <a:lnTo>
                    <a:pt x="0" y="1349883"/>
                  </a:lnTo>
                  <a:lnTo>
                    <a:pt x="4343" y="1398397"/>
                  </a:lnTo>
                  <a:lnTo>
                    <a:pt x="16878" y="1444117"/>
                  </a:lnTo>
                  <a:lnTo>
                    <a:pt x="36829" y="1486154"/>
                  </a:lnTo>
                  <a:lnTo>
                    <a:pt x="63449" y="1523873"/>
                  </a:lnTo>
                  <a:lnTo>
                    <a:pt x="95961" y="1556385"/>
                  </a:lnTo>
                  <a:lnTo>
                    <a:pt x="133603" y="1583055"/>
                  </a:lnTo>
                  <a:lnTo>
                    <a:pt x="175628" y="1602994"/>
                  </a:lnTo>
                  <a:lnTo>
                    <a:pt x="221259" y="1615567"/>
                  </a:lnTo>
                  <a:lnTo>
                    <a:pt x="269747" y="1619885"/>
                  </a:lnTo>
                  <a:lnTo>
                    <a:pt x="16151352" y="1619885"/>
                  </a:lnTo>
                  <a:lnTo>
                    <a:pt x="16199866" y="1615567"/>
                  </a:lnTo>
                  <a:lnTo>
                    <a:pt x="16245459" y="1602994"/>
                  </a:lnTo>
                  <a:lnTo>
                    <a:pt x="16287496" y="1583055"/>
                  </a:lnTo>
                  <a:lnTo>
                    <a:pt x="16325088" y="1556385"/>
                  </a:lnTo>
                  <a:lnTo>
                    <a:pt x="16357600" y="1523873"/>
                  </a:lnTo>
                  <a:lnTo>
                    <a:pt x="16384270" y="1486154"/>
                  </a:lnTo>
                  <a:lnTo>
                    <a:pt x="16404209" y="1444117"/>
                  </a:lnTo>
                  <a:lnTo>
                    <a:pt x="16416782" y="1398397"/>
                  </a:lnTo>
                  <a:lnTo>
                    <a:pt x="16421100" y="1349883"/>
                  </a:lnTo>
                  <a:lnTo>
                    <a:pt x="16421100" y="270002"/>
                  </a:lnTo>
                  <a:lnTo>
                    <a:pt x="16416782" y="221488"/>
                  </a:lnTo>
                  <a:lnTo>
                    <a:pt x="16404209" y="175768"/>
                  </a:lnTo>
                  <a:lnTo>
                    <a:pt x="16384270" y="133731"/>
                  </a:lnTo>
                  <a:lnTo>
                    <a:pt x="16357600" y="96012"/>
                  </a:lnTo>
                  <a:lnTo>
                    <a:pt x="16325088" y="63500"/>
                  </a:lnTo>
                  <a:lnTo>
                    <a:pt x="16287496" y="36830"/>
                  </a:lnTo>
                  <a:lnTo>
                    <a:pt x="16245459" y="16891"/>
                  </a:lnTo>
                  <a:lnTo>
                    <a:pt x="16199866" y="4318"/>
                  </a:lnTo>
                  <a:lnTo>
                    <a:pt x="16151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4" y="7341870"/>
              <a:ext cx="16421100" cy="1619885"/>
            </a:xfrm>
            <a:custGeom>
              <a:avLst/>
              <a:gdLst/>
              <a:ahLst/>
              <a:cxnLst/>
              <a:rect l="l" t="t" r="r" b="b"/>
              <a:pathLst>
                <a:path w="16421100" h="1619884">
                  <a:moveTo>
                    <a:pt x="0" y="270001"/>
                  </a:moveTo>
                  <a:lnTo>
                    <a:pt x="4343" y="221487"/>
                  </a:lnTo>
                  <a:lnTo>
                    <a:pt x="16878" y="175767"/>
                  </a:lnTo>
                  <a:lnTo>
                    <a:pt x="36829" y="133730"/>
                  </a:lnTo>
                  <a:lnTo>
                    <a:pt x="63449" y="96011"/>
                  </a:lnTo>
                  <a:lnTo>
                    <a:pt x="95961" y="63499"/>
                  </a:lnTo>
                  <a:lnTo>
                    <a:pt x="133603" y="36829"/>
                  </a:lnTo>
                  <a:lnTo>
                    <a:pt x="175628" y="16890"/>
                  </a:lnTo>
                  <a:lnTo>
                    <a:pt x="221259" y="4317"/>
                  </a:lnTo>
                  <a:lnTo>
                    <a:pt x="269747" y="0"/>
                  </a:lnTo>
                  <a:lnTo>
                    <a:pt x="16151352" y="0"/>
                  </a:lnTo>
                  <a:lnTo>
                    <a:pt x="16199866" y="4317"/>
                  </a:lnTo>
                  <a:lnTo>
                    <a:pt x="16245459" y="16890"/>
                  </a:lnTo>
                  <a:lnTo>
                    <a:pt x="16287496" y="36829"/>
                  </a:lnTo>
                  <a:lnTo>
                    <a:pt x="16325088" y="63499"/>
                  </a:lnTo>
                  <a:lnTo>
                    <a:pt x="16357600" y="96011"/>
                  </a:lnTo>
                  <a:lnTo>
                    <a:pt x="16384269" y="133730"/>
                  </a:lnTo>
                  <a:lnTo>
                    <a:pt x="16404209" y="175767"/>
                  </a:lnTo>
                  <a:lnTo>
                    <a:pt x="16416781" y="221487"/>
                  </a:lnTo>
                  <a:lnTo>
                    <a:pt x="16421100" y="270001"/>
                  </a:lnTo>
                  <a:lnTo>
                    <a:pt x="16421100" y="1349882"/>
                  </a:lnTo>
                  <a:lnTo>
                    <a:pt x="16416781" y="1398396"/>
                  </a:lnTo>
                  <a:lnTo>
                    <a:pt x="16404209" y="1444116"/>
                  </a:lnTo>
                  <a:lnTo>
                    <a:pt x="16384269" y="1486153"/>
                  </a:lnTo>
                  <a:lnTo>
                    <a:pt x="16357600" y="1523872"/>
                  </a:lnTo>
                  <a:lnTo>
                    <a:pt x="16325088" y="1556384"/>
                  </a:lnTo>
                  <a:lnTo>
                    <a:pt x="16287496" y="1583054"/>
                  </a:lnTo>
                  <a:lnTo>
                    <a:pt x="16245459" y="1602993"/>
                  </a:lnTo>
                  <a:lnTo>
                    <a:pt x="16199866" y="1615566"/>
                  </a:lnTo>
                  <a:lnTo>
                    <a:pt x="16151352" y="1619884"/>
                  </a:lnTo>
                  <a:lnTo>
                    <a:pt x="269747" y="1619884"/>
                  </a:lnTo>
                  <a:lnTo>
                    <a:pt x="221259" y="1615566"/>
                  </a:lnTo>
                  <a:lnTo>
                    <a:pt x="175628" y="1602993"/>
                  </a:lnTo>
                  <a:lnTo>
                    <a:pt x="133603" y="1583054"/>
                  </a:lnTo>
                  <a:lnTo>
                    <a:pt x="95961" y="1556384"/>
                  </a:lnTo>
                  <a:lnTo>
                    <a:pt x="63449" y="1523872"/>
                  </a:lnTo>
                  <a:lnTo>
                    <a:pt x="36829" y="1486153"/>
                  </a:lnTo>
                  <a:lnTo>
                    <a:pt x="16878" y="1444116"/>
                  </a:lnTo>
                  <a:lnTo>
                    <a:pt x="4343" y="1398396"/>
                  </a:lnTo>
                  <a:lnTo>
                    <a:pt x="0" y="1349882"/>
                  </a:lnTo>
                  <a:lnTo>
                    <a:pt x="0" y="270001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73250" y="7551801"/>
            <a:ext cx="156260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@Injectable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( )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decorator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marks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service as a service that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injected. This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decorator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only required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this service has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injected dependencies.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So,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we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ever want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inject a service in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another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@Injectable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decorator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must. 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However,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 is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recommended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 class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@Injectable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8535" y="1903476"/>
            <a:ext cx="9710927" cy="5227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0" name="object 1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220" y="135381"/>
            <a:ext cx="3328035" cy="1005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COURSE</a:t>
            </a:r>
            <a:r>
              <a:rPr dirty="0" sz="3600" spc="-190"/>
              <a:t> </a:t>
            </a:r>
            <a:r>
              <a:rPr dirty="0" sz="3600" spc="-5"/>
              <a:t>OUTLINE</a:t>
            </a:r>
            <a:endParaRPr sz="3600"/>
          </a:p>
          <a:p>
            <a:pPr algn="ctr" marL="190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latin typeface="Calibri"/>
                <a:cs typeface="Calibri"/>
              </a:rPr>
              <a:t>MODULE</a:t>
            </a:r>
            <a:r>
              <a:rPr dirty="0" sz="2700" spc="-70" b="0">
                <a:latin typeface="Calibri"/>
                <a:cs typeface="Calibri"/>
              </a:rPr>
              <a:t> </a:t>
            </a:r>
            <a:r>
              <a:rPr dirty="0" sz="2700" spc="-5" b="0">
                <a:latin typeface="Calibri"/>
                <a:cs typeface="Calibri"/>
              </a:rPr>
              <a:t>05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dirty="0" sz="2550" spc="7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dirty="0" sz="2550" spc="-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dirty="0" sz="2550" spc="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95871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 b="1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dirty="0" sz="25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55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55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Dependency </a:t>
            </a:r>
            <a:r>
              <a:rPr dirty="0" sz="2550" spc="-5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dirty="0" sz="2550" spc="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dirty="0" sz="2550" spc="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2762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Creating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808220" y="2693057"/>
            <a:ext cx="6003290" cy="1524000"/>
            <a:chOff x="4808220" y="2693057"/>
            <a:chExt cx="6003290" cy="152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2693057"/>
              <a:ext cx="6003035" cy="1523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4128" y="2712720"/>
              <a:ext cx="5890260" cy="1417320"/>
            </a:xfrm>
            <a:custGeom>
              <a:avLst/>
              <a:gdLst/>
              <a:ahLst/>
              <a:cxnLst/>
              <a:rect l="l" t="t" r="r" b="b"/>
              <a:pathLst>
                <a:path w="5890259" h="1417320">
                  <a:moveTo>
                    <a:pt x="5654040" y="0"/>
                  </a:moveTo>
                  <a:lnTo>
                    <a:pt x="236220" y="0"/>
                  </a:lnTo>
                  <a:lnTo>
                    <a:pt x="188595" y="4825"/>
                  </a:lnTo>
                  <a:lnTo>
                    <a:pt x="144272" y="18541"/>
                  </a:lnTo>
                  <a:lnTo>
                    <a:pt x="104139" y="40385"/>
                  </a:lnTo>
                  <a:lnTo>
                    <a:pt x="69214" y="69214"/>
                  </a:lnTo>
                  <a:lnTo>
                    <a:pt x="40386" y="104139"/>
                  </a:lnTo>
                  <a:lnTo>
                    <a:pt x="18542" y="144272"/>
                  </a:lnTo>
                  <a:lnTo>
                    <a:pt x="4825" y="188595"/>
                  </a:lnTo>
                  <a:lnTo>
                    <a:pt x="0" y="236220"/>
                  </a:lnTo>
                  <a:lnTo>
                    <a:pt x="0" y="1181100"/>
                  </a:lnTo>
                  <a:lnTo>
                    <a:pt x="4825" y="1228725"/>
                  </a:lnTo>
                  <a:lnTo>
                    <a:pt x="18542" y="1273047"/>
                  </a:lnTo>
                  <a:lnTo>
                    <a:pt x="40386" y="1313179"/>
                  </a:lnTo>
                  <a:lnTo>
                    <a:pt x="69214" y="1348104"/>
                  </a:lnTo>
                  <a:lnTo>
                    <a:pt x="104139" y="1376933"/>
                  </a:lnTo>
                  <a:lnTo>
                    <a:pt x="144272" y="1398777"/>
                  </a:lnTo>
                  <a:lnTo>
                    <a:pt x="188595" y="1412493"/>
                  </a:lnTo>
                  <a:lnTo>
                    <a:pt x="236220" y="1417319"/>
                  </a:lnTo>
                  <a:lnTo>
                    <a:pt x="5654040" y="1417319"/>
                  </a:lnTo>
                  <a:lnTo>
                    <a:pt x="5701665" y="1412493"/>
                  </a:lnTo>
                  <a:lnTo>
                    <a:pt x="5745988" y="1398777"/>
                  </a:lnTo>
                  <a:lnTo>
                    <a:pt x="5786120" y="1376933"/>
                  </a:lnTo>
                  <a:lnTo>
                    <a:pt x="5821045" y="1348104"/>
                  </a:lnTo>
                  <a:lnTo>
                    <a:pt x="5849874" y="1313179"/>
                  </a:lnTo>
                  <a:lnTo>
                    <a:pt x="5871718" y="1273047"/>
                  </a:lnTo>
                  <a:lnTo>
                    <a:pt x="5885433" y="1228725"/>
                  </a:lnTo>
                  <a:lnTo>
                    <a:pt x="5890260" y="1181100"/>
                  </a:lnTo>
                  <a:lnTo>
                    <a:pt x="5890260" y="236220"/>
                  </a:lnTo>
                  <a:lnTo>
                    <a:pt x="5885433" y="188595"/>
                  </a:lnTo>
                  <a:lnTo>
                    <a:pt x="5871718" y="144272"/>
                  </a:lnTo>
                  <a:lnTo>
                    <a:pt x="5849874" y="104139"/>
                  </a:lnTo>
                  <a:lnTo>
                    <a:pt x="5821045" y="69214"/>
                  </a:lnTo>
                  <a:lnTo>
                    <a:pt x="5786120" y="40385"/>
                  </a:lnTo>
                  <a:lnTo>
                    <a:pt x="5745988" y="18541"/>
                  </a:lnTo>
                  <a:lnTo>
                    <a:pt x="5701665" y="4825"/>
                  </a:lnTo>
                  <a:lnTo>
                    <a:pt x="5654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34890" y="2713482"/>
              <a:ext cx="5890260" cy="1417320"/>
            </a:xfrm>
            <a:custGeom>
              <a:avLst/>
              <a:gdLst/>
              <a:ahLst/>
              <a:cxnLst/>
              <a:rect l="l" t="t" r="r" b="b"/>
              <a:pathLst>
                <a:path w="5890259" h="1417320">
                  <a:moveTo>
                    <a:pt x="0" y="236220"/>
                  </a:moveTo>
                  <a:lnTo>
                    <a:pt x="4825" y="188595"/>
                  </a:lnTo>
                  <a:lnTo>
                    <a:pt x="18542" y="144272"/>
                  </a:lnTo>
                  <a:lnTo>
                    <a:pt x="40386" y="104140"/>
                  </a:lnTo>
                  <a:lnTo>
                    <a:pt x="69214" y="69215"/>
                  </a:lnTo>
                  <a:lnTo>
                    <a:pt x="104139" y="40386"/>
                  </a:lnTo>
                  <a:lnTo>
                    <a:pt x="144272" y="18542"/>
                  </a:lnTo>
                  <a:lnTo>
                    <a:pt x="188595" y="4825"/>
                  </a:lnTo>
                  <a:lnTo>
                    <a:pt x="236220" y="0"/>
                  </a:lnTo>
                  <a:lnTo>
                    <a:pt x="5654040" y="0"/>
                  </a:lnTo>
                  <a:lnTo>
                    <a:pt x="5701665" y="4825"/>
                  </a:lnTo>
                  <a:lnTo>
                    <a:pt x="5745988" y="18542"/>
                  </a:lnTo>
                  <a:lnTo>
                    <a:pt x="5786120" y="40386"/>
                  </a:lnTo>
                  <a:lnTo>
                    <a:pt x="5821045" y="69215"/>
                  </a:lnTo>
                  <a:lnTo>
                    <a:pt x="5849874" y="104140"/>
                  </a:lnTo>
                  <a:lnTo>
                    <a:pt x="5871718" y="144272"/>
                  </a:lnTo>
                  <a:lnTo>
                    <a:pt x="5885434" y="188595"/>
                  </a:lnTo>
                  <a:lnTo>
                    <a:pt x="5890260" y="236220"/>
                  </a:lnTo>
                  <a:lnTo>
                    <a:pt x="5890260" y="1181100"/>
                  </a:lnTo>
                  <a:lnTo>
                    <a:pt x="5885434" y="1228725"/>
                  </a:lnTo>
                  <a:lnTo>
                    <a:pt x="5871718" y="1273048"/>
                  </a:lnTo>
                  <a:lnTo>
                    <a:pt x="5849874" y="1313180"/>
                  </a:lnTo>
                  <a:lnTo>
                    <a:pt x="5821045" y="1348105"/>
                  </a:lnTo>
                  <a:lnTo>
                    <a:pt x="5786120" y="1376934"/>
                  </a:lnTo>
                  <a:lnTo>
                    <a:pt x="5745988" y="1398778"/>
                  </a:lnTo>
                  <a:lnTo>
                    <a:pt x="5701665" y="1412494"/>
                  </a:lnTo>
                  <a:lnTo>
                    <a:pt x="5654040" y="1417320"/>
                  </a:lnTo>
                  <a:lnTo>
                    <a:pt x="236220" y="1417320"/>
                  </a:lnTo>
                  <a:lnTo>
                    <a:pt x="188595" y="1412494"/>
                  </a:lnTo>
                  <a:lnTo>
                    <a:pt x="144272" y="1398778"/>
                  </a:lnTo>
                  <a:lnTo>
                    <a:pt x="104139" y="1376934"/>
                  </a:lnTo>
                  <a:lnTo>
                    <a:pt x="69214" y="1348105"/>
                  </a:lnTo>
                  <a:lnTo>
                    <a:pt x="40386" y="1313180"/>
                  </a:lnTo>
                  <a:lnTo>
                    <a:pt x="18542" y="1273048"/>
                  </a:lnTo>
                  <a:lnTo>
                    <a:pt x="4825" y="1228725"/>
                  </a:lnTo>
                  <a:lnTo>
                    <a:pt x="0" y="1181100"/>
                  </a:lnTo>
                  <a:lnTo>
                    <a:pt x="0" y="236220"/>
                  </a:lnTo>
                  <a:close/>
                </a:path>
              </a:pathLst>
            </a:custGeom>
            <a:ln w="38100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00065" y="2821685"/>
            <a:ext cx="53701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terminal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typing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‘ng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generate’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command.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Courses’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service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8220" y="6730133"/>
            <a:ext cx="6003290" cy="1524000"/>
            <a:chOff x="4808220" y="6730133"/>
            <a:chExt cx="6003290" cy="1524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6730133"/>
              <a:ext cx="6003035" cy="15238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35652" y="6751320"/>
              <a:ext cx="5890260" cy="1417320"/>
            </a:xfrm>
            <a:custGeom>
              <a:avLst/>
              <a:gdLst/>
              <a:ahLst/>
              <a:cxnLst/>
              <a:rect l="l" t="t" r="r" b="b"/>
              <a:pathLst>
                <a:path w="5890259" h="1417320">
                  <a:moveTo>
                    <a:pt x="5654040" y="0"/>
                  </a:moveTo>
                  <a:lnTo>
                    <a:pt x="236220" y="0"/>
                  </a:lnTo>
                  <a:lnTo>
                    <a:pt x="188595" y="4825"/>
                  </a:lnTo>
                  <a:lnTo>
                    <a:pt x="144272" y="18541"/>
                  </a:lnTo>
                  <a:lnTo>
                    <a:pt x="104139" y="40385"/>
                  </a:lnTo>
                  <a:lnTo>
                    <a:pt x="69214" y="69214"/>
                  </a:lnTo>
                  <a:lnTo>
                    <a:pt x="40386" y="104139"/>
                  </a:lnTo>
                  <a:lnTo>
                    <a:pt x="18542" y="144271"/>
                  </a:lnTo>
                  <a:lnTo>
                    <a:pt x="4825" y="188594"/>
                  </a:lnTo>
                  <a:lnTo>
                    <a:pt x="0" y="236219"/>
                  </a:lnTo>
                  <a:lnTo>
                    <a:pt x="0" y="1181099"/>
                  </a:lnTo>
                  <a:lnTo>
                    <a:pt x="4825" y="1228724"/>
                  </a:lnTo>
                  <a:lnTo>
                    <a:pt x="18542" y="1273047"/>
                  </a:lnTo>
                  <a:lnTo>
                    <a:pt x="40386" y="1313179"/>
                  </a:lnTo>
                  <a:lnTo>
                    <a:pt x="69214" y="1348104"/>
                  </a:lnTo>
                  <a:lnTo>
                    <a:pt x="104139" y="1376933"/>
                  </a:lnTo>
                  <a:lnTo>
                    <a:pt x="144272" y="1398777"/>
                  </a:lnTo>
                  <a:lnTo>
                    <a:pt x="188595" y="1412493"/>
                  </a:lnTo>
                  <a:lnTo>
                    <a:pt x="236220" y="1417319"/>
                  </a:lnTo>
                  <a:lnTo>
                    <a:pt x="5654040" y="1417319"/>
                  </a:lnTo>
                  <a:lnTo>
                    <a:pt x="5701665" y="1412493"/>
                  </a:lnTo>
                  <a:lnTo>
                    <a:pt x="5745988" y="1398777"/>
                  </a:lnTo>
                  <a:lnTo>
                    <a:pt x="5786120" y="1376933"/>
                  </a:lnTo>
                  <a:lnTo>
                    <a:pt x="5821045" y="1348104"/>
                  </a:lnTo>
                  <a:lnTo>
                    <a:pt x="5849874" y="1313179"/>
                  </a:lnTo>
                  <a:lnTo>
                    <a:pt x="5871718" y="1273047"/>
                  </a:lnTo>
                  <a:lnTo>
                    <a:pt x="5885433" y="1228724"/>
                  </a:lnTo>
                  <a:lnTo>
                    <a:pt x="5890259" y="1181099"/>
                  </a:lnTo>
                  <a:lnTo>
                    <a:pt x="5890259" y="236219"/>
                  </a:lnTo>
                  <a:lnTo>
                    <a:pt x="5885433" y="188594"/>
                  </a:lnTo>
                  <a:lnTo>
                    <a:pt x="5871718" y="144271"/>
                  </a:lnTo>
                  <a:lnTo>
                    <a:pt x="5849874" y="104139"/>
                  </a:lnTo>
                  <a:lnTo>
                    <a:pt x="5821045" y="69214"/>
                  </a:lnTo>
                  <a:lnTo>
                    <a:pt x="5786120" y="40385"/>
                  </a:lnTo>
                  <a:lnTo>
                    <a:pt x="5745988" y="18541"/>
                  </a:lnTo>
                  <a:lnTo>
                    <a:pt x="5701665" y="4825"/>
                  </a:lnTo>
                  <a:lnTo>
                    <a:pt x="5654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36414" y="6752082"/>
              <a:ext cx="5890260" cy="1417320"/>
            </a:xfrm>
            <a:custGeom>
              <a:avLst/>
              <a:gdLst/>
              <a:ahLst/>
              <a:cxnLst/>
              <a:rect l="l" t="t" r="r" b="b"/>
              <a:pathLst>
                <a:path w="5890259" h="1417320">
                  <a:moveTo>
                    <a:pt x="0" y="236219"/>
                  </a:moveTo>
                  <a:lnTo>
                    <a:pt x="4825" y="188594"/>
                  </a:lnTo>
                  <a:lnTo>
                    <a:pt x="18541" y="144271"/>
                  </a:lnTo>
                  <a:lnTo>
                    <a:pt x="40386" y="104139"/>
                  </a:lnTo>
                  <a:lnTo>
                    <a:pt x="69214" y="69214"/>
                  </a:lnTo>
                  <a:lnTo>
                    <a:pt x="104139" y="40385"/>
                  </a:lnTo>
                  <a:lnTo>
                    <a:pt x="144272" y="18541"/>
                  </a:lnTo>
                  <a:lnTo>
                    <a:pt x="188595" y="4825"/>
                  </a:lnTo>
                  <a:lnTo>
                    <a:pt x="236220" y="0"/>
                  </a:lnTo>
                  <a:lnTo>
                    <a:pt x="5654040" y="0"/>
                  </a:lnTo>
                  <a:lnTo>
                    <a:pt x="5701665" y="4825"/>
                  </a:lnTo>
                  <a:lnTo>
                    <a:pt x="5745988" y="18541"/>
                  </a:lnTo>
                  <a:lnTo>
                    <a:pt x="5786120" y="40385"/>
                  </a:lnTo>
                  <a:lnTo>
                    <a:pt x="5821045" y="69214"/>
                  </a:lnTo>
                  <a:lnTo>
                    <a:pt x="5849874" y="104139"/>
                  </a:lnTo>
                  <a:lnTo>
                    <a:pt x="5871718" y="144271"/>
                  </a:lnTo>
                  <a:lnTo>
                    <a:pt x="5885434" y="188594"/>
                  </a:lnTo>
                  <a:lnTo>
                    <a:pt x="5890260" y="236219"/>
                  </a:lnTo>
                  <a:lnTo>
                    <a:pt x="5890260" y="1181099"/>
                  </a:lnTo>
                  <a:lnTo>
                    <a:pt x="5885434" y="1228724"/>
                  </a:lnTo>
                  <a:lnTo>
                    <a:pt x="5871718" y="1273047"/>
                  </a:lnTo>
                  <a:lnTo>
                    <a:pt x="5849874" y="1313179"/>
                  </a:lnTo>
                  <a:lnTo>
                    <a:pt x="5821045" y="1348104"/>
                  </a:lnTo>
                  <a:lnTo>
                    <a:pt x="5786120" y="1376933"/>
                  </a:lnTo>
                  <a:lnTo>
                    <a:pt x="5745988" y="1398777"/>
                  </a:lnTo>
                  <a:lnTo>
                    <a:pt x="5701665" y="1412493"/>
                  </a:lnTo>
                  <a:lnTo>
                    <a:pt x="5654040" y="1417319"/>
                  </a:lnTo>
                  <a:lnTo>
                    <a:pt x="236220" y="1417319"/>
                  </a:lnTo>
                  <a:lnTo>
                    <a:pt x="188595" y="1412493"/>
                  </a:lnTo>
                  <a:lnTo>
                    <a:pt x="144272" y="1398777"/>
                  </a:lnTo>
                  <a:lnTo>
                    <a:pt x="104139" y="1376933"/>
                  </a:lnTo>
                  <a:lnTo>
                    <a:pt x="69214" y="1348104"/>
                  </a:lnTo>
                  <a:lnTo>
                    <a:pt x="40386" y="1313179"/>
                  </a:lnTo>
                  <a:lnTo>
                    <a:pt x="18541" y="1273047"/>
                  </a:lnTo>
                  <a:lnTo>
                    <a:pt x="4825" y="1228724"/>
                  </a:lnTo>
                  <a:lnTo>
                    <a:pt x="0" y="1181099"/>
                  </a:lnTo>
                  <a:lnTo>
                    <a:pt x="0" y="236219"/>
                  </a:lnTo>
                  <a:close/>
                </a:path>
              </a:pathLst>
            </a:custGeom>
            <a:ln w="38099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2816" y="7041591"/>
            <a:ext cx="55365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command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completes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source folder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544" y="3340608"/>
            <a:ext cx="1254252" cy="1615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544" y="7377683"/>
            <a:ext cx="1254252" cy="1615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31163" y="2624327"/>
            <a:ext cx="1842770" cy="1593850"/>
            <a:chOff x="931163" y="2624327"/>
            <a:chExt cx="1842770" cy="15938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563" y="2747914"/>
              <a:ext cx="1556003" cy="13912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04900" y="2763011"/>
              <a:ext cx="1463040" cy="1295400"/>
            </a:xfrm>
            <a:custGeom>
              <a:avLst/>
              <a:gdLst/>
              <a:ahLst/>
              <a:cxnLst/>
              <a:rect l="l" t="t" r="r" b="b"/>
              <a:pathLst>
                <a:path w="1463039" h="1295400">
                  <a:moveTo>
                    <a:pt x="731393" y="0"/>
                  </a:moveTo>
                  <a:lnTo>
                    <a:pt x="681355" y="1524"/>
                  </a:lnTo>
                  <a:lnTo>
                    <a:pt x="632206" y="5969"/>
                  </a:lnTo>
                  <a:lnTo>
                    <a:pt x="583945" y="13208"/>
                  </a:lnTo>
                  <a:lnTo>
                    <a:pt x="536956" y="23114"/>
                  </a:lnTo>
                  <a:lnTo>
                    <a:pt x="491109" y="35687"/>
                  </a:lnTo>
                  <a:lnTo>
                    <a:pt x="446659" y="50927"/>
                  </a:lnTo>
                  <a:lnTo>
                    <a:pt x="403733" y="68453"/>
                  </a:lnTo>
                  <a:lnTo>
                    <a:pt x="362203" y="88392"/>
                  </a:lnTo>
                  <a:lnTo>
                    <a:pt x="322453" y="110617"/>
                  </a:lnTo>
                  <a:lnTo>
                    <a:pt x="284480" y="135001"/>
                  </a:lnTo>
                  <a:lnTo>
                    <a:pt x="248284" y="161290"/>
                  </a:lnTo>
                  <a:lnTo>
                    <a:pt x="214249" y="189738"/>
                  </a:lnTo>
                  <a:lnTo>
                    <a:pt x="182244" y="219837"/>
                  </a:lnTo>
                  <a:lnTo>
                    <a:pt x="152387" y="251841"/>
                  </a:lnTo>
                  <a:lnTo>
                    <a:pt x="124904" y="285496"/>
                  </a:lnTo>
                  <a:lnTo>
                    <a:pt x="99847" y="320802"/>
                  </a:lnTo>
                  <a:lnTo>
                    <a:pt x="77343" y="357505"/>
                  </a:lnTo>
                  <a:lnTo>
                    <a:pt x="57467" y="395478"/>
                  </a:lnTo>
                  <a:lnTo>
                    <a:pt x="40360" y="434848"/>
                  </a:lnTo>
                  <a:lnTo>
                    <a:pt x="26123" y="475488"/>
                  </a:lnTo>
                  <a:lnTo>
                    <a:pt x="14859" y="517017"/>
                  </a:lnTo>
                  <a:lnTo>
                    <a:pt x="6680" y="559689"/>
                  </a:lnTo>
                  <a:lnTo>
                    <a:pt x="1689" y="603250"/>
                  </a:lnTo>
                  <a:lnTo>
                    <a:pt x="0" y="647573"/>
                  </a:lnTo>
                  <a:lnTo>
                    <a:pt x="1689" y="691896"/>
                  </a:lnTo>
                  <a:lnTo>
                    <a:pt x="6680" y="735457"/>
                  </a:lnTo>
                  <a:lnTo>
                    <a:pt x="14859" y="778129"/>
                  </a:lnTo>
                  <a:lnTo>
                    <a:pt x="26123" y="819658"/>
                  </a:lnTo>
                  <a:lnTo>
                    <a:pt x="40360" y="860298"/>
                  </a:lnTo>
                  <a:lnTo>
                    <a:pt x="57467" y="899668"/>
                  </a:lnTo>
                  <a:lnTo>
                    <a:pt x="77343" y="937641"/>
                  </a:lnTo>
                  <a:lnTo>
                    <a:pt x="99847" y="974344"/>
                  </a:lnTo>
                  <a:lnTo>
                    <a:pt x="124904" y="1009650"/>
                  </a:lnTo>
                  <a:lnTo>
                    <a:pt x="152387" y="1043305"/>
                  </a:lnTo>
                  <a:lnTo>
                    <a:pt x="182244" y="1075309"/>
                  </a:lnTo>
                  <a:lnTo>
                    <a:pt x="214249" y="1105408"/>
                  </a:lnTo>
                  <a:lnTo>
                    <a:pt x="248284" y="1133856"/>
                  </a:lnTo>
                  <a:lnTo>
                    <a:pt x="284480" y="1160145"/>
                  </a:lnTo>
                  <a:lnTo>
                    <a:pt x="322453" y="1184529"/>
                  </a:lnTo>
                  <a:lnTo>
                    <a:pt x="362203" y="1206754"/>
                  </a:lnTo>
                  <a:lnTo>
                    <a:pt x="403733" y="1226693"/>
                  </a:lnTo>
                  <a:lnTo>
                    <a:pt x="446659" y="1244219"/>
                  </a:lnTo>
                  <a:lnTo>
                    <a:pt x="491109" y="1259459"/>
                  </a:lnTo>
                  <a:lnTo>
                    <a:pt x="536956" y="1272032"/>
                  </a:lnTo>
                  <a:lnTo>
                    <a:pt x="583945" y="1281938"/>
                  </a:lnTo>
                  <a:lnTo>
                    <a:pt x="632206" y="1289177"/>
                  </a:lnTo>
                  <a:lnTo>
                    <a:pt x="681355" y="1293622"/>
                  </a:lnTo>
                  <a:lnTo>
                    <a:pt x="731393" y="1295146"/>
                  </a:lnTo>
                  <a:lnTo>
                    <a:pt x="781431" y="1293622"/>
                  </a:lnTo>
                  <a:lnTo>
                    <a:pt x="830580" y="1289177"/>
                  </a:lnTo>
                  <a:lnTo>
                    <a:pt x="878839" y="1281938"/>
                  </a:lnTo>
                  <a:lnTo>
                    <a:pt x="925830" y="1272032"/>
                  </a:lnTo>
                  <a:lnTo>
                    <a:pt x="971676" y="1259459"/>
                  </a:lnTo>
                  <a:lnTo>
                    <a:pt x="1016126" y="1244219"/>
                  </a:lnTo>
                  <a:lnTo>
                    <a:pt x="1059052" y="1226693"/>
                  </a:lnTo>
                  <a:lnTo>
                    <a:pt x="1100582" y="1206754"/>
                  </a:lnTo>
                  <a:lnTo>
                    <a:pt x="1140333" y="1184529"/>
                  </a:lnTo>
                  <a:lnTo>
                    <a:pt x="1178306" y="1160145"/>
                  </a:lnTo>
                  <a:lnTo>
                    <a:pt x="1214501" y="1133856"/>
                  </a:lnTo>
                  <a:lnTo>
                    <a:pt x="1248537" y="1105408"/>
                  </a:lnTo>
                  <a:lnTo>
                    <a:pt x="1280541" y="1075309"/>
                  </a:lnTo>
                  <a:lnTo>
                    <a:pt x="1310386" y="1043305"/>
                  </a:lnTo>
                  <a:lnTo>
                    <a:pt x="1337818" y="1009650"/>
                  </a:lnTo>
                  <a:lnTo>
                    <a:pt x="1362964" y="974344"/>
                  </a:lnTo>
                  <a:lnTo>
                    <a:pt x="1385443" y="937641"/>
                  </a:lnTo>
                  <a:lnTo>
                    <a:pt x="1405255" y="899668"/>
                  </a:lnTo>
                  <a:lnTo>
                    <a:pt x="1422400" y="860298"/>
                  </a:lnTo>
                  <a:lnTo>
                    <a:pt x="1436624" y="819658"/>
                  </a:lnTo>
                  <a:lnTo>
                    <a:pt x="1447927" y="778129"/>
                  </a:lnTo>
                  <a:lnTo>
                    <a:pt x="1456055" y="735457"/>
                  </a:lnTo>
                  <a:lnTo>
                    <a:pt x="1461135" y="691896"/>
                  </a:lnTo>
                  <a:lnTo>
                    <a:pt x="1462786" y="647573"/>
                  </a:lnTo>
                  <a:lnTo>
                    <a:pt x="1461135" y="603250"/>
                  </a:lnTo>
                  <a:lnTo>
                    <a:pt x="1456055" y="559689"/>
                  </a:lnTo>
                  <a:lnTo>
                    <a:pt x="1447927" y="517017"/>
                  </a:lnTo>
                  <a:lnTo>
                    <a:pt x="1436624" y="475488"/>
                  </a:lnTo>
                  <a:lnTo>
                    <a:pt x="1422400" y="434848"/>
                  </a:lnTo>
                  <a:lnTo>
                    <a:pt x="1405255" y="395478"/>
                  </a:lnTo>
                  <a:lnTo>
                    <a:pt x="1385443" y="357505"/>
                  </a:lnTo>
                  <a:lnTo>
                    <a:pt x="1362964" y="320802"/>
                  </a:lnTo>
                  <a:lnTo>
                    <a:pt x="1337818" y="285496"/>
                  </a:lnTo>
                  <a:lnTo>
                    <a:pt x="1310386" y="251841"/>
                  </a:lnTo>
                  <a:lnTo>
                    <a:pt x="1280541" y="219837"/>
                  </a:lnTo>
                  <a:lnTo>
                    <a:pt x="1248537" y="189738"/>
                  </a:lnTo>
                  <a:lnTo>
                    <a:pt x="1214501" y="161290"/>
                  </a:lnTo>
                  <a:lnTo>
                    <a:pt x="1178306" y="135001"/>
                  </a:lnTo>
                  <a:lnTo>
                    <a:pt x="1140333" y="110617"/>
                  </a:lnTo>
                  <a:lnTo>
                    <a:pt x="1100582" y="88392"/>
                  </a:lnTo>
                  <a:lnTo>
                    <a:pt x="1059052" y="68453"/>
                  </a:lnTo>
                  <a:lnTo>
                    <a:pt x="1016126" y="50927"/>
                  </a:lnTo>
                  <a:lnTo>
                    <a:pt x="971676" y="35687"/>
                  </a:lnTo>
                  <a:lnTo>
                    <a:pt x="925830" y="23114"/>
                  </a:lnTo>
                  <a:lnTo>
                    <a:pt x="878839" y="13208"/>
                  </a:lnTo>
                  <a:lnTo>
                    <a:pt x="830580" y="5969"/>
                  </a:lnTo>
                  <a:lnTo>
                    <a:pt x="781431" y="1524"/>
                  </a:lnTo>
                  <a:lnTo>
                    <a:pt x="731393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05661" y="2763773"/>
              <a:ext cx="1463040" cy="1295400"/>
            </a:xfrm>
            <a:custGeom>
              <a:avLst/>
              <a:gdLst/>
              <a:ahLst/>
              <a:cxnLst/>
              <a:rect l="l" t="t" r="r" b="b"/>
              <a:pathLst>
                <a:path w="1463039" h="1295400">
                  <a:moveTo>
                    <a:pt x="0" y="647573"/>
                  </a:moveTo>
                  <a:lnTo>
                    <a:pt x="1689" y="603250"/>
                  </a:lnTo>
                  <a:lnTo>
                    <a:pt x="6680" y="559689"/>
                  </a:lnTo>
                  <a:lnTo>
                    <a:pt x="14859" y="517017"/>
                  </a:lnTo>
                  <a:lnTo>
                    <a:pt x="26123" y="475487"/>
                  </a:lnTo>
                  <a:lnTo>
                    <a:pt x="40360" y="434848"/>
                  </a:lnTo>
                  <a:lnTo>
                    <a:pt x="57467" y="395477"/>
                  </a:lnTo>
                  <a:lnTo>
                    <a:pt x="77343" y="357504"/>
                  </a:lnTo>
                  <a:lnTo>
                    <a:pt x="99847" y="320801"/>
                  </a:lnTo>
                  <a:lnTo>
                    <a:pt x="124904" y="285496"/>
                  </a:lnTo>
                  <a:lnTo>
                    <a:pt x="152387" y="251841"/>
                  </a:lnTo>
                  <a:lnTo>
                    <a:pt x="182244" y="219836"/>
                  </a:lnTo>
                  <a:lnTo>
                    <a:pt x="214249" y="189737"/>
                  </a:lnTo>
                  <a:lnTo>
                    <a:pt x="248284" y="161290"/>
                  </a:lnTo>
                  <a:lnTo>
                    <a:pt x="284479" y="135000"/>
                  </a:lnTo>
                  <a:lnTo>
                    <a:pt x="322453" y="110617"/>
                  </a:lnTo>
                  <a:lnTo>
                    <a:pt x="362203" y="88392"/>
                  </a:lnTo>
                  <a:lnTo>
                    <a:pt x="403732" y="68452"/>
                  </a:lnTo>
                  <a:lnTo>
                    <a:pt x="446659" y="50926"/>
                  </a:lnTo>
                  <a:lnTo>
                    <a:pt x="491109" y="35686"/>
                  </a:lnTo>
                  <a:lnTo>
                    <a:pt x="536956" y="23114"/>
                  </a:lnTo>
                  <a:lnTo>
                    <a:pt x="583945" y="13207"/>
                  </a:lnTo>
                  <a:lnTo>
                    <a:pt x="632206" y="5969"/>
                  </a:lnTo>
                  <a:lnTo>
                    <a:pt x="681355" y="1524"/>
                  </a:lnTo>
                  <a:lnTo>
                    <a:pt x="731393" y="0"/>
                  </a:lnTo>
                  <a:lnTo>
                    <a:pt x="781431" y="1524"/>
                  </a:lnTo>
                  <a:lnTo>
                    <a:pt x="830580" y="5969"/>
                  </a:lnTo>
                  <a:lnTo>
                    <a:pt x="878839" y="13207"/>
                  </a:lnTo>
                  <a:lnTo>
                    <a:pt x="925830" y="23114"/>
                  </a:lnTo>
                  <a:lnTo>
                    <a:pt x="971676" y="35686"/>
                  </a:lnTo>
                  <a:lnTo>
                    <a:pt x="1016126" y="50926"/>
                  </a:lnTo>
                  <a:lnTo>
                    <a:pt x="1059052" y="68452"/>
                  </a:lnTo>
                  <a:lnTo>
                    <a:pt x="1100582" y="88392"/>
                  </a:lnTo>
                  <a:lnTo>
                    <a:pt x="1140333" y="110617"/>
                  </a:lnTo>
                  <a:lnTo>
                    <a:pt x="1178306" y="135000"/>
                  </a:lnTo>
                  <a:lnTo>
                    <a:pt x="1214501" y="161290"/>
                  </a:lnTo>
                  <a:lnTo>
                    <a:pt x="1248537" y="189737"/>
                  </a:lnTo>
                  <a:lnTo>
                    <a:pt x="1280540" y="219836"/>
                  </a:lnTo>
                  <a:lnTo>
                    <a:pt x="1310386" y="251841"/>
                  </a:lnTo>
                  <a:lnTo>
                    <a:pt x="1337818" y="285496"/>
                  </a:lnTo>
                  <a:lnTo>
                    <a:pt x="1362964" y="320801"/>
                  </a:lnTo>
                  <a:lnTo>
                    <a:pt x="1385443" y="357504"/>
                  </a:lnTo>
                  <a:lnTo>
                    <a:pt x="1405255" y="395477"/>
                  </a:lnTo>
                  <a:lnTo>
                    <a:pt x="1422400" y="434848"/>
                  </a:lnTo>
                  <a:lnTo>
                    <a:pt x="1436624" y="475487"/>
                  </a:lnTo>
                  <a:lnTo>
                    <a:pt x="1447927" y="517017"/>
                  </a:lnTo>
                  <a:lnTo>
                    <a:pt x="1456055" y="559689"/>
                  </a:lnTo>
                  <a:lnTo>
                    <a:pt x="1461135" y="603250"/>
                  </a:lnTo>
                  <a:lnTo>
                    <a:pt x="1462786" y="647573"/>
                  </a:lnTo>
                  <a:lnTo>
                    <a:pt x="1461135" y="691896"/>
                  </a:lnTo>
                  <a:lnTo>
                    <a:pt x="1456055" y="735456"/>
                  </a:lnTo>
                  <a:lnTo>
                    <a:pt x="1447927" y="778128"/>
                  </a:lnTo>
                  <a:lnTo>
                    <a:pt x="1436624" y="819657"/>
                  </a:lnTo>
                  <a:lnTo>
                    <a:pt x="1422400" y="860298"/>
                  </a:lnTo>
                  <a:lnTo>
                    <a:pt x="1405255" y="899668"/>
                  </a:lnTo>
                  <a:lnTo>
                    <a:pt x="1385443" y="937641"/>
                  </a:lnTo>
                  <a:lnTo>
                    <a:pt x="1362964" y="974344"/>
                  </a:lnTo>
                  <a:lnTo>
                    <a:pt x="1337818" y="1009650"/>
                  </a:lnTo>
                  <a:lnTo>
                    <a:pt x="1310386" y="1043304"/>
                  </a:lnTo>
                  <a:lnTo>
                    <a:pt x="1280540" y="1075309"/>
                  </a:lnTo>
                  <a:lnTo>
                    <a:pt x="1248537" y="1105408"/>
                  </a:lnTo>
                  <a:lnTo>
                    <a:pt x="1214501" y="1133855"/>
                  </a:lnTo>
                  <a:lnTo>
                    <a:pt x="1178306" y="1160145"/>
                  </a:lnTo>
                  <a:lnTo>
                    <a:pt x="1140333" y="1184528"/>
                  </a:lnTo>
                  <a:lnTo>
                    <a:pt x="1100582" y="1206753"/>
                  </a:lnTo>
                  <a:lnTo>
                    <a:pt x="1059052" y="1226692"/>
                  </a:lnTo>
                  <a:lnTo>
                    <a:pt x="1016126" y="1244218"/>
                  </a:lnTo>
                  <a:lnTo>
                    <a:pt x="971676" y="1259459"/>
                  </a:lnTo>
                  <a:lnTo>
                    <a:pt x="925830" y="1272031"/>
                  </a:lnTo>
                  <a:lnTo>
                    <a:pt x="878839" y="1281938"/>
                  </a:lnTo>
                  <a:lnTo>
                    <a:pt x="830580" y="1289177"/>
                  </a:lnTo>
                  <a:lnTo>
                    <a:pt x="781431" y="1293622"/>
                  </a:lnTo>
                  <a:lnTo>
                    <a:pt x="731393" y="1295146"/>
                  </a:lnTo>
                  <a:lnTo>
                    <a:pt x="681355" y="1293622"/>
                  </a:lnTo>
                  <a:lnTo>
                    <a:pt x="632206" y="1289177"/>
                  </a:lnTo>
                  <a:lnTo>
                    <a:pt x="583945" y="1281938"/>
                  </a:lnTo>
                  <a:lnTo>
                    <a:pt x="536956" y="1272031"/>
                  </a:lnTo>
                  <a:lnTo>
                    <a:pt x="491109" y="1259459"/>
                  </a:lnTo>
                  <a:lnTo>
                    <a:pt x="446659" y="1244218"/>
                  </a:lnTo>
                  <a:lnTo>
                    <a:pt x="403732" y="1226692"/>
                  </a:lnTo>
                  <a:lnTo>
                    <a:pt x="362203" y="1206753"/>
                  </a:lnTo>
                  <a:lnTo>
                    <a:pt x="322453" y="1184528"/>
                  </a:lnTo>
                  <a:lnTo>
                    <a:pt x="284479" y="1160145"/>
                  </a:lnTo>
                  <a:lnTo>
                    <a:pt x="248284" y="1133855"/>
                  </a:lnTo>
                  <a:lnTo>
                    <a:pt x="214249" y="1105408"/>
                  </a:lnTo>
                  <a:lnTo>
                    <a:pt x="182244" y="1075309"/>
                  </a:lnTo>
                  <a:lnTo>
                    <a:pt x="152387" y="1043304"/>
                  </a:lnTo>
                  <a:lnTo>
                    <a:pt x="124904" y="1009650"/>
                  </a:lnTo>
                  <a:lnTo>
                    <a:pt x="99847" y="974344"/>
                  </a:lnTo>
                  <a:lnTo>
                    <a:pt x="77343" y="937641"/>
                  </a:lnTo>
                  <a:lnTo>
                    <a:pt x="57467" y="899668"/>
                  </a:lnTo>
                  <a:lnTo>
                    <a:pt x="40360" y="860298"/>
                  </a:lnTo>
                  <a:lnTo>
                    <a:pt x="26123" y="819657"/>
                  </a:lnTo>
                  <a:lnTo>
                    <a:pt x="14859" y="778128"/>
                  </a:lnTo>
                  <a:lnTo>
                    <a:pt x="6680" y="735456"/>
                  </a:lnTo>
                  <a:lnTo>
                    <a:pt x="1689" y="691896"/>
                  </a:lnTo>
                  <a:lnTo>
                    <a:pt x="0" y="64757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31163" y="2624327"/>
              <a:ext cx="1842770" cy="1593850"/>
            </a:xfrm>
            <a:custGeom>
              <a:avLst/>
              <a:gdLst/>
              <a:ahLst/>
              <a:cxnLst/>
              <a:rect l="l" t="t" r="r" b="b"/>
              <a:pathLst>
                <a:path w="1842770" h="1593850">
                  <a:moveTo>
                    <a:pt x="950341" y="0"/>
                  </a:moveTo>
                  <a:lnTo>
                    <a:pt x="891921" y="50419"/>
                  </a:lnTo>
                  <a:lnTo>
                    <a:pt x="922274" y="50419"/>
                  </a:lnTo>
                  <a:lnTo>
                    <a:pt x="972819" y="51689"/>
                  </a:lnTo>
                  <a:lnTo>
                    <a:pt x="1022604" y="55372"/>
                  </a:lnTo>
                  <a:lnTo>
                    <a:pt x="1071626" y="61595"/>
                  </a:lnTo>
                  <a:lnTo>
                    <a:pt x="1119759" y="70103"/>
                  </a:lnTo>
                  <a:lnTo>
                    <a:pt x="1166749" y="80899"/>
                  </a:lnTo>
                  <a:lnTo>
                    <a:pt x="1212850" y="93979"/>
                  </a:lnTo>
                  <a:lnTo>
                    <a:pt x="1257681" y="109093"/>
                  </a:lnTo>
                  <a:lnTo>
                    <a:pt x="1301242" y="126238"/>
                  </a:lnTo>
                  <a:lnTo>
                    <a:pt x="1343533" y="145542"/>
                  </a:lnTo>
                  <a:lnTo>
                    <a:pt x="1384427" y="166624"/>
                  </a:lnTo>
                  <a:lnTo>
                    <a:pt x="1423924" y="189611"/>
                  </a:lnTo>
                  <a:lnTo>
                    <a:pt x="1461770" y="214375"/>
                  </a:lnTo>
                  <a:lnTo>
                    <a:pt x="1497838" y="240919"/>
                  </a:lnTo>
                  <a:lnTo>
                    <a:pt x="1532382" y="268986"/>
                  </a:lnTo>
                  <a:lnTo>
                    <a:pt x="1565021" y="298703"/>
                  </a:lnTo>
                  <a:lnTo>
                    <a:pt x="1595755" y="329946"/>
                  </a:lnTo>
                  <a:lnTo>
                    <a:pt x="1624457" y="362585"/>
                  </a:lnTo>
                  <a:lnTo>
                    <a:pt x="1651127" y="396621"/>
                  </a:lnTo>
                  <a:lnTo>
                    <a:pt x="1675638" y="431800"/>
                  </a:lnTo>
                  <a:lnTo>
                    <a:pt x="1697990" y="468375"/>
                  </a:lnTo>
                  <a:lnTo>
                    <a:pt x="1717929" y="506095"/>
                  </a:lnTo>
                  <a:lnTo>
                    <a:pt x="1735582" y="544829"/>
                  </a:lnTo>
                  <a:lnTo>
                    <a:pt x="1750695" y="584580"/>
                  </a:lnTo>
                  <a:lnTo>
                    <a:pt x="1763268" y="625221"/>
                  </a:lnTo>
                  <a:lnTo>
                    <a:pt x="1773174" y="666750"/>
                  </a:lnTo>
                  <a:lnTo>
                    <a:pt x="1780286" y="709168"/>
                  </a:lnTo>
                  <a:lnTo>
                    <a:pt x="1784604" y="752221"/>
                  </a:lnTo>
                  <a:lnTo>
                    <a:pt x="1786128" y="795908"/>
                  </a:lnTo>
                  <a:lnTo>
                    <a:pt x="1784604" y="839851"/>
                  </a:lnTo>
                  <a:lnTo>
                    <a:pt x="1780286" y="883157"/>
                  </a:lnTo>
                  <a:lnTo>
                    <a:pt x="1773174" y="925702"/>
                  </a:lnTo>
                  <a:lnTo>
                    <a:pt x="1763268" y="967486"/>
                  </a:lnTo>
                  <a:lnTo>
                    <a:pt x="1750695" y="1008379"/>
                  </a:lnTo>
                  <a:lnTo>
                    <a:pt x="1735582" y="1048257"/>
                  </a:lnTo>
                  <a:lnTo>
                    <a:pt x="1717929" y="1087247"/>
                  </a:lnTo>
                  <a:lnTo>
                    <a:pt x="1697990" y="1125093"/>
                  </a:lnTo>
                  <a:lnTo>
                    <a:pt x="1675638" y="1161796"/>
                  </a:lnTo>
                  <a:lnTo>
                    <a:pt x="1651127" y="1197229"/>
                  </a:lnTo>
                  <a:lnTo>
                    <a:pt x="1624457" y="1231392"/>
                  </a:lnTo>
                  <a:lnTo>
                    <a:pt x="1595755" y="1264158"/>
                  </a:lnTo>
                  <a:lnTo>
                    <a:pt x="1565021" y="1295527"/>
                  </a:lnTo>
                  <a:lnTo>
                    <a:pt x="1532382" y="1325372"/>
                  </a:lnTo>
                  <a:lnTo>
                    <a:pt x="1497838" y="1353693"/>
                  </a:lnTo>
                  <a:lnTo>
                    <a:pt x="1461770" y="1380236"/>
                  </a:lnTo>
                  <a:lnTo>
                    <a:pt x="1423924" y="1405127"/>
                  </a:lnTo>
                  <a:lnTo>
                    <a:pt x="1384427" y="1428242"/>
                  </a:lnTo>
                  <a:lnTo>
                    <a:pt x="1343533" y="1449451"/>
                  </a:lnTo>
                  <a:lnTo>
                    <a:pt x="1301242" y="1468755"/>
                  </a:lnTo>
                  <a:lnTo>
                    <a:pt x="1257681" y="1486154"/>
                  </a:lnTo>
                  <a:lnTo>
                    <a:pt x="1212850" y="1501394"/>
                  </a:lnTo>
                  <a:lnTo>
                    <a:pt x="1166749" y="1514348"/>
                  </a:lnTo>
                  <a:lnTo>
                    <a:pt x="1119759" y="1525270"/>
                  </a:lnTo>
                  <a:lnTo>
                    <a:pt x="1071626" y="1533779"/>
                  </a:lnTo>
                  <a:lnTo>
                    <a:pt x="1022604" y="1540002"/>
                  </a:lnTo>
                  <a:lnTo>
                    <a:pt x="972819" y="1543812"/>
                  </a:lnTo>
                  <a:lnTo>
                    <a:pt x="922274" y="1545082"/>
                  </a:lnTo>
                  <a:lnTo>
                    <a:pt x="871474" y="1543812"/>
                  </a:lnTo>
                  <a:lnTo>
                    <a:pt x="821436" y="1540002"/>
                  </a:lnTo>
                  <a:lnTo>
                    <a:pt x="772287" y="1533779"/>
                  </a:lnTo>
                  <a:lnTo>
                    <a:pt x="724154" y="1525270"/>
                  </a:lnTo>
                  <a:lnTo>
                    <a:pt x="676910" y="1514348"/>
                  </a:lnTo>
                  <a:lnTo>
                    <a:pt x="630809" y="1501394"/>
                  </a:lnTo>
                  <a:lnTo>
                    <a:pt x="585851" y="1486154"/>
                  </a:lnTo>
                  <a:lnTo>
                    <a:pt x="542290" y="1468755"/>
                  </a:lnTo>
                  <a:lnTo>
                    <a:pt x="499872" y="1449451"/>
                  </a:lnTo>
                  <a:lnTo>
                    <a:pt x="458978" y="1428242"/>
                  </a:lnTo>
                  <a:lnTo>
                    <a:pt x="419608" y="1405127"/>
                  </a:lnTo>
                  <a:lnTo>
                    <a:pt x="381889" y="1380236"/>
                  </a:lnTo>
                  <a:lnTo>
                    <a:pt x="345694" y="1353693"/>
                  </a:lnTo>
                  <a:lnTo>
                    <a:pt x="311289" y="1325372"/>
                  </a:lnTo>
                  <a:lnTo>
                    <a:pt x="278726" y="1295527"/>
                  </a:lnTo>
                  <a:lnTo>
                    <a:pt x="248056" y="1264158"/>
                  </a:lnTo>
                  <a:lnTo>
                    <a:pt x="219379" y="1231392"/>
                  </a:lnTo>
                  <a:lnTo>
                    <a:pt x="192773" y="1197229"/>
                  </a:lnTo>
                  <a:lnTo>
                    <a:pt x="168325" y="1161796"/>
                  </a:lnTo>
                  <a:lnTo>
                    <a:pt x="146088" y="1125093"/>
                  </a:lnTo>
                  <a:lnTo>
                    <a:pt x="126174" y="1087247"/>
                  </a:lnTo>
                  <a:lnTo>
                    <a:pt x="108661" y="1048257"/>
                  </a:lnTo>
                  <a:lnTo>
                    <a:pt x="93611" y="1008379"/>
                  </a:lnTo>
                  <a:lnTo>
                    <a:pt x="81114" y="967486"/>
                  </a:lnTo>
                  <a:lnTo>
                    <a:pt x="71259" y="925702"/>
                  </a:lnTo>
                  <a:lnTo>
                    <a:pt x="64122" y="883157"/>
                  </a:lnTo>
                  <a:lnTo>
                    <a:pt x="59778" y="839851"/>
                  </a:lnTo>
                  <a:lnTo>
                    <a:pt x="58305" y="795908"/>
                  </a:lnTo>
                  <a:lnTo>
                    <a:pt x="0" y="795908"/>
                  </a:lnTo>
                  <a:lnTo>
                    <a:pt x="1460" y="841248"/>
                  </a:lnTo>
                  <a:lnTo>
                    <a:pt x="5816" y="885951"/>
                  </a:lnTo>
                  <a:lnTo>
                    <a:pt x="12954" y="929767"/>
                  </a:lnTo>
                  <a:lnTo>
                    <a:pt x="22821" y="972820"/>
                  </a:lnTo>
                  <a:lnTo>
                    <a:pt x="35331" y="1015111"/>
                  </a:lnTo>
                  <a:lnTo>
                    <a:pt x="50406" y="1056386"/>
                  </a:lnTo>
                  <a:lnTo>
                    <a:pt x="67957" y="1096645"/>
                  </a:lnTo>
                  <a:lnTo>
                    <a:pt x="87922" y="1135888"/>
                  </a:lnTo>
                  <a:lnTo>
                    <a:pt x="110210" y="1173988"/>
                  </a:lnTo>
                  <a:lnTo>
                    <a:pt x="134734" y="1210818"/>
                  </a:lnTo>
                  <a:lnTo>
                    <a:pt x="161442" y="1246505"/>
                  </a:lnTo>
                  <a:lnTo>
                    <a:pt x="190220" y="1280795"/>
                  </a:lnTo>
                  <a:lnTo>
                    <a:pt x="221018" y="1313688"/>
                  </a:lnTo>
                  <a:lnTo>
                    <a:pt x="253746" y="1345057"/>
                  </a:lnTo>
                  <a:lnTo>
                    <a:pt x="288315" y="1374902"/>
                  </a:lnTo>
                  <a:lnTo>
                    <a:pt x="324662" y="1403096"/>
                  </a:lnTo>
                  <a:lnTo>
                    <a:pt x="362712" y="1429766"/>
                  </a:lnTo>
                  <a:lnTo>
                    <a:pt x="402336" y="1454531"/>
                  </a:lnTo>
                  <a:lnTo>
                    <a:pt x="443484" y="1477645"/>
                  </a:lnTo>
                  <a:lnTo>
                    <a:pt x="486156" y="1498727"/>
                  </a:lnTo>
                  <a:lnTo>
                    <a:pt x="530225" y="1518031"/>
                  </a:lnTo>
                  <a:lnTo>
                    <a:pt x="575437" y="1535176"/>
                  </a:lnTo>
                  <a:lnTo>
                    <a:pt x="622046" y="1550289"/>
                  </a:lnTo>
                  <a:lnTo>
                    <a:pt x="669671" y="1563243"/>
                  </a:lnTo>
                  <a:lnTo>
                    <a:pt x="718438" y="1574038"/>
                  </a:lnTo>
                  <a:lnTo>
                    <a:pt x="768096" y="1582547"/>
                  </a:lnTo>
                  <a:lnTo>
                    <a:pt x="818642" y="1588770"/>
                  </a:lnTo>
                  <a:lnTo>
                    <a:pt x="870077" y="1592452"/>
                  </a:lnTo>
                  <a:lnTo>
                    <a:pt x="922274" y="1593723"/>
                  </a:lnTo>
                  <a:lnTo>
                    <a:pt x="974471" y="1592452"/>
                  </a:lnTo>
                  <a:lnTo>
                    <a:pt x="1025779" y="1588770"/>
                  </a:lnTo>
                  <a:lnTo>
                    <a:pt x="1076325" y="1582547"/>
                  </a:lnTo>
                  <a:lnTo>
                    <a:pt x="1125982" y="1574038"/>
                  </a:lnTo>
                  <a:lnTo>
                    <a:pt x="1174623" y="1563243"/>
                  </a:lnTo>
                  <a:lnTo>
                    <a:pt x="1222248" y="1550289"/>
                  </a:lnTo>
                  <a:lnTo>
                    <a:pt x="1268730" y="1535176"/>
                  </a:lnTo>
                  <a:lnTo>
                    <a:pt x="1313942" y="1518031"/>
                  </a:lnTo>
                  <a:lnTo>
                    <a:pt x="1357757" y="1498727"/>
                  </a:lnTo>
                  <a:lnTo>
                    <a:pt x="1400302" y="1477645"/>
                  </a:lnTo>
                  <a:lnTo>
                    <a:pt x="1441450" y="1454531"/>
                  </a:lnTo>
                  <a:lnTo>
                    <a:pt x="1480947" y="1429766"/>
                  </a:lnTo>
                  <a:lnTo>
                    <a:pt x="1518920" y="1403096"/>
                  </a:lnTo>
                  <a:lnTo>
                    <a:pt x="1555115" y="1374902"/>
                  </a:lnTo>
                  <a:lnTo>
                    <a:pt x="1589532" y="1345057"/>
                  </a:lnTo>
                  <a:lnTo>
                    <a:pt x="1622171" y="1313688"/>
                  </a:lnTo>
                  <a:lnTo>
                    <a:pt x="1652905" y="1280795"/>
                  </a:lnTo>
                  <a:lnTo>
                    <a:pt x="1681480" y="1246505"/>
                  </a:lnTo>
                  <a:lnTo>
                    <a:pt x="1708150" y="1210818"/>
                  </a:lnTo>
                  <a:lnTo>
                    <a:pt x="1732534" y="1173988"/>
                  </a:lnTo>
                  <a:lnTo>
                    <a:pt x="1754759" y="1135888"/>
                  </a:lnTo>
                  <a:lnTo>
                    <a:pt x="1774571" y="1096645"/>
                  </a:lnTo>
                  <a:lnTo>
                    <a:pt x="1792097" y="1056386"/>
                  </a:lnTo>
                  <a:lnTo>
                    <a:pt x="1807083" y="1015111"/>
                  </a:lnTo>
                  <a:lnTo>
                    <a:pt x="1819529" y="972820"/>
                  </a:lnTo>
                  <a:lnTo>
                    <a:pt x="1829308" y="929767"/>
                  </a:lnTo>
                  <a:lnTo>
                    <a:pt x="1836420" y="885951"/>
                  </a:lnTo>
                  <a:lnTo>
                    <a:pt x="1840865" y="841248"/>
                  </a:lnTo>
                  <a:lnTo>
                    <a:pt x="1842262" y="795908"/>
                  </a:lnTo>
                  <a:lnTo>
                    <a:pt x="1840865" y="751840"/>
                  </a:lnTo>
                  <a:lnTo>
                    <a:pt x="1836674" y="708278"/>
                  </a:lnTo>
                  <a:lnTo>
                    <a:pt x="1829816" y="665352"/>
                  </a:lnTo>
                  <a:lnTo>
                    <a:pt x="1820418" y="623189"/>
                  </a:lnTo>
                  <a:lnTo>
                    <a:pt x="1808353" y="581914"/>
                  </a:lnTo>
                  <a:lnTo>
                    <a:pt x="1793875" y="541401"/>
                  </a:lnTo>
                  <a:lnTo>
                    <a:pt x="1776984" y="501903"/>
                  </a:lnTo>
                  <a:lnTo>
                    <a:pt x="1757807" y="463296"/>
                  </a:lnTo>
                  <a:lnTo>
                    <a:pt x="1736344" y="425830"/>
                  </a:lnTo>
                  <a:lnTo>
                    <a:pt x="1712849" y="389508"/>
                  </a:lnTo>
                  <a:lnTo>
                    <a:pt x="1687068" y="354329"/>
                  </a:lnTo>
                  <a:lnTo>
                    <a:pt x="1659382" y="320548"/>
                  </a:lnTo>
                  <a:lnTo>
                    <a:pt x="1629664" y="287908"/>
                  </a:lnTo>
                  <a:lnTo>
                    <a:pt x="1598168" y="256794"/>
                  </a:lnTo>
                  <a:lnTo>
                    <a:pt x="1564894" y="227075"/>
                  </a:lnTo>
                  <a:lnTo>
                    <a:pt x="1529715" y="198881"/>
                  </a:lnTo>
                  <a:lnTo>
                    <a:pt x="1493012" y="172212"/>
                  </a:lnTo>
                  <a:lnTo>
                    <a:pt x="1454785" y="147320"/>
                  </a:lnTo>
                  <a:lnTo>
                    <a:pt x="1414907" y="124078"/>
                  </a:lnTo>
                  <a:lnTo>
                    <a:pt x="1373632" y="102489"/>
                  </a:lnTo>
                  <a:lnTo>
                    <a:pt x="1331087" y="82930"/>
                  </a:lnTo>
                  <a:lnTo>
                    <a:pt x="1287272" y="65150"/>
                  </a:lnTo>
                  <a:lnTo>
                    <a:pt x="1242187" y="49402"/>
                  </a:lnTo>
                  <a:lnTo>
                    <a:pt x="1195959" y="35687"/>
                  </a:lnTo>
                  <a:lnTo>
                    <a:pt x="1148588" y="24129"/>
                  </a:lnTo>
                  <a:lnTo>
                    <a:pt x="1100328" y="14731"/>
                  </a:lnTo>
                  <a:lnTo>
                    <a:pt x="1051179" y="7493"/>
                  </a:lnTo>
                  <a:lnTo>
                    <a:pt x="1001141" y="2540"/>
                  </a:lnTo>
                  <a:lnTo>
                    <a:pt x="95034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685670" y="3007614"/>
            <a:ext cx="4292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35736" y="6661404"/>
            <a:ext cx="1840864" cy="1593850"/>
            <a:chOff x="935736" y="6661404"/>
            <a:chExt cx="1840864" cy="159385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136" y="6784991"/>
              <a:ext cx="1554480" cy="13912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10996" y="6801612"/>
              <a:ext cx="1459865" cy="1294130"/>
            </a:xfrm>
            <a:custGeom>
              <a:avLst/>
              <a:gdLst/>
              <a:ahLst/>
              <a:cxnLst/>
              <a:rect l="l" t="t" r="r" b="b"/>
              <a:pathLst>
                <a:path w="1459864" h="1294129">
                  <a:moveTo>
                    <a:pt x="729741" y="0"/>
                  </a:moveTo>
                  <a:lnTo>
                    <a:pt x="679830" y="1524"/>
                  </a:lnTo>
                  <a:lnTo>
                    <a:pt x="630681" y="5842"/>
                  </a:lnTo>
                  <a:lnTo>
                    <a:pt x="582676" y="13081"/>
                  </a:lnTo>
                  <a:lnTo>
                    <a:pt x="535685" y="23114"/>
                  </a:lnTo>
                  <a:lnTo>
                    <a:pt x="489966" y="35687"/>
                  </a:lnTo>
                  <a:lnTo>
                    <a:pt x="445642" y="50800"/>
                  </a:lnTo>
                  <a:lnTo>
                    <a:pt x="402716" y="68453"/>
                  </a:lnTo>
                  <a:lnTo>
                    <a:pt x="361441" y="88265"/>
                  </a:lnTo>
                  <a:lnTo>
                    <a:pt x="321691" y="110490"/>
                  </a:lnTo>
                  <a:lnTo>
                    <a:pt x="283844" y="134747"/>
                  </a:lnTo>
                  <a:lnTo>
                    <a:pt x="247776" y="161163"/>
                  </a:lnTo>
                  <a:lnTo>
                    <a:pt x="213740" y="189484"/>
                  </a:lnTo>
                  <a:lnTo>
                    <a:pt x="181737" y="219583"/>
                  </a:lnTo>
                  <a:lnTo>
                    <a:pt x="152031" y="251587"/>
                  </a:lnTo>
                  <a:lnTo>
                    <a:pt x="124612" y="285242"/>
                  </a:lnTo>
                  <a:lnTo>
                    <a:pt x="99618" y="320421"/>
                  </a:lnTo>
                  <a:lnTo>
                    <a:pt x="77152" y="356997"/>
                  </a:lnTo>
                  <a:lnTo>
                    <a:pt x="57340" y="395097"/>
                  </a:lnTo>
                  <a:lnTo>
                    <a:pt x="40271" y="434340"/>
                  </a:lnTo>
                  <a:lnTo>
                    <a:pt x="26060" y="474853"/>
                  </a:lnTo>
                  <a:lnTo>
                    <a:pt x="14820" y="516509"/>
                  </a:lnTo>
                  <a:lnTo>
                    <a:pt x="6654" y="559054"/>
                  </a:lnTo>
                  <a:lnTo>
                    <a:pt x="1676" y="602488"/>
                  </a:lnTo>
                  <a:lnTo>
                    <a:pt x="0" y="646811"/>
                  </a:lnTo>
                  <a:lnTo>
                    <a:pt x="1676" y="691134"/>
                  </a:lnTo>
                  <a:lnTo>
                    <a:pt x="6654" y="734568"/>
                  </a:lnTo>
                  <a:lnTo>
                    <a:pt x="14820" y="777113"/>
                  </a:lnTo>
                  <a:lnTo>
                    <a:pt x="26060" y="818769"/>
                  </a:lnTo>
                  <a:lnTo>
                    <a:pt x="40271" y="859282"/>
                  </a:lnTo>
                  <a:lnTo>
                    <a:pt x="57340" y="898525"/>
                  </a:lnTo>
                  <a:lnTo>
                    <a:pt x="77152" y="936625"/>
                  </a:lnTo>
                  <a:lnTo>
                    <a:pt x="99618" y="973201"/>
                  </a:lnTo>
                  <a:lnTo>
                    <a:pt x="124612" y="1008380"/>
                  </a:lnTo>
                  <a:lnTo>
                    <a:pt x="152031" y="1042035"/>
                  </a:lnTo>
                  <a:lnTo>
                    <a:pt x="181737" y="1074039"/>
                  </a:lnTo>
                  <a:lnTo>
                    <a:pt x="213740" y="1104138"/>
                  </a:lnTo>
                  <a:lnTo>
                    <a:pt x="247776" y="1132459"/>
                  </a:lnTo>
                  <a:lnTo>
                    <a:pt x="283844" y="1158875"/>
                  </a:lnTo>
                  <a:lnTo>
                    <a:pt x="321691" y="1183132"/>
                  </a:lnTo>
                  <a:lnTo>
                    <a:pt x="361441" y="1205357"/>
                  </a:lnTo>
                  <a:lnTo>
                    <a:pt x="402716" y="1225169"/>
                  </a:lnTo>
                  <a:lnTo>
                    <a:pt x="445642" y="1242822"/>
                  </a:lnTo>
                  <a:lnTo>
                    <a:pt x="489966" y="1257935"/>
                  </a:lnTo>
                  <a:lnTo>
                    <a:pt x="535685" y="1270508"/>
                  </a:lnTo>
                  <a:lnTo>
                    <a:pt x="582676" y="1280541"/>
                  </a:lnTo>
                  <a:lnTo>
                    <a:pt x="630681" y="1287653"/>
                  </a:lnTo>
                  <a:lnTo>
                    <a:pt x="679830" y="1292098"/>
                  </a:lnTo>
                  <a:lnTo>
                    <a:pt x="729741" y="1293622"/>
                  </a:lnTo>
                  <a:lnTo>
                    <a:pt x="779653" y="1292098"/>
                  </a:lnTo>
                  <a:lnTo>
                    <a:pt x="828802" y="1287653"/>
                  </a:lnTo>
                  <a:lnTo>
                    <a:pt x="876808" y="1280541"/>
                  </a:lnTo>
                  <a:lnTo>
                    <a:pt x="923797" y="1270508"/>
                  </a:lnTo>
                  <a:lnTo>
                    <a:pt x="969517" y="1257935"/>
                  </a:lnTo>
                  <a:lnTo>
                    <a:pt x="1013841" y="1242822"/>
                  </a:lnTo>
                  <a:lnTo>
                    <a:pt x="1056767" y="1225169"/>
                  </a:lnTo>
                  <a:lnTo>
                    <a:pt x="1098042" y="1205357"/>
                  </a:lnTo>
                  <a:lnTo>
                    <a:pt x="1137792" y="1183132"/>
                  </a:lnTo>
                  <a:lnTo>
                    <a:pt x="1175639" y="1158875"/>
                  </a:lnTo>
                  <a:lnTo>
                    <a:pt x="1211706" y="1132459"/>
                  </a:lnTo>
                  <a:lnTo>
                    <a:pt x="1245742" y="1104138"/>
                  </a:lnTo>
                  <a:lnTo>
                    <a:pt x="1277747" y="1074039"/>
                  </a:lnTo>
                  <a:lnTo>
                    <a:pt x="1307465" y="1042035"/>
                  </a:lnTo>
                  <a:lnTo>
                    <a:pt x="1334897" y="1008380"/>
                  </a:lnTo>
                  <a:lnTo>
                    <a:pt x="1359916" y="973201"/>
                  </a:lnTo>
                  <a:lnTo>
                    <a:pt x="1382267" y="936625"/>
                  </a:lnTo>
                  <a:lnTo>
                    <a:pt x="1402206" y="898525"/>
                  </a:lnTo>
                  <a:lnTo>
                    <a:pt x="1419224" y="859282"/>
                  </a:lnTo>
                  <a:lnTo>
                    <a:pt x="1433448" y="818769"/>
                  </a:lnTo>
                  <a:lnTo>
                    <a:pt x="1444624" y="777113"/>
                  </a:lnTo>
                  <a:lnTo>
                    <a:pt x="1452880" y="734568"/>
                  </a:lnTo>
                  <a:lnTo>
                    <a:pt x="1457833" y="691134"/>
                  </a:lnTo>
                  <a:lnTo>
                    <a:pt x="1459484" y="646811"/>
                  </a:lnTo>
                  <a:lnTo>
                    <a:pt x="1457833" y="602488"/>
                  </a:lnTo>
                  <a:lnTo>
                    <a:pt x="1452880" y="559054"/>
                  </a:lnTo>
                  <a:lnTo>
                    <a:pt x="1444624" y="516509"/>
                  </a:lnTo>
                  <a:lnTo>
                    <a:pt x="1433448" y="474853"/>
                  </a:lnTo>
                  <a:lnTo>
                    <a:pt x="1419224" y="434340"/>
                  </a:lnTo>
                  <a:lnTo>
                    <a:pt x="1402206" y="395097"/>
                  </a:lnTo>
                  <a:lnTo>
                    <a:pt x="1382267" y="356997"/>
                  </a:lnTo>
                  <a:lnTo>
                    <a:pt x="1359916" y="320421"/>
                  </a:lnTo>
                  <a:lnTo>
                    <a:pt x="1334897" y="285242"/>
                  </a:lnTo>
                  <a:lnTo>
                    <a:pt x="1307465" y="251587"/>
                  </a:lnTo>
                  <a:lnTo>
                    <a:pt x="1277747" y="219583"/>
                  </a:lnTo>
                  <a:lnTo>
                    <a:pt x="1245742" y="189484"/>
                  </a:lnTo>
                  <a:lnTo>
                    <a:pt x="1211706" y="161163"/>
                  </a:lnTo>
                  <a:lnTo>
                    <a:pt x="1175639" y="134747"/>
                  </a:lnTo>
                  <a:lnTo>
                    <a:pt x="1137792" y="110490"/>
                  </a:lnTo>
                  <a:lnTo>
                    <a:pt x="1098042" y="88265"/>
                  </a:lnTo>
                  <a:lnTo>
                    <a:pt x="1056767" y="68453"/>
                  </a:lnTo>
                  <a:lnTo>
                    <a:pt x="1013841" y="50800"/>
                  </a:lnTo>
                  <a:lnTo>
                    <a:pt x="969517" y="35687"/>
                  </a:lnTo>
                  <a:lnTo>
                    <a:pt x="923797" y="23114"/>
                  </a:lnTo>
                  <a:lnTo>
                    <a:pt x="876808" y="13081"/>
                  </a:lnTo>
                  <a:lnTo>
                    <a:pt x="828802" y="5842"/>
                  </a:lnTo>
                  <a:lnTo>
                    <a:pt x="779653" y="1524"/>
                  </a:lnTo>
                  <a:lnTo>
                    <a:pt x="729741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11757" y="6802374"/>
              <a:ext cx="1459865" cy="1294130"/>
            </a:xfrm>
            <a:custGeom>
              <a:avLst/>
              <a:gdLst/>
              <a:ahLst/>
              <a:cxnLst/>
              <a:rect l="l" t="t" r="r" b="b"/>
              <a:pathLst>
                <a:path w="1459864" h="1294129">
                  <a:moveTo>
                    <a:pt x="0" y="646811"/>
                  </a:moveTo>
                  <a:lnTo>
                    <a:pt x="1676" y="602488"/>
                  </a:lnTo>
                  <a:lnTo>
                    <a:pt x="6654" y="559053"/>
                  </a:lnTo>
                  <a:lnTo>
                    <a:pt x="14820" y="516508"/>
                  </a:lnTo>
                  <a:lnTo>
                    <a:pt x="26060" y="474852"/>
                  </a:lnTo>
                  <a:lnTo>
                    <a:pt x="40271" y="434339"/>
                  </a:lnTo>
                  <a:lnTo>
                    <a:pt x="57340" y="395096"/>
                  </a:lnTo>
                  <a:lnTo>
                    <a:pt x="77152" y="356996"/>
                  </a:lnTo>
                  <a:lnTo>
                    <a:pt x="99618" y="320420"/>
                  </a:lnTo>
                  <a:lnTo>
                    <a:pt x="124612" y="285242"/>
                  </a:lnTo>
                  <a:lnTo>
                    <a:pt x="152031" y="251587"/>
                  </a:lnTo>
                  <a:lnTo>
                    <a:pt x="181736" y="219583"/>
                  </a:lnTo>
                  <a:lnTo>
                    <a:pt x="213740" y="189484"/>
                  </a:lnTo>
                  <a:lnTo>
                    <a:pt x="247776" y="161162"/>
                  </a:lnTo>
                  <a:lnTo>
                    <a:pt x="283844" y="134747"/>
                  </a:lnTo>
                  <a:lnTo>
                    <a:pt x="321691" y="110489"/>
                  </a:lnTo>
                  <a:lnTo>
                    <a:pt x="361441" y="88264"/>
                  </a:lnTo>
                  <a:lnTo>
                    <a:pt x="402716" y="68452"/>
                  </a:lnTo>
                  <a:lnTo>
                    <a:pt x="445642" y="50800"/>
                  </a:lnTo>
                  <a:lnTo>
                    <a:pt x="489966" y="35687"/>
                  </a:lnTo>
                  <a:lnTo>
                    <a:pt x="535685" y="23113"/>
                  </a:lnTo>
                  <a:lnTo>
                    <a:pt x="582675" y="13080"/>
                  </a:lnTo>
                  <a:lnTo>
                    <a:pt x="630681" y="5841"/>
                  </a:lnTo>
                  <a:lnTo>
                    <a:pt x="679830" y="1524"/>
                  </a:lnTo>
                  <a:lnTo>
                    <a:pt x="729741" y="0"/>
                  </a:lnTo>
                  <a:lnTo>
                    <a:pt x="779653" y="1524"/>
                  </a:lnTo>
                  <a:lnTo>
                    <a:pt x="828802" y="5841"/>
                  </a:lnTo>
                  <a:lnTo>
                    <a:pt x="876808" y="13080"/>
                  </a:lnTo>
                  <a:lnTo>
                    <a:pt x="923797" y="23113"/>
                  </a:lnTo>
                  <a:lnTo>
                    <a:pt x="969517" y="35687"/>
                  </a:lnTo>
                  <a:lnTo>
                    <a:pt x="1013841" y="50800"/>
                  </a:lnTo>
                  <a:lnTo>
                    <a:pt x="1056767" y="68452"/>
                  </a:lnTo>
                  <a:lnTo>
                    <a:pt x="1098042" y="88264"/>
                  </a:lnTo>
                  <a:lnTo>
                    <a:pt x="1137792" y="110489"/>
                  </a:lnTo>
                  <a:lnTo>
                    <a:pt x="1175639" y="134747"/>
                  </a:lnTo>
                  <a:lnTo>
                    <a:pt x="1211706" y="161162"/>
                  </a:lnTo>
                  <a:lnTo>
                    <a:pt x="1245742" y="189484"/>
                  </a:lnTo>
                  <a:lnTo>
                    <a:pt x="1277747" y="219583"/>
                  </a:lnTo>
                  <a:lnTo>
                    <a:pt x="1307465" y="251587"/>
                  </a:lnTo>
                  <a:lnTo>
                    <a:pt x="1334897" y="285242"/>
                  </a:lnTo>
                  <a:lnTo>
                    <a:pt x="1359916" y="320420"/>
                  </a:lnTo>
                  <a:lnTo>
                    <a:pt x="1382267" y="356996"/>
                  </a:lnTo>
                  <a:lnTo>
                    <a:pt x="1402206" y="395096"/>
                  </a:lnTo>
                  <a:lnTo>
                    <a:pt x="1419224" y="434339"/>
                  </a:lnTo>
                  <a:lnTo>
                    <a:pt x="1433448" y="474852"/>
                  </a:lnTo>
                  <a:lnTo>
                    <a:pt x="1444624" y="516508"/>
                  </a:lnTo>
                  <a:lnTo>
                    <a:pt x="1452880" y="559053"/>
                  </a:lnTo>
                  <a:lnTo>
                    <a:pt x="1457833" y="602488"/>
                  </a:lnTo>
                  <a:lnTo>
                    <a:pt x="1459484" y="646811"/>
                  </a:lnTo>
                  <a:lnTo>
                    <a:pt x="1457833" y="691133"/>
                  </a:lnTo>
                  <a:lnTo>
                    <a:pt x="1452880" y="734568"/>
                  </a:lnTo>
                  <a:lnTo>
                    <a:pt x="1444624" y="777113"/>
                  </a:lnTo>
                  <a:lnTo>
                    <a:pt x="1433448" y="818769"/>
                  </a:lnTo>
                  <a:lnTo>
                    <a:pt x="1419224" y="859282"/>
                  </a:lnTo>
                  <a:lnTo>
                    <a:pt x="1402206" y="898525"/>
                  </a:lnTo>
                  <a:lnTo>
                    <a:pt x="1382267" y="936625"/>
                  </a:lnTo>
                  <a:lnTo>
                    <a:pt x="1359916" y="973201"/>
                  </a:lnTo>
                  <a:lnTo>
                    <a:pt x="1334897" y="1008380"/>
                  </a:lnTo>
                  <a:lnTo>
                    <a:pt x="1307465" y="1042034"/>
                  </a:lnTo>
                  <a:lnTo>
                    <a:pt x="1277747" y="1074039"/>
                  </a:lnTo>
                  <a:lnTo>
                    <a:pt x="1245742" y="1104138"/>
                  </a:lnTo>
                  <a:lnTo>
                    <a:pt x="1211706" y="1132458"/>
                  </a:lnTo>
                  <a:lnTo>
                    <a:pt x="1175639" y="1158875"/>
                  </a:lnTo>
                  <a:lnTo>
                    <a:pt x="1137792" y="1183132"/>
                  </a:lnTo>
                  <a:lnTo>
                    <a:pt x="1098042" y="1205357"/>
                  </a:lnTo>
                  <a:lnTo>
                    <a:pt x="1056767" y="1225169"/>
                  </a:lnTo>
                  <a:lnTo>
                    <a:pt x="1013841" y="1242821"/>
                  </a:lnTo>
                  <a:lnTo>
                    <a:pt x="969517" y="1257934"/>
                  </a:lnTo>
                  <a:lnTo>
                    <a:pt x="923797" y="1270508"/>
                  </a:lnTo>
                  <a:lnTo>
                    <a:pt x="876808" y="1280540"/>
                  </a:lnTo>
                  <a:lnTo>
                    <a:pt x="828802" y="1287780"/>
                  </a:lnTo>
                  <a:lnTo>
                    <a:pt x="779653" y="1292098"/>
                  </a:lnTo>
                  <a:lnTo>
                    <a:pt x="729741" y="1293621"/>
                  </a:lnTo>
                  <a:lnTo>
                    <a:pt x="679830" y="1292098"/>
                  </a:lnTo>
                  <a:lnTo>
                    <a:pt x="630681" y="1287780"/>
                  </a:lnTo>
                  <a:lnTo>
                    <a:pt x="582675" y="1280540"/>
                  </a:lnTo>
                  <a:lnTo>
                    <a:pt x="535685" y="1270508"/>
                  </a:lnTo>
                  <a:lnTo>
                    <a:pt x="489966" y="1257934"/>
                  </a:lnTo>
                  <a:lnTo>
                    <a:pt x="445642" y="1242821"/>
                  </a:lnTo>
                  <a:lnTo>
                    <a:pt x="402716" y="1225169"/>
                  </a:lnTo>
                  <a:lnTo>
                    <a:pt x="361441" y="1205357"/>
                  </a:lnTo>
                  <a:lnTo>
                    <a:pt x="321691" y="1183132"/>
                  </a:lnTo>
                  <a:lnTo>
                    <a:pt x="283844" y="1158875"/>
                  </a:lnTo>
                  <a:lnTo>
                    <a:pt x="247776" y="1132458"/>
                  </a:lnTo>
                  <a:lnTo>
                    <a:pt x="213740" y="1104138"/>
                  </a:lnTo>
                  <a:lnTo>
                    <a:pt x="181736" y="1074039"/>
                  </a:lnTo>
                  <a:lnTo>
                    <a:pt x="152031" y="1042034"/>
                  </a:lnTo>
                  <a:lnTo>
                    <a:pt x="124612" y="1008380"/>
                  </a:lnTo>
                  <a:lnTo>
                    <a:pt x="99618" y="973201"/>
                  </a:lnTo>
                  <a:lnTo>
                    <a:pt x="77152" y="936625"/>
                  </a:lnTo>
                  <a:lnTo>
                    <a:pt x="57340" y="898525"/>
                  </a:lnTo>
                  <a:lnTo>
                    <a:pt x="40271" y="859282"/>
                  </a:lnTo>
                  <a:lnTo>
                    <a:pt x="26060" y="818769"/>
                  </a:lnTo>
                  <a:lnTo>
                    <a:pt x="14820" y="777113"/>
                  </a:lnTo>
                  <a:lnTo>
                    <a:pt x="6654" y="734568"/>
                  </a:lnTo>
                  <a:lnTo>
                    <a:pt x="1676" y="691133"/>
                  </a:lnTo>
                  <a:lnTo>
                    <a:pt x="0" y="64681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35736" y="6661404"/>
              <a:ext cx="1840864" cy="1593850"/>
            </a:xfrm>
            <a:custGeom>
              <a:avLst/>
              <a:gdLst/>
              <a:ahLst/>
              <a:cxnLst/>
              <a:rect l="l" t="t" r="r" b="b"/>
              <a:pathLst>
                <a:path w="1840864" h="1593850">
                  <a:moveTo>
                    <a:pt x="949325" y="0"/>
                  </a:moveTo>
                  <a:lnTo>
                    <a:pt x="891158" y="50419"/>
                  </a:lnTo>
                  <a:lnTo>
                    <a:pt x="921257" y="50419"/>
                  </a:lnTo>
                  <a:lnTo>
                    <a:pt x="971803" y="51688"/>
                  </a:lnTo>
                  <a:lnTo>
                    <a:pt x="1021588" y="55372"/>
                  </a:lnTo>
                  <a:lnTo>
                    <a:pt x="1070483" y="61595"/>
                  </a:lnTo>
                  <a:lnTo>
                    <a:pt x="1118489" y="70104"/>
                  </a:lnTo>
                  <a:lnTo>
                    <a:pt x="1165606" y="80899"/>
                  </a:lnTo>
                  <a:lnTo>
                    <a:pt x="1211580" y="93980"/>
                  </a:lnTo>
                  <a:lnTo>
                    <a:pt x="1256411" y="109093"/>
                  </a:lnTo>
                  <a:lnTo>
                    <a:pt x="1299971" y="126237"/>
                  </a:lnTo>
                  <a:lnTo>
                    <a:pt x="1342263" y="145542"/>
                  </a:lnTo>
                  <a:lnTo>
                    <a:pt x="1383030" y="166624"/>
                  </a:lnTo>
                  <a:lnTo>
                    <a:pt x="1422400" y="189611"/>
                  </a:lnTo>
                  <a:lnTo>
                    <a:pt x="1460245" y="214375"/>
                  </a:lnTo>
                  <a:lnTo>
                    <a:pt x="1496440" y="240919"/>
                  </a:lnTo>
                  <a:lnTo>
                    <a:pt x="1530858" y="268986"/>
                  </a:lnTo>
                  <a:lnTo>
                    <a:pt x="1563370" y="298704"/>
                  </a:lnTo>
                  <a:lnTo>
                    <a:pt x="1594103" y="329946"/>
                  </a:lnTo>
                  <a:lnTo>
                    <a:pt x="1622806" y="362585"/>
                  </a:lnTo>
                  <a:lnTo>
                    <a:pt x="1649476" y="396621"/>
                  </a:lnTo>
                  <a:lnTo>
                    <a:pt x="1673987" y="431800"/>
                  </a:lnTo>
                  <a:lnTo>
                    <a:pt x="1696339" y="468376"/>
                  </a:lnTo>
                  <a:lnTo>
                    <a:pt x="1716277" y="506095"/>
                  </a:lnTo>
                  <a:lnTo>
                    <a:pt x="1733803" y="544830"/>
                  </a:lnTo>
                  <a:lnTo>
                    <a:pt x="1748916" y="584581"/>
                  </a:lnTo>
                  <a:lnTo>
                    <a:pt x="1761489" y="625221"/>
                  </a:lnTo>
                  <a:lnTo>
                    <a:pt x="1771395" y="666750"/>
                  </a:lnTo>
                  <a:lnTo>
                    <a:pt x="1778508" y="709168"/>
                  </a:lnTo>
                  <a:lnTo>
                    <a:pt x="1782952" y="752221"/>
                  </a:lnTo>
                  <a:lnTo>
                    <a:pt x="1784350" y="796036"/>
                  </a:lnTo>
                  <a:lnTo>
                    <a:pt x="1782952" y="839851"/>
                  </a:lnTo>
                  <a:lnTo>
                    <a:pt x="1778508" y="883158"/>
                  </a:lnTo>
                  <a:lnTo>
                    <a:pt x="1771395" y="925703"/>
                  </a:lnTo>
                  <a:lnTo>
                    <a:pt x="1761489" y="967486"/>
                  </a:lnTo>
                  <a:lnTo>
                    <a:pt x="1748916" y="1008380"/>
                  </a:lnTo>
                  <a:lnTo>
                    <a:pt x="1733803" y="1048258"/>
                  </a:lnTo>
                  <a:lnTo>
                    <a:pt x="1716277" y="1087247"/>
                  </a:lnTo>
                  <a:lnTo>
                    <a:pt x="1696339" y="1125093"/>
                  </a:lnTo>
                  <a:lnTo>
                    <a:pt x="1673987" y="1161796"/>
                  </a:lnTo>
                  <a:lnTo>
                    <a:pt x="1649476" y="1197229"/>
                  </a:lnTo>
                  <a:lnTo>
                    <a:pt x="1622806" y="1231392"/>
                  </a:lnTo>
                  <a:lnTo>
                    <a:pt x="1594103" y="1264158"/>
                  </a:lnTo>
                  <a:lnTo>
                    <a:pt x="1563370" y="1295527"/>
                  </a:lnTo>
                  <a:lnTo>
                    <a:pt x="1530858" y="1325372"/>
                  </a:lnTo>
                  <a:lnTo>
                    <a:pt x="1496440" y="1353693"/>
                  </a:lnTo>
                  <a:lnTo>
                    <a:pt x="1460245" y="1380236"/>
                  </a:lnTo>
                  <a:lnTo>
                    <a:pt x="1422400" y="1405128"/>
                  </a:lnTo>
                  <a:lnTo>
                    <a:pt x="1383030" y="1428242"/>
                  </a:lnTo>
                  <a:lnTo>
                    <a:pt x="1342263" y="1449451"/>
                  </a:lnTo>
                  <a:lnTo>
                    <a:pt x="1299971" y="1468755"/>
                  </a:lnTo>
                  <a:lnTo>
                    <a:pt x="1256411" y="1486154"/>
                  </a:lnTo>
                  <a:lnTo>
                    <a:pt x="1211580" y="1501394"/>
                  </a:lnTo>
                  <a:lnTo>
                    <a:pt x="1165606" y="1514348"/>
                  </a:lnTo>
                  <a:lnTo>
                    <a:pt x="1118489" y="1525270"/>
                  </a:lnTo>
                  <a:lnTo>
                    <a:pt x="1070483" y="1533779"/>
                  </a:lnTo>
                  <a:lnTo>
                    <a:pt x="1021588" y="1540002"/>
                  </a:lnTo>
                  <a:lnTo>
                    <a:pt x="971803" y="1543812"/>
                  </a:lnTo>
                  <a:lnTo>
                    <a:pt x="921257" y="1545082"/>
                  </a:lnTo>
                  <a:lnTo>
                    <a:pt x="870584" y="1543812"/>
                  </a:lnTo>
                  <a:lnTo>
                    <a:pt x="820546" y="1540002"/>
                  </a:lnTo>
                  <a:lnTo>
                    <a:pt x="771525" y="1533779"/>
                  </a:lnTo>
                  <a:lnTo>
                    <a:pt x="723391" y="1525270"/>
                  </a:lnTo>
                  <a:lnTo>
                    <a:pt x="676147" y="1514348"/>
                  </a:lnTo>
                  <a:lnTo>
                    <a:pt x="630173" y="1501394"/>
                  </a:lnTo>
                  <a:lnTo>
                    <a:pt x="585342" y="1486154"/>
                  </a:lnTo>
                  <a:lnTo>
                    <a:pt x="541654" y="1468755"/>
                  </a:lnTo>
                  <a:lnTo>
                    <a:pt x="499363" y="1449451"/>
                  </a:lnTo>
                  <a:lnTo>
                    <a:pt x="458597" y="1428242"/>
                  </a:lnTo>
                  <a:lnTo>
                    <a:pt x="419226" y="1405128"/>
                  </a:lnTo>
                  <a:lnTo>
                    <a:pt x="381380" y="1380236"/>
                  </a:lnTo>
                  <a:lnTo>
                    <a:pt x="345313" y="1353693"/>
                  </a:lnTo>
                  <a:lnTo>
                    <a:pt x="310972" y="1325372"/>
                  </a:lnTo>
                  <a:lnTo>
                    <a:pt x="278434" y="1295527"/>
                  </a:lnTo>
                  <a:lnTo>
                    <a:pt x="247802" y="1264158"/>
                  </a:lnTo>
                  <a:lnTo>
                    <a:pt x="219151" y="1231392"/>
                  </a:lnTo>
                  <a:lnTo>
                    <a:pt x="192582" y="1197229"/>
                  </a:lnTo>
                  <a:lnTo>
                    <a:pt x="168147" y="1161796"/>
                  </a:lnTo>
                  <a:lnTo>
                    <a:pt x="145948" y="1125093"/>
                  </a:lnTo>
                  <a:lnTo>
                    <a:pt x="126047" y="1087247"/>
                  </a:lnTo>
                  <a:lnTo>
                    <a:pt x="108546" y="1048258"/>
                  </a:lnTo>
                  <a:lnTo>
                    <a:pt x="93522" y="1008380"/>
                  </a:lnTo>
                  <a:lnTo>
                    <a:pt x="81038" y="967486"/>
                  </a:lnTo>
                  <a:lnTo>
                    <a:pt x="71183" y="925703"/>
                  </a:lnTo>
                  <a:lnTo>
                    <a:pt x="64058" y="883158"/>
                  </a:lnTo>
                  <a:lnTo>
                    <a:pt x="59715" y="839851"/>
                  </a:lnTo>
                  <a:lnTo>
                    <a:pt x="58254" y="796036"/>
                  </a:lnTo>
                  <a:lnTo>
                    <a:pt x="0" y="796036"/>
                  </a:lnTo>
                  <a:lnTo>
                    <a:pt x="1460" y="841248"/>
                  </a:lnTo>
                  <a:lnTo>
                    <a:pt x="5803" y="885952"/>
                  </a:lnTo>
                  <a:lnTo>
                    <a:pt x="12941" y="929767"/>
                  </a:lnTo>
                  <a:lnTo>
                    <a:pt x="22796" y="972820"/>
                  </a:lnTo>
                  <a:lnTo>
                    <a:pt x="35293" y="1015111"/>
                  </a:lnTo>
                  <a:lnTo>
                    <a:pt x="50355" y="1056386"/>
                  </a:lnTo>
                  <a:lnTo>
                    <a:pt x="67894" y="1096645"/>
                  </a:lnTo>
                  <a:lnTo>
                    <a:pt x="87833" y="1135888"/>
                  </a:lnTo>
                  <a:lnTo>
                    <a:pt x="110096" y="1173988"/>
                  </a:lnTo>
                  <a:lnTo>
                    <a:pt x="134594" y="1210818"/>
                  </a:lnTo>
                  <a:lnTo>
                    <a:pt x="161264" y="1246505"/>
                  </a:lnTo>
                  <a:lnTo>
                    <a:pt x="190017" y="1280795"/>
                  </a:lnTo>
                  <a:lnTo>
                    <a:pt x="220776" y="1313688"/>
                  </a:lnTo>
                  <a:lnTo>
                    <a:pt x="253466" y="1345057"/>
                  </a:lnTo>
                  <a:lnTo>
                    <a:pt x="288010" y="1374902"/>
                  </a:lnTo>
                  <a:lnTo>
                    <a:pt x="324319" y="1403096"/>
                  </a:lnTo>
                  <a:lnTo>
                    <a:pt x="362330" y="1429766"/>
                  </a:lnTo>
                  <a:lnTo>
                    <a:pt x="401954" y="1454531"/>
                  </a:lnTo>
                  <a:lnTo>
                    <a:pt x="443102" y="1477645"/>
                  </a:lnTo>
                  <a:lnTo>
                    <a:pt x="485647" y="1498727"/>
                  </a:lnTo>
                  <a:lnTo>
                    <a:pt x="529589" y="1518031"/>
                  </a:lnTo>
                  <a:lnTo>
                    <a:pt x="574801" y="1535176"/>
                  </a:lnTo>
                  <a:lnTo>
                    <a:pt x="621283" y="1550289"/>
                  </a:lnTo>
                  <a:lnTo>
                    <a:pt x="668908" y="1563243"/>
                  </a:lnTo>
                  <a:lnTo>
                    <a:pt x="717550" y="1574038"/>
                  </a:lnTo>
                  <a:lnTo>
                    <a:pt x="767207" y="1582547"/>
                  </a:lnTo>
                  <a:lnTo>
                    <a:pt x="817752" y="1588770"/>
                  </a:lnTo>
                  <a:lnTo>
                    <a:pt x="869188" y="1592453"/>
                  </a:lnTo>
                  <a:lnTo>
                    <a:pt x="921257" y="1593723"/>
                  </a:lnTo>
                  <a:lnTo>
                    <a:pt x="973327" y="1592453"/>
                  </a:lnTo>
                  <a:lnTo>
                    <a:pt x="1024763" y="1588770"/>
                  </a:lnTo>
                  <a:lnTo>
                    <a:pt x="1075182" y="1582547"/>
                  </a:lnTo>
                  <a:lnTo>
                    <a:pt x="1124839" y="1574038"/>
                  </a:lnTo>
                  <a:lnTo>
                    <a:pt x="1173480" y="1563243"/>
                  </a:lnTo>
                  <a:lnTo>
                    <a:pt x="1220977" y="1550289"/>
                  </a:lnTo>
                  <a:lnTo>
                    <a:pt x="1267459" y="1535176"/>
                  </a:lnTo>
                  <a:lnTo>
                    <a:pt x="1312545" y="1518031"/>
                  </a:lnTo>
                  <a:lnTo>
                    <a:pt x="1356487" y="1498727"/>
                  </a:lnTo>
                  <a:lnTo>
                    <a:pt x="1398905" y="1477645"/>
                  </a:lnTo>
                  <a:lnTo>
                    <a:pt x="1440052" y="1454531"/>
                  </a:lnTo>
                  <a:lnTo>
                    <a:pt x="1479550" y="1429766"/>
                  </a:lnTo>
                  <a:lnTo>
                    <a:pt x="1517395" y="1403096"/>
                  </a:lnTo>
                  <a:lnTo>
                    <a:pt x="1553590" y="1374902"/>
                  </a:lnTo>
                  <a:lnTo>
                    <a:pt x="1588008" y="1345057"/>
                  </a:lnTo>
                  <a:lnTo>
                    <a:pt x="1620646" y="1313688"/>
                  </a:lnTo>
                  <a:lnTo>
                    <a:pt x="1651253" y="1280795"/>
                  </a:lnTo>
                  <a:lnTo>
                    <a:pt x="1679956" y="1246505"/>
                  </a:lnTo>
                  <a:lnTo>
                    <a:pt x="1706499" y="1210818"/>
                  </a:lnTo>
                  <a:lnTo>
                    <a:pt x="1730883" y="1173988"/>
                  </a:lnTo>
                  <a:lnTo>
                    <a:pt x="1753108" y="1135888"/>
                  </a:lnTo>
                  <a:lnTo>
                    <a:pt x="1772920" y="1096645"/>
                  </a:lnTo>
                  <a:lnTo>
                    <a:pt x="1790319" y="1056386"/>
                  </a:lnTo>
                  <a:lnTo>
                    <a:pt x="1805305" y="1015111"/>
                  </a:lnTo>
                  <a:lnTo>
                    <a:pt x="1817751" y="972820"/>
                  </a:lnTo>
                  <a:lnTo>
                    <a:pt x="1827657" y="929767"/>
                  </a:lnTo>
                  <a:lnTo>
                    <a:pt x="1834769" y="885952"/>
                  </a:lnTo>
                  <a:lnTo>
                    <a:pt x="1839087" y="841248"/>
                  </a:lnTo>
                  <a:lnTo>
                    <a:pt x="1840483" y="796036"/>
                  </a:lnTo>
                  <a:lnTo>
                    <a:pt x="1839087" y="751840"/>
                  </a:lnTo>
                  <a:lnTo>
                    <a:pt x="1834895" y="708279"/>
                  </a:lnTo>
                  <a:lnTo>
                    <a:pt x="1828038" y="665353"/>
                  </a:lnTo>
                  <a:lnTo>
                    <a:pt x="1818639" y="623189"/>
                  </a:lnTo>
                  <a:lnTo>
                    <a:pt x="1806575" y="581914"/>
                  </a:lnTo>
                  <a:lnTo>
                    <a:pt x="1792096" y="541401"/>
                  </a:lnTo>
                  <a:lnTo>
                    <a:pt x="1775333" y="501904"/>
                  </a:lnTo>
                  <a:lnTo>
                    <a:pt x="1756156" y="463296"/>
                  </a:lnTo>
                  <a:lnTo>
                    <a:pt x="1734693" y="425831"/>
                  </a:lnTo>
                  <a:lnTo>
                    <a:pt x="1711197" y="389509"/>
                  </a:lnTo>
                  <a:lnTo>
                    <a:pt x="1685544" y="354330"/>
                  </a:lnTo>
                  <a:lnTo>
                    <a:pt x="1657731" y="320548"/>
                  </a:lnTo>
                  <a:lnTo>
                    <a:pt x="1628139" y="287909"/>
                  </a:lnTo>
                  <a:lnTo>
                    <a:pt x="1596644" y="256794"/>
                  </a:lnTo>
                  <a:lnTo>
                    <a:pt x="1563370" y="227075"/>
                  </a:lnTo>
                  <a:lnTo>
                    <a:pt x="1528318" y="198882"/>
                  </a:lnTo>
                  <a:lnTo>
                    <a:pt x="1491614" y="172212"/>
                  </a:lnTo>
                  <a:lnTo>
                    <a:pt x="1453388" y="147320"/>
                  </a:lnTo>
                  <a:lnTo>
                    <a:pt x="1413509" y="124079"/>
                  </a:lnTo>
                  <a:lnTo>
                    <a:pt x="1372362" y="102488"/>
                  </a:lnTo>
                  <a:lnTo>
                    <a:pt x="1329816" y="82931"/>
                  </a:lnTo>
                  <a:lnTo>
                    <a:pt x="1286002" y="65150"/>
                  </a:lnTo>
                  <a:lnTo>
                    <a:pt x="1240916" y="49403"/>
                  </a:lnTo>
                  <a:lnTo>
                    <a:pt x="1194689" y="35687"/>
                  </a:lnTo>
                  <a:lnTo>
                    <a:pt x="1147445" y="24130"/>
                  </a:lnTo>
                  <a:lnTo>
                    <a:pt x="1099184" y="14732"/>
                  </a:lnTo>
                  <a:lnTo>
                    <a:pt x="1050036" y="7493"/>
                  </a:lnTo>
                  <a:lnTo>
                    <a:pt x="1000125" y="2540"/>
                  </a:lnTo>
                  <a:lnTo>
                    <a:pt x="94932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689607" y="7045197"/>
            <a:ext cx="4267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548871" y="2488713"/>
            <a:ext cx="5916295" cy="875030"/>
            <a:chOff x="11548871" y="2488713"/>
            <a:chExt cx="5916295" cy="87503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48871" y="2488713"/>
              <a:ext cx="5916168" cy="8747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666981" y="2553462"/>
              <a:ext cx="5684520" cy="746760"/>
            </a:xfrm>
            <a:custGeom>
              <a:avLst/>
              <a:gdLst/>
              <a:ahLst/>
              <a:cxnLst/>
              <a:rect l="l" t="t" r="r" b="b"/>
              <a:pathLst>
                <a:path w="5684519" h="746760">
                  <a:moveTo>
                    <a:pt x="5684520" y="0"/>
                  </a:moveTo>
                  <a:lnTo>
                    <a:pt x="0" y="0"/>
                  </a:lnTo>
                  <a:lnTo>
                    <a:pt x="0" y="746759"/>
                  </a:lnTo>
                  <a:lnTo>
                    <a:pt x="5684520" y="746759"/>
                  </a:lnTo>
                  <a:lnTo>
                    <a:pt x="568452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666981" y="2553462"/>
              <a:ext cx="5684520" cy="746760"/>
            </a:xfrm>
            <a:custGeom>
              <a:avLst/>
              <a:gdLst/>
              <a:ahLst/>
              <a:cxnLst/>
              <a:rect l="l" t="t" r="r" b="b"/>
              <a:pathLst>
                <a:path w="5684519" h="746760">
                  <a:moveTo>
                    <a:pt x="0" y="746759"/>
                  </a:moveTo>
                  <a:lnTo>
                    <a:pt x="5684520" y="746759"/>
                  </a:lnTo>
                  <a:lnTo>
                    <a:pt x="5684520" y="0"/>
                  </a:lnTo>
                  <a:lnTo>
                    <a:pt x="0" y="0"/>
                  </a:lnTo>
                  <a:lnTo>
                    <a:pt x="0" y="74675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1666981" y="2553461"/>
            <a:ext cx="5684520" cy="7467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526415">
              <a:lnSpc>
                <a:spcPct val="100000"/>
              </a:lnSpc>
              <a:spcBef>
                <a:spcPts val="630"/>
              </a:spcBef>
            </a:pPr>
            <a:r>
              <a:rPr dirty="0" sz="3200" spc="-5" b="1">
                <a:solidFill>
                  <a:srgbClr val="2AF71E"/>
                </a:solidFill>
                <a:latin typeface="Calibri"/>
                <a:cs typeface="Calibri"/>
              </a:rPr>
              <a:t>ng</a:t>
            </a:r>
            <a:r>
              <a:rPr dirty="0" sz="3200" spc="-40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spc="-45" b="1">
                <a:solidFill>
                  <a:srgbClr val="2AF71E"/>
                </a:solidFill>
                <a:latin typeface="Calibri"/>
                <a:cs typeface="Calibri"/>
              </a:rPr>
              <a:t>generate</a:t>
            </a:r>
            <a:r>
              <a:rPr dirty="0" sz="3200" spc="-85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2AF71E"/>
                </a:solidFill>
                <a:latin typeface="Calibri"/>
                <a:cs typeface="Calibri"/>
              </a:rPr>
              <a:t>service</a:t>
            </a:r>
            <a:r>
              <a:rPr dirty="0" sz="3200" spc="-35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2AF71E"/>
                </a:solidFill>
                <a:latin typeface="Calibri"/>
                <a:cs typeface="Calibri"/>
              </a:rPr>
              <a:t>courses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56492" y="3866409"/>
            <a:ext cx="5914644" cy="87475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1676126" y="3931158"/>
            <a:ext cx="5683250" cy="746760"/>
          </a:xfrm>
          <a:prstGeom prst="rect">
            <a:avLst/>
          </a:prstGeom>
          <a:solidFill>
            <a:srgbClr val="444444"/>
          </a:solidFill>
          <a:ln w="28956">
            <a:solidFill>
              <a:srgbClr val="5F5F5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3200" spc="-5" b="1">
                <a:solidFill>
                  <a:srgbClr val="2AF71E"/>
                </a:solidFill>
                <a:latin typeface="Calibri"/>
                <a:cs typeface="Calibri"/>
              </a:rPr>
              <a:t>ng</a:t>
            </a:r>
            <a:r>
              <a:rPr dirty="0" sz="3200" spc="-65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2AF71E"/>
                </a:solidFill>
                <a:latin typeface="Calibri"/>
                <a:cs typeface="Calibri"/>
              </a:rPr>
              <a:t>g</a:t>
            </a:r>
            <a:r>
              <a:rPr dirty="0" sz="3200" spc="-40" b="1">
                <a:solidFill>
                  <a:srgbClr val="2AF71E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2AF71E"/>
                </a:solidFill>
                <a:latin typeface="Calibri"/>
                <a:cs typeface="Calibri"/>
              </a:rPr>
              <a:t>s</a:t>
            </a:r>
            <a:r>
              <a:rPr dirty="0" sz="3200" spc="-20" b="1">
                <a:solidFill>
                  <a:srgbClr val="2AF71E"/>
                </a:solidFill>
                <a:latin typeface="Calibri"/>
                <a:cs typeface="Calibri"/>
              </a:rPr>
              <a:t> courses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81531" y="3366642"/>
            <a:ext cx="4673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021311" y="6688835"/>
            <a:ext cx="5143500" cy="1544320"/>
            <a:chOff x="12021311" y="6688835"/>
            <a:chExt cx="5143500" cy="154432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21311" y="6688835"/>
              <a:ext cx="5143500" cy="15438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7323" y="6749795"/>
              <a:ext cx="4946903" cy="141732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2608" y="242315"/>
              <a:ext cx="4243070" cy="9354185"/>
            </a:xfrm>
            <a:custGeom>
              <a:avLst/>
              <a:gdLst/>
              <a:ahLst/>
              <a:cxnLst/>
              <a:rect l="l" t="t" r="r" b="b"/>
              <a:pathLst>
                <a:path w="4243070" h="9354185">
                  <a:moveTo>
                    <a:pt x="4242562" y="0"/>
                  </a:moveTo>
                  <a:lnTo>
                    <a:pt x="0" y="0"/>
                  </a:lnTo>
                  <a:lnTo>
                    <a:pt x="0" y="9353804"/>
                  </a:lnTo>
                  <a:lnTo>
                    <a:pt x="4242562" y="9353804"/>
                  </a:lnTo>
                  <a:lnTo>
                    <a:pt x="424256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0080" y="794004"/>
              <a:ext cx="91440" cy="749935"/>
            </a:xfrm>
            <a:custGeom>
              <a:avLst/>
              <a:gdLst/>
              <a:ahLst/>
              <a:cxnLst/>
              <a:rect l="l" t="t" r="r" b="b"/>
              <a:pathLst>
                <a:path w="91440" h="749935">
                  <a:moveTo>
                    <a:pt x="91440" y="0"/>
                  </a:moveTo>
                  <a:lnTo>
                    <a:pt x="0" y="0"/>
                  </a:lnTo>
                  <a:lnTo>
                    <a:pt x="0" y="749680"/>
                  </a:lnTo>
                  <a:lnTo>
                    <a:pt x="91440" y="74968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809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5"/>
                  </a:lnTo>
                  <a:lnTo>
                    <a:pt x="14592" y="195833"/>
                  </a:lnTo>
                  <a:lnTo>
                    <a:pt x="3746" y="239902"/>
                  </a:lnTo>
                  <a:lnTo>
                    <a:pt x="0" y="286257"/>
                  </a:lnTo>
                  <a:lnTo>
                    <a:pt x="3746" y="332739"/>
                  </a:lnTo>
                  <a:lnTo>
                    <a:pt x="14592" y="376808"/>
                  </a:lnTo>
                  <a:lnTo>
                    <a:pt x="31953" y="417956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7"/>
                  </a:lnTo>
                  <a:lnTo>
                    <a:pt x="239877" y="568959"/>
                  </a:lnTo>
                  <a:lnTo>
                    <a:pt x="286321" y="572643"/>
                  </a:lnTo>
                  <a:lnTo>
                    <a:pt x="332765" y="568959"/>
                  </a:lnTo>
                  <a:lnTo>
                    <a:pt x="376821" y="558037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6"/>
                  </a:lnTo>
                  <a:lnTo>
                    <a:pt x="558038" y="376808"/>
                  </a:lnTo>
                  <a:lnTo>
                    <a:pt x="568833" y="332739"/>
                  </a:lnTo>
                  <a:lnTo>
                    <a:pt x="572643" y="286257"/>
                  </a:lnTo>
                  <a:lnTo>
                    <a:pt x="568833" y="239902"/>
                  </a:lnTo>
                  <a:lnTo>
                    <a:pt x="558038" y="195833"/>
                  </a:lnTo>
                  <a:lnTo>
                    <a:pt x="540639" y="154685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809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3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242328"/>
            <a:ext cx="16948785" cy="10048875"/>
            <a:chOff x="1046988" y="242328"/>
            <a:chExt cx="16948785" cy="10048875"/>
          </a:xfrm>
        </p:grpSpPr>
        <p:sp>
          <p:nvSpPr>
            <p:cNvPr id="19" name="object 19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928" y="4355591"/>
              <a:ext cx="6790944" cy="29946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0703" y="4431791"/>
              <a:ext cx="6569964" cy="28376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9728" y="2845307"/>
              <a:ext cx="6184391" cy="62346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64695" y="2970275"/>
              <a:ext cx="5939027" cy="59893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668506" y="3004565"/>
              <a:ext cx="1652270" cy="269875"/>
            </a:xfrm>
            <a:custGeom>
              <a:avLst/>
              <a:gdLst/>
              <a:ahLst/>
              <a:cxnLst/>
              <a:rect l="l" t="t" r="r" b="b"/>
              <a:pathLst>
                <a:path w="1652269" h="269875">
                  <a:moveTo>
                    <a:pt x="0" y="269367"/>
                  </a:moveTo>
                  <a:lnTo>
                    <a:pt x="1652015" y="269367"/>
                  </a:lnTo>
                  <a:lnTo>
                    <a:pt x="1652015" y="0"/>
                  </a:lnTo>
                  <a:lnTo>
                    <a:pt x="0" y="0"/>
                  </a:lnTo>
                  <a:lnTo>
                    <a:pt x="0" y="26936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7458" y="930605"/>
            <a:ext cx="3185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74716" y="821512"/>
            <a:ext cx="112496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 components: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newapp.component.ts.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these</a:t>
            </a:r>
            <a:r>
              <a:rPr dirty="0" sz="2400" spc="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implement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dirty="0" sz="2400" spc="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74716" y="1919096"/>
            <a:ext cx="12473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service,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method-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getCourses(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).</a:t>
            </a: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 method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dirty="0" sz="2400" spc="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4347" y="2905201"/>
            <a:ext cx="21907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4347" y="4019169"/>
            <a:ext cx="18510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4347" y="5171008"/>
            <a:ext cx="155067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14347" y="6404864"/>
            <a:ext cx="1386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3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2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3093720"/>
            <a:ext cx="16487140" cy="7165975"/>
            <a:chOff x="1046988" y="3093720"/>
            <a:chExt cx="16487140" cy="7165975"/>
          </a:xfrm>
        </p:grpSpPr>
        <p:sp>
          <p:nvSpPr>
            <p:cNvPr id="10" name="object 10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40" y="3093720"/>
              <a:ext cx="6774179" cy="5942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2216" y="3198876"/>
              <a:ext cx="6553199" cy="57271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7211" y="3496056"/>
              <a:ext cx="3643884" cy="2369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9508" y="3566160"/>
              <a:ext cx="3483864" cy="22250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0264" y="6519672"/>
              <a:ext cx="5094732" cy="20345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6276" y="6585204"/>
              <a:ext cx="4907280" cy="18989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30190" y="3562375"/>
              <a:ext cx="10657205" cy="4535170"/>
            </a:xfrm>
            <a:custGeom>
              <a:avLst/>
              <a:gdLst/>
              <a:ahLst/>
              <a:cxnLst/>
              <a:rect l="l" t="t" r="r" b="b"/>
              <a:pathLst>
                <a:path w="10657205" h="4535170">
                  <a:moveTo>
                    <a:pt x="641604" y="863955"/>
                  </a:moveTo>
                  <a:lnTo>
                    <a:pt x="2592197" y="863955"/>
                  </a:lnTo>
                  <a:lnTo>
                    <a:pt x="2592197" y="464705"/>
                  </a:lnTo>
                  <a:lnTo>
                    <a:pt x="641604" y="464705"/>
                  </a:lnTo>
                  <a:lnTo>
                    <a:pt x="641604" y="863955"/>
                  </a:lnTo>
                  <a:close/>
                </a:path>
                <a:path w="10657205" h="4535170">
                  <a:moveTo>
                    <a:pt x="0" y="3742664"/>
                  </a:moveTo>
                  <a:lnTo>
                    <a:pt x="2159381" y="3742664"/>
                  </a:lnTo>
                  <a:lnTo>
                    <a:pt x="2159381" y="3482085"/>
                  </a:lnTo>
                  <a:lnTo>
                    <a:pt x="0" y="3482085"/>
                  </a:lnTo>
                  <a:lnTo>
                    <a:pt x="0" y="3742664"/>
                  </a:lnTo>
                  <a:close/>
                </a:path>
                <a:path w="10657205" h="4535170">
                  <a:moveTo>
                    <a:pt x="5760466" y="4535017"/>
                  </a:moveTo>
                  <a:lnTo>
                    <a:pt x="8567546" y="4535017"/>
                  </a:lnTo>
                  <a:lnTo>
                    <a:pt x="8567546" y="4247007"/>
                  </a:lnTo>
                  <a:lnTo>
                    <a:pt x="5760466" y="4247007"/>
                  </a:lnTo>
                  <a:lnTo>
                    <a:pt x="5760466" y="4535017"/>
                  </a:lnTo>
                  <a:close/>
                </a:path>
                <a:path w="10657205" h="4535170">
                  <a:moveTo>
                    <a:pt x="5544058" y="1558899"/>
                  </a:moveTo>
                  <a:lnTo>
                    <a:pt x="10656823" y="1558899"/>
                  </a:lnTo>
                  <a:lnTo>
                    <a:pt x="10656823" y="1270888"/>
                  </a:lnTo>
                  <a:lnTo>
                    <a:pt x="5544058" y="1270888"/>
                  </a:lnTo>
                  <a:lnTo>
                    <a:pt x="5544058" y="1558899"/>
                  </a:lnTo>
                  <a:close/>
                </a:path>
                <a:path w="10657205" h="4535170">
                  <a:moveTo>
                    <a:pt x="1944496" y="329158"/>
                  </a:moveTo>
                  <a:lnTo>
                    <a:pt x="3555238" y="329158"/>
                  </a:lnTo>
                  <a:lnTo>
                    <a:pt x="3555238" y="0"/>
                  </a:lnTo>
                  <a:lnTo>
                    <a:pt x="1944496" y="0"/>
                  </a:lnTo>
                  <a:lnTo>
                    <a:pt x="1944496" y="329158"/>
                  </a:lnTo>
                  <a:close/>
                </a:path>
                <a:path w="10657205" h="4535170">
                  <a:moveTo>
                    <a:pt x="1223771" y="3311372"/>
                  </a:moveTo>
                  <a:lnTo>
                    <a:pt x="2735452" y="3311372"/>
                  </a:lnTo>
                  <a:lnTo>
                    <a:pt x="2735452" y="3023361"/>
                  </a:lnTo>
                  <a:lnTo>
                    <a:pt x="1223771" y="3023361"/>
                  </a:lnTo>
                  <a:lnTo>
                    <a:pt x="1223771" y="331137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974716" y="1176908"/>
            <a:ext cx="66363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empty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1908175"/>
            <a:ext cx="126244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app.module.ts,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include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employee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 in 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providers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array.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Also,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make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sure 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import this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7458" y="930605"/>
            <a:ext cx="3185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2905201"/>
            <a:ext cx="21907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4347" y="4019169"/>
            <a:ext cx="18510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4347" y="5171008"/>
            <a:ext cx="155067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4347" y="6404864"/>
            <a:ext cx="1386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2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4"/>
                </a:lnTo>
                <a:lnTo>
                  <a:pt x="83858" y="83819"/>
                </a:lnTo>
                <a:lnTo>
                  <a:pt x="55245" y="117220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384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1"/>
                </a:lnTo>
                <a:lnTo>
                  <a:pt x="83858" y="488822"/>
                </a:lnTo>
                <a:lnTo>
                  <a:pt x="117220" y="517397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2"/>
                </a:lnTo>
                <a:lnTo>
                  <a:pt x="286321" y="572642"/>
                </a:lnTo>
                <a:lnTo>
                  <a:pt x="332765" y="568832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7"/>
                </a:lnTo>
                <a:lnTo>
                  <a:pt x="488823" y="488822"/>
                </a:lnTo>
                <a:lnTo>
                  <a:pt x="517398" y="455421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384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0"/>
                </a:lnTo>
                <a:lnTo>
                  <a:pt x="488823" y="83819"/>
                </a:lnTo>
                <a:lnTo>
                  <a:pt x="455421" y="55244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2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3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3590544"/>
            <a:ext cx="16695419" cy="6669405"/>
            <a:chOff x="1046988" y="3590544"/>
            <a:chExt cx="16695419" cy="6669405"/>
          </a:xfrm>
        </p:grpSpPr>
        <p:sp>
          <p:nvSpPr>
            <p:cNvPr id="10" name="object 10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7159" y="4895088"/>
              <a:ext cx="6175248" cy="25984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40" y="4966716"/>
              <a:ext cx="5966459" cy="24505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4776" y="4895088"/>
              <a:ext cx="6658356" cy="2598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6028" y="4966716"/>
              <a:ext cx="6440424" cy="2450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01361" y="5662422"/>
              <a:ext cx="12698095" cy="1226820"/>
            </a:xfrm>
            <a:custGeom>
              <a:avLst/>
              <a:gdLst/>
              <a:ahLst/>
              <a:cxnLst/>
              <a:rect l="l" t="t" r="r" b="b"/>
              <a:pathLst>
                <a:path w="12698094" h="1226820">
                  <a:moveTo>
                    <a:pt x="0" y="419100"/>
                  </a:moveTo>
                  <a:lnTo>
                    <a:pt x="6073140" y="419100"/>
                  </a:lnTo>
                  <a:lnTo>
                    <a:pt x="6073140" y="71627"/>
                  </a:lnTo>
                  <a:lnTo>
                    <a:pt x="0" y="71627"/>
                  </a:lnTo>
                  <a:lnTo>
                    <a:pt x="0" y="419100"/>
                  </a:lnTo>
                  <a:close/>
                </a:path>
                <a:path w="12698094" h="1226820">
                  <a:moveTo>
                    <a:pt x="6999605" y="347472"/>
                  </a:moveTo>
                  <a:lnTo>
                    <a:pt x="12697841" y="347472"/>
                  </a:lnTo>
                  <a:lnTo>
                    <a:pt x="12697841" y="0"/>
                  </a:lnTo>
                  <a:lnTo>
                    <a:pt x="6999605" y="0"/>
                  </a:lnTo>
                  <a:lnTo>
                    <a:pt x="6999605" y="347472"/>
                  </a:lnTo>
                  <a:close/>
                </a:path>
                <a:path w="12698094" h="1226820">
                  <a:moveTo>
                    <a:pt x="179832" y="1226819"/>
                  </a:moveTo>
                  <a:lnTo>
                    <a:pt x="5640324" y="1226819"/>
                  </a:lnTo>
                  <a:lnTo>
                    <a:pt x="5640324" y="879347"/>
                  </a:lnTo>
                  <a:lnTo>
                    <a:pt x="179832" y="879347"/>
                  </a:lnTo>
                  <a:lnTo>
                    <a:pt x="179832" y="1226819"/>
                  </a:lnTo>
                  <a:close/>
                </a:path>
                <a:path w="12698094" h="1226820">
                  <a:moveTo>
                    <a:pt x="6894448" y="1211579"/>
                  </a:moveTo>
                  <a:lnTo>
                    <a:pt x="11617325" y="1211579"/>
                  </a:lnTo>
                  <a:lnTo>
                    <a:pt x="11617325" y="879347"/>
                  </a:lnTo>
                  <a:lnTo>
                    <a:pt x="6894448" y="879347"/>
                  </a:lnTo>
                  <a:lnTo>
                    <a:pt x="6894448" y="12115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974716" y="1176908"/>
            <a:ext cx="127019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constructor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two components,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below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syntax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dependency.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Also,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import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4716" y="2274569"/>
            <a:ext cx="10048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Now,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service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fetch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employee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4716" y="3006343"/>
            <a:ext cx="126663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7458" y="930605"/>
            <a:ext cx="3185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4347" y="2905201"/>
            <a:ext cx="21907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4019169"/>
            <a:ext cx="18510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4347" y="5171008"/>
            <a:ext cx="155067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4347" y="6404864"/>
            <a:ext cx="1386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636117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3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5"/>
                </a:lnTo>
                <a:lnTo>
                  <a:pt x="83858" y="83820"/>
                </a:lnTo>
                <a:lnTo>
                  <a:pt x="55245" y="117221"/>
                </a:lnTo>
                <a:lnTo>
                  <a:pt x="31953" y="154686"/>
                </a:lnTo>
                <a:lnTo>
                  <a:pt x="14592" y="195834"/>
                </a:lnTo>
                <a:lnTo>
                  <a:pt x="3746" y="239902"/>
                </a:lnTo>
                <a:lnTo>
                  <a:pt x="0" y="286385"/>
                </a:lnTo>
                <a:lnTo>
                  <a:pt x="3746" y="332739"/>
                </a:lnTo>
                <a:lnTo>
                  <a:pt x="14592" y="376809"/>
                </a:lnTo>
                <a:lnTo>
                  <a:pt x="31953" y="417957"/>
                </a:lnTo>
                <a:lnTo>
                  <a:pt x="55245" y="455422"/>
                </a:lnTo>
                <a:lnTo>
                  <a:pt x="83858" y="488823"/>
                </a:lnTo>
                <a:lnTo>
                  <a:pt x="117220" y="517398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3"/>
                </a:lnTo>
                <a:lnTo>
                  <a:pt x="286321" y="572643"/>
                </a:lnTo>
                <a:lnTo>
                  <a:pt x="332765" y="568833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8"/>
                </a:lnTo>
                <a:lnTo>
                  <a:pt x="488823" y="488823"/>
                </a:lnTo>
                <a:lnTo>
                  <a:pt x="517398" y="455422"/>
                </a:lnTo>
                <a:lnTo>
                  <a:pt x="540639" y="417957"/>
                </a:lnTo>
                <a:lnTo>
                  <a:pt x="558038" y="376809"/>
                </a:lnTo>
                <a:lnTo>
                  <a:pt x="568833" y="332739"/>
                </a:lnTo>
                <a:lnTo>
                  <a:pt x="572643" y="286385"/>
                </a:lnTo>
                <a:lnTo>
                  <a:pt x="568833" y="239902"/>
                </a:lnTo>
                <a:lnTo>
                  <a:pt x="558038" y="195834"/>
                </a:lnTo>
                <a:lnTo>
                  <a:pt x="540639" y="154686"/>
                </a:lnTo>
                <a:lnTo>
                  <a:pt x="517398" y="117221"/>
                </a:lnTo>
                <a:lnTo>
                  <a:pt x="488823" y="83820"/>
                </a:lnTo>
                <a:lnTo>
                  <a:pt x="455421" y="55245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3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7653" y="637806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95A82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3148" y="413308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3560064"/>
            <a:ext cx="16241394" cy="6699884"/>
            <a:chOff x="1046988" y="3560064"/>
            <a:chExt cx="16241394" cy="6699884"/>
          </a:xfrm>
        </p:grpSpPr>
        <p:sp>
          <p:nvSpPr>
            <p:cNvPr id="10" name="object 10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w="0" h="2771140">
                  <a:moveTo>
                    <a:pt x="0" y="0"/>
                  </a:moveTo>
                  <a:lnTo>
                    <a:pt x="0" y="541401"/>
                  </a:lnTo>
                </a:path>
                <a:path w="0" h="2771140">
                  <a:moveTo>
                    <a:pt x="0" y="1115314"/>
                  </a:moveTo>
                  <a:lnTo>
                    <a:pt x="0" y="1656841"/>
                  </a:lnTo>
                </a:path>
                <a:path w="0"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9580" y="4725924"/>
              <a:ext cx="5408676" cy="40980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5523" y="3560064"/>
              <a:ext cx="5638800" cy="52638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407914" y="6331445"/>
              <a:ext cx="11803380" cy="2381885"/>
            </a:xfrm>
            <a:custGeom>
              <a:avLst/>
              <a:gdLst/>
              <a:ahLst/>
              <a:cxnLst/>
              <a:rect l="l" t="t" r="r" b="b"/>
              <a:pathLst>
                <a:path w="11803380" h="2381884">
                  <a:moveTo>
                    <a:pt x="0" y="2381516"/>
                  </a:moveTo>
                  <a:lnTo>
                    <a:pt x="2584958" y="2381516"/>
                  </a:lnTo>
                  <a:lnTo>
                    <a:pt x="2584958" y="2053932"/>
                  </a:lnTo>
                  <a:lnTo>
                    <a:pt x="0" y="2053932"/>
                  </a:lnTo>
                  <a:lnTo>
                    <a:pt x="0" y="2381516"/>
                  </a:lnTo>
                  <a:close/>
                </a:path>
                <a:path w="11803380" h="2381884">
                  <a:moveTo>
                    <a:pt x="7913497" y="1765947"/>
                  </a:moveTo>
                  <a:lnTo>
                    <a:pt x="11803126" y="1765947"/>
                  </a:lnTo>
                  <a:lnTo>
                    <a:pt x="11803126" y="542442"/>
                  </a:lnTo>
                  <a:lnTo>
                    <a:pt x="7913497" y="542442"/>
                  </a:lnTo>
                  <a:lnTo>
                    <a:pt x="7913497" y="1765947"/>
                  </a:lnTo>
                  <a:close/>
                </a:path>
                <a:path w="11803380" h="2381884">
                  <a:moveTo>
                    <a:pt x="1073023" y="1118374"/>
                  </a:moveTo>
                  <a:lnTo>
                    <a:pt x="4692903" y="1118374"/>
                  </a:lnTo>
                  <a:lnTo>
                    <a:pt x="4692903" y="0"/>
                  </a:lnTo>
                  <a:lnTo>
                    <a:pt x="1073023" y="0"/>
                  </a:lnTo>
                  <a:lnTo>
                    <a:pt x="1073023" y="111837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97458" y="930605"/>
            <a:ext cx="3185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4716" y="1176908"/>
            <a:ext cx="7552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shown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4716" y="1908175"/>
            <a:ext cx="10293985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first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displays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available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category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price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second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view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displays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whose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price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less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20000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4347" y="2905201"/>
            <a:ext cx="21907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4347" y="4019169"/>
            <a:ext cx="18510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4347" y="5171008"/>
            <a:ext cx="155067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4347" y="6404864"/>
            <a:ext cx="1386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1424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Output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918716" y="2028444"/>
            <a:ext cx="5084445" cy="5709285"/>
            <a:chOff x="1918716" y="2028444"/>
            <a:chExt cx="5084445" cy="5709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8716" y="2028444"/>
              <a:ext cx="5084063" cy="5708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4728" y="2130552"/>
              <a:ext cx="4896612" cy="5500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9700" y="2019300"/>
            <a:ext cx="7736205" cy="5727700"/>
            <a:chOff x="9029700" y="2019300"/>
            <a:chExt cx="7736205" cy="57277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9700" y="2019300"/>
              <a:ext cx="7735823" cy="5727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0763" y="2130552"/>
              <a:ext cx="7478268" cy="55001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56192" y="2125979"/>
              <a:ext cx="7487284" cy="5509260"/>
            </a:xfrm>
            <a:custGeom>
              <a:avLst/>
              <a:gdLst/>
              <a:ahLst/>
              <a:cxnLst/>
              <a:rect l="l" t="t" r="r" b="b"/>
              <a:pathLst>
                <a:path w="7487284" h="5509259">
                  <a:moveTo>
                    <a:pt x="0" y="5509005"/>
                  </a:moveTo>
                  <a:lnTo>
                    <a:pt x="7487284" y="5509005"/>
                  </a:lnTo>
                  <a:lnTo>
                    <a:pt x="7487284" y="0"/>
                  </a:lnTo>
                  <a:lnTo>
                    <a:pt x="0" y="0"/>
                  </a:lnTo>
                  <a:lnTo>
                    <a:pt x="0" y="550900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33727" y="8313486"/>
            <a:ext cx="15081885" cy="844550"/>
            <a:chOff x="1633727" y="8313486"/>
            <a:chExt cx="15081885" cy="8445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3727" y="8313486"/>
              <a:ext cx="15081504" cy="8442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6587" y="8330184"/>
              <a:ext cx="14977744" cy="746760"/>
            </a:xfrm>
            <a:custGeom>
              <a:avLst/>
              <a:gdLst/>
              <a:ahLst/>
              <a:cxnLst/>
              <a:rect l="l" t="t" r="r" b="b"/>
              <a:pathLst>
                <a:path w="14977744" h="746759">
                  <a:moveTo>
                    <a:pt x="14852904" y="0"/>
                  </a:moveTo>
                  <a:lnTo>
                    <a:pt x="124460" y="0"/>
                  </a:lnTo>
                  <a:lnTo>
                    <a:pt x="76073" y="9779"/>
                  </a:lnTo>
                  <a:lnTo>
                    <a:pt x="36449" y="36449"/>
                  </a:lnTo>
                  <a:lnTo>
                    <a:pt x="9779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9" y="670687"/>
                  </a:lnTo>
                  <a:lnTo>
                    <a:pt x="36449" y="710298"/>
                  </a:lnTo>
                  <a:lnTo>
                    <a:pt x="76073" y="736981"/>
                  </a:lnTo>
                  <a:lnTo>
                    <a:pt x="124460" y="746760"/>
                  </a:lnTo>
                  <a:lnTo>
                    <a:pt x="14852904" y="746760"/>
                  </a:lnTo>
                  <a:lnTo>
                    <a:pt x="14901291" y="736981"/>
                  </a:lnTo>
                  <a:lnTo>
                    <a:pt x="14940915" y="710298"/>
                  </a:lnTo>
                  <a:lnTo>
                    <a:pt x="14967585" y="670687"/>
                  </a:lnTo>
                  <a:lnTo>
                    <a:pt x="14977364" y="622300"/>
                  </a:lnTo>
                  <a:lnTo>
                    <a:pt x="14977364" y="124460"/>
                  </a:lnTo>
                  <a:lnTo>
                    <a:pt x="14967585" y="76073"/>
                  </a:lnTo>
                  <a:lnTo>
                    <a:pt x="14940915" y="36449"/>
                  </a:lnTo>
                  <a:lnTo>
                    <a:pt x="14901291" y="9779"/>
                  </a:lnTo>
                  <a:lnTo>
                    <a:pt x="1485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57349" y="8330946"/>
              <a:ext cx="14977744" cy="746760"/>
            </a:xfrm>
            <a:custGeom>
              <a:avLst/>
              <a:gdLst/>
              <a:ahLst/>
              <a:cxnLst/>
              <a:rect l="l" t="t" r="r" b="b"/>
              <a:pathLst>
                <a:path w="14977744" h="746759">
                  <a:moveTo>
                    <a:pt x="0" y="124459"/>
                  </a:moveTo>
                  <a:lnTo>
                    <a:pt x="9779" y="76072"/>
                  </a:lnTo>
                  <a:lnTo>
                    <a:pt x="36449" y="36448"/>
                  </a:lnTo>
                  <a:lnTo>
                    <a:pt x="76073" y="9778"/>
                  </a:lnTo>
                  <a:lnTo>
                    <a:pt x="124460" y="0"/>
                  </a:lnTo>
                  <a:lnTo>
                    <a:pt x="14852904" y="0"/>
                  </a:lnTo>
                  <a:lnTo>
                    <a:pt x="14901291" y="9778"/>
                  </a:lnTo>
                  <a:lnTo>
                    <a:pt x="14940915" y="36448"/>
                  </a:lnTo>
                  <a:lnTo>
                    <a:pt x="14967585" y="76072"/>
                  </a:lnTo>
                  <a:lnTo>
                    <a:pt x="14977364" y="124459"/>
                  </a:lnTo>
                  <a:lnTo>
                    <a:pt x="14977364" y="622299"/>
                  </a:lnTo>
                  <a:lnTo>
                    <a:pt x="14967585" y="670686"/>
                  </a:lnTo>
                  <a:lnTo>
                    <a:pt x="14940915" y="710298"/>
                  </a:lnTo>
                  <a:lnTo>
                    <a:pt x="14901291" y="736980"/>
                  </a:lnTo>
                  <a:lnTo>
                    <a:pt x="14852904" y="746759"/>
                  </a:lnTo>
                  <a:lnTo>
                    <a:pt x="124460" y="746759"/>
                  </a:lnTo>
                  <a:lnTo>
                    <a:pt x="76073" y="736980"/>
                  </a:lnTo>
                  <a:lnTo>
                    <a:pt x="36449" y="710298"/>
                  </a:lnTo>
                  <a:lnTo>
                    <a:pt x="9779" y="670686"/>
                  </a:lnTo>
                  <a:lnTo>
                    <a:pt x="0" y="622299"/>
                  </a:lnTo>
                  <a:lnTo>
                    <a:pt x="0" y="124459"/>
                  </a:lnTo>
                  <a:close/>
                </a:path>
              </a:pathLst>
            </a:custGeom>
            <a:ln w="28956">
              <a:solidFill>
                <a:srgbClr val="5292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879598" y="8469248"/>
            <a:ext cx="12471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applying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components,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above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result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our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localhost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9810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Hierarchical</a:t>
            </a:r>
            <a:r>
              <a:rPr dirty="0" sz="5600" spc="-2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Injector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713219" y="2200655"/>
            <a:ext cx="4864735" cy="4475480"/>
            <a:chOff x="6713219" y="2200655"/>
            <a:chExt cx="4864735" cy="4475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6287" y="2200655"/>
              <a:ext cx="4535424" cy="42854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32269" y="3199638"/>
              <a:ext cx="4826635" cy="3457575"/>
            </a:xfrm>
            <a:custGeom>
              <a:avLst/>
              <a:gdLst/>
              <a:ahLst/>
              <a:cxnLst/>
              <a:rect l="l" t="t" r="r" b="b"/>
              <a:pathLst>
                <a:path w="4826634" h="3457575">
                  <a:moveTo>
                    <a:pt x="0" y="3457447"/>
                  </a:moveTo>
                  <a:lnTo>
                    <a:pt x="4826127" y="3457447"/>
                  </a:lnTo>
                  <a:lnTo>
                    <a:pt x="4826127" y="0"/>
                  </a:lnTo>
                  <a:lnTo>
                    <a:pt x="0" y="0"/>
                  </a:lnTo>
                  <a:lnTo>
                    <a:pt x="0" y="3457447"/>
                  </a:lnTo>
                  <a:close/>
                </a:path>
              </a:pathLst>
            </a:custGeom>
            <a:ln w="38100">
              <a:solidFill>
                <a:srgbClr val="EE88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2513564" y="2151888"/>
            <a:ext cx="4862830" cy="4525010"/>
            <a:chOff x="12513564" y="2151888"/>
            <a:chExt cx="4862830" cy="45250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0744" y="2200656"/>
              <a:ext cx="4535424" cy="42854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532614" y="2170938"/>
              <a:ext cx="4824730" cy="4486910"/>
            </a:xfrm>
            <a:custGeom>
              <a:avLst/>
              <a:gdLst/>
              <a:ahLst/>
              <a:cxnLst/>
              <a:rect l="l" t="t" r="r" b="b"/>
              <a:pathLst>
                <a:path w="4824730" h="4486909">
                  <a:moveTo>
                    <a:pt x="0" y="4486401"/>
                  </a:moveTo>
                  <a:lnTo>
                    <a:pt x="4824603" y="4486401"/>
                  </a:lnTo>
                  <a:lnTo>
                    <a:pt x="4824603" y="0"/>
                  </a:lnTo>
                  <a:lnTo>
                    <a:pt x="0" y="0"/>
                  </a:lnTo>
                  <a:lnTo>
                    <a:pt x="0" y="4486401"/>
                  </a:lnTo>
                  <a:close/>
                </a:path>
              </a:pathLst>
            </a:custGeom>
            <a:ln w="38100">
              <a:solidFill>
                <a:srgbClr val="EE88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32103" y="7053235"/>
            <a:ext cx="4753610" cy="2097405"/>
            <a:chOff x="832103" y="7053235"/>
            <a:chExt cx="4753610" cy="20974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3" y="7053235"/>
              <a:ext cx="4753356" cy="20968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4211" y="7123176"/>
              <a:ext cx="4553585" cy="1946275"/>
            </a:xfrm>
            <a:custGeom>
              <a:avLst/>
              <a:gdLst/>
              <a:ahLst/>
              <a:cxnLst/>
              <a:rect l="l" t="t" r="r" b="b"/>
              <a:pathLst>
                <a:path w="4553585" h="1946275">
                  <a:moveTo>
                    <a:pt x="4229354" y="0"/>
                  </a:moveTo>
                  <a:lnTo>
                    <a:pt x="324205" y="0"/>
                  </a:lnTo>
                  <a:lnTo>
                    <a:pt x="276301" y="3556"/>
                  </a:lnTo>
                  <a:lnTo>
                    <a:pt x="230568" y="13716"/>
                  </a:lnTo>
                  <a:lnTo>
                    <a:pt x="187528" y="30099"/>
                  </a:lnTo>
                  <a:lnTo>
                    <a:pt x="147675" y="52197"/>
                  </a:lnTo>
                  <a:lnTo>
                    <a:pt x="111506" y="79501"/>
                  </a:lnTo>
                  <a:lnTo>
                    <a:pt x="79527" y="111506"/>
                  </a:lnTo>
                  <a:lnTo>
                    <a:pt x="52235" y="147700"/>
                  </a:lnTo>
                  <a:lnTo>
                    <a:pt x="30137" y="187579"/>
                  </a:lnTo>
                  <a:lnTo>
                    <a:pt x="13728" y="230631"/>
                  </a:lnTo>
                  <a:lnTo>
                    <a:pt x="3517" y="276351"/>
                  </a:lnTo>
                  <a:lnTo>
                    <a:pt x="0" y="324231"/>
                  </a:lnTo>
                  <a:lnTo>
                    <a:pt x="0" y="1621409"/>
                  </a:lnTo>
                  <a:lnTo>
                    <a:pt x="3517" y="1669414"/>
                  </a:lnTo>
                  <a:lnTo>
                    <a:pt x="13728" y="1715135"/>
                  </a:lnTo>
                  <a:lnTo>
                    <a:pt x="30137" y="1758188"/>
                  </a:lnTo>
                  <a:lnTo>
                    <a:pt x="52235" y="1798065"/>
                  </a:lnTo>
                  <a:lnTo>
                    <a:pt x="79527" y="1834261"/>
                  </a:lnTo>
                  <a:lnTo>
                    <a:pt x="111506" y="1866264"/>
                  </a:lnTo>
                  <a:lnTo>
                    <a:pt x="147675" y="1893570"/>
                  </a:lnTo>
                  <a:lnTo>
                    <a:pt x="187528" y="1915617"/>
                  </a:lnTo>
                  <a:lnTo>
                    <a:pt x="230568" y="1932025"/>
                  </a:lnTo>
                  <a:lnTo>
                    <a:pt x="276301" y="1942249"/>
                  </a:lnTo>
                  <a:lnTo>
                    <a:pt x="324205" y="1945767"/>
                  </a:lnTo>
                  <a:lnTo>
                    <a:pt x="4229354" y="1945767"/>
                  </a:lnTo>
                  <a:lnTo>
                    <a:pt x="4277233" y="1942249"/>
                  </a:lnTo>
                  <a:lnTo>
                    <a:pt x="4322953" y="1932025"/>
                  </a:lnTo>
                  <a:lnTo>
                    <a:pt x="4366006" y="1915617"/>
                  </a:lnTo>
                  <a:lnTo>
                    <a:pt x="4405884" y="1893570"/>
                  </a:lnTo>
                  <a:lnTo>
                    <a:pt x="4442079" y="1866264"/>
                  </a:lnTo>
                  <a:lnTo>
                    <a:pt x="4474083" y="1834261"/>
                  </a:lnTo>
                  <a:lnTo>
                    <a:pt x="4501388" y="1798065"/>
                  </a:lnTo>
                  <a:lnTo>
                    <a:pt x="4523486" y="1758188"/>
                  </a:lnTo>
                  <a:lnTo>
                    <a:pt x="4539869" y="1715135"/>
                  </a:lnTo>
                  <a:lnTo>
                    <a:pt x="4550029" y="1669414"/>
                  </a:lnTo>
                  <a:lnTo>
                    <a:pt x="4553585" y="1621409"/>
                  </a:lnTo>
                  <a:lnTo>
                    <a:pt x="4553585" y="324231"/>
                  </a:lnTo>
                  <a:lnTo>
                    <a:pt x="4550029" y="276351"/>
                  </a:lnTo>
                  <a:lnTo>
                    <a:pt x="4539869" y="230631"/>
                  </a:lnTo>
                  <a:lnTo>
                    <a:pt x="4523486" y="187579"/>
                  </a:lnTo>
                  <a:lnTo>
                    <a:pt x="4501388" y="147700"/>
                  </a:lnTo>
                  <a:lnTo>
                    <a:pt x="4474083" y="111506"/>
                  </a:lnTo>
                  <a:lnTo>
                    <a:pt x="4442079" y="79501"/>
                  </a:lnTo>
                  <a:lnTo>
                    <a:pt x="4405884" y="52197"/>
                  </a:lnTo>
                  <a:lnTo>
                    <a:pt x="4366006" y="30099"/>
                  </a:lnTo>
                  <a:lnTo>
                    <a:pt x="4322953" y="13716"/>
                  </a:lnTo>
                  <a:lnTo>
                    <a:pt x="4277233" y="3556"/>
                  </a:lnTo>
                  <a:lnTo>
                    <a:pt x="4229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4973" y="7123938"/>
              <a:ext cx="4553585" cy="1946275"/>
            </a:xfrm>
            <a:custGeom>
              <a:avLst/>
              <a:gdLst/>
              <a:ahLst/>
              <a:cxnLst/>
              <a:rect l="l" t="t" r="r" b="b"/>
              <a:pathLst>
                <a:path w="4553585" h="1946275">
                  <a:moveTo>
                    <a:pt x="0" y="324230"/>
                  </a:moveTo>
                  <a:lnTo>
                    <a:pt x="3517" y="276351"/>
                  </a:lnTo>
                  <a:lnTo>
                    <a:pt x="13728" y="230631"/>
                  </a:lnTo>
                  <a:lnTo>
                    <a:pt x="30137" y="187578"/>
                  </a:lnTo>
                  <a:lnTo>
                    <a:pt x="52235" y="147700"/>
                  </a:lnTo>
                  <a:lnTo>
                    <a:pt x="79527" y="111505"/>
                  </a:lnTo>
                  <a:lnTo>
                    <a:pt x="111506" y="79501"/>
                  </a:lnTo>
                  <a:lnTo>
                    <a:pt x="147675" y="52196"/>
                  </a:lnTo>
                  <a:lnTo>
                    <a:pt x="187528" y="30098"/>
                  </a:lnTo>
                  <a:lnTo>
                    <a:pt x="230568" y="13715"/>
                  </a:lnTo>
                  <a:lnTo>
                    <a:pt x="276301" y="3555"/>
                  </a:lnTo>
                  <a:lnTo>
                    <a:pt x="324205" y="0"/>
                  </a:lnTo>
                  <a:lnTo>
                    <a:pt x="4229354" y="0"/>
                  </a:lnTo>
                  <a:lnTo>
                    <a:pt x="4277233" y="3555"/>
                  </a:lnTo>
                  <a:lnTo>
                    <a:pt x="4322953" y="13715"/>
                  </a:lnTo>
                  <a:lnTo>
                    <a:pt x="4366006" y="30098"/>
                  </a:lnTo>
                  <a:lnTo>
                    <a:pt x="4405884" y="52196"/>
                  </a:lnTo>
                  <a:lnTo>
                    <a:pt x="4442079" y="79501"/>
                  </a:lnTo>
                  <a:lnTo>
                    <a:pt x="4474083" y="111505"/>
                  </a:lnTo>
                  <a:lnTo>
                    <a:pt x="4501388" y="147700"/>
                  </a:lnTo>
                  <a:lnTo>
                    <a:pt x="4523486" y="187578"/>
                  </a:lnTo>
                  <a:lnTo>
                    <a:pt x="4539869" y="230631"/>
                  </a:lnTo>
                  <a:lnTo>
                    <a:pt x="4550029" y="276351"/>
                  </a:lnTo>
                  <a:lnTo>
                    <a:pt x="4553585" y="324230"/>
                  </a:lnTo>
                  <a:lnTo>
                    <a:pt x="4553585" y="1621408"/>
                  </a:lnTo>
                  <a:lnTo>
                    <a:pt x="4550029" y="1669414"/>
                  </a:lnTo>
                  <a:lnTo>
                    <a:pt x="4539869" y="1715134"/>
                  </a:lnTo>
                  <a:lnTo>
                    <a:pt x="4523486" y="1758187"/>
                  </a:lnTo>
                  <a:lnTo>
                    <a:pt x="4501388" y="1798065"/>
                  </a:lnTo>
                  <a:lnTo>
                    <a:pt x="4474083" y="1834260"/>
                  </a:lnTo>
                  <a:lnTo>
                    <a:pt x="4442079" y="1866264"/>
                  </a:lnTo>
                  <a:lnTo>
                    <a:pt x="4405884" y="1893506"/>
                  </a:lnTo>
                  <a:lnTo>
                    <a:pt x="4366006" y="1915617"/>
                  </a:lnTo>
                  <a:lnTo>
                    <a:pt x="4322953" y="1932025"/>
                  </a:lnTo>
                  <a:lnTo>
                    <a:pt x="4277233" y="1942249"/>
                  </a:lnTo>
                  <a:lnTo>
                    <a:pt x="4229354" y="1945766"/>
                  </a:lnTo>
                  <a:lnTo>
                    <a:pt x="324205" y="1945766"/>
                  </a:lnTo>
                  <a:lnTo>
                    <a:pt x="276301" y="1942249"/>
                  </a:lnTo>
                  <a:lnTo>
                    <a:pt x="230568" y="1932025"/>
                  </a:lnTo>
                  <a:lnTo>
                    <a:pt x="187528" y="1915617"/>
                  </a:lnTo>
                  <a:lnTo>
                    <a:pt x="147675" y="1893506"/>
                  </a:lnTo>
                  <a:lnTo>
                    <a:pt x="111506" y="1866264"/>
                  </a:lnTo>
                  <a:lnTo>
                    <a:pt x="79527" y="1834260"/>
                  </a:lnTo>
                  <a:lnTo>
                    <a:pt x="52235" y="1798065"/>
                  </a:lnTo>
                  <a:lnTo>
                    <a:pt x="30137" y="1758187"/>
                  </a:lnTo>
                  <a:lnTo>
                    <a:pt x="13728" y="1715134"/>
                  </a:lnTo>
                  <a:lnTo>
                    <a:pt x="3517" y="1669414"/>
                  </a:lnTo>
                  <a:lnTo>
                    <a:pt x="0" y="1621408"/>
                  </a:lnTo>
                  <a:lnTo>
                    <a:pt x="0" y="324230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02563" y="2200655"/>
            <a:ext cx="4775200" cy="4476115"/>
            <a:chOff x="702563" y="2200655"/>
            <a:chExt cx="4775200" cy="44761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355" y="2200655"/>
              <a:ext cx="4533900" cy="42854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1613" y="4208526"/>
              <a:ext cx="2376170" cy="2449195"/>
            </a:xfrm>
            <a:custGeom>
              <a:avLst/>
              <a:gdLst/>
              <a:ahLst/>
              <a:cxnLst/>
              <a:rect l="l" t="t" r="r" b="b"/>
              <a:pathLst>
                <a:path w="2376170" h="2449195">
                  <a:moveTo>
                    <a:pt x="0" y="2448687"/>
                  </a:moveTo>
                  <a:lnTo>
                    <a:pt x="2375662" y="2448687"/>
                  </a:lnTo>
                  <a:lnTo>
                    <a:pt x="2375662" y="0"/>
                  </a:lnTo>
                  <a:lnTo>
                    <a:pt x="0" y="0"/>
                  </a:lnTo>
                  <a:lnTo>
                    <a:pt x="0" y="2448687"/>
                  </a:lnTo>
                  <a:close/>
                </a:path>
              </a:pathLst>
            </a:custGeom>
            <a:ln w="38100">
              <a:solidFill>
                <a:srgbClr val="EE888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07109" y="7131557"/>
            <a:ext cx="400939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register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 in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ChildA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5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 used by ChildA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 its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children. No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other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components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65035" y="7161411"/>
            <a:ext cx="4754880" cy="2087880"/>
            <a:chOff x="6765035" y="7161411"/>
            <a:chExt cx="4754880" cy="208788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5035" y="7161411"/>
              <a:ext cx="4754880" cy="208774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7143" y="7231379"/>
              <a:ext cx="4554855" cy="1946275"/>
            </a:xfrm>
            <a:custGeom>
              <a:avLst/>
              <a:gdLst/>
              <a:ahLst/>
              <a:cxnLst/>
              <a:rect l="l" t="t" r="r" b="b"/>
              <a:pathLst>
                <a:path w="4554855" h="1946275">
                  <a:moveTo>
                    <a:pt x="4230497" y="0"/>
                  </a:moveTo>
                  <a:lnTo>
                    <a:pt x="324230" y="0"/>
                  </a:lnTo>
                  <a:lnTo>
                    <a:pt x="276225" y="3556"/>
                  </a:lnTo>
                  <a:lnTo>
                    <a:pt x="230631" y="13716"/>
                  </a:lnTo>
                  <a:lnTo>
                    <a:pt x="187578" y="30099"/>
                  </a:lnTo>
                  <a:lnTo>
                    <a:pt x="147700" y="52197"/>
                  </a:lnTo>
                  <a:lnTo>
                    <a:pt x="111505" y="79502"/>
                  </a:lnTo>
                  <a:lnTo>
                    <a:pt x="79501" y="111506"/>
                  </a:lnTo>
                  <a:lnTo>
                    <a:pt x="52197" y="147701"/>
                  </a:lnTo>
                  <a:lnTo>
                    <a:pt x="30099" y="187579"/>
                  </a:lnTo>
                  <a:lnTo>
                    <a:pt x="13715" y="230632"/>
                  </a:lnTo>
                  <a:lnTo>
                    <a:pt x="3555" y="276352"/>
                  </a:lnTo>
                  <a:lnTo>
                    <a:pt x="0" y="324231"/>
                  </a:lnTo>
                  <a:lnTo>
                    <a:pt x="0" y="1621409"/>
                  </a:lnTo>
                  <a:lnTo>
                    <a:pt x="3555" y="1669415"/>
                  </a:lnTo>
                  <a:lnTo>
                    <a:pt x="13715" y="1715135"/>
                  </a:lnTo>
                  <a:lnTo>
                    <a:pt x="30099" y="1758188"/>
                  </a:lnTo>
                  <a:lnTo>
                    <a:pt x="52197" y="1798053"/>
                  </a:lnTo>
                  <a:lnTo>
                    <a:pt x="79501" y="1834235"/>
                  </a:lnTo>
                  <a:lnTo>
                    <a:pt x="111505" y="1866226"/>
                  </a:lnTo>
                  <a:lnTo>
                    <a:pt x="147700" y="1893519"/>
                  </a:lnTo>
                  <a:lnTo>
                    <a:pt x="187578" y="1915629"/>
                  </a:lnTo>
                  <a:lnTo>
                    <a:pt x="230631" y="1932038"/>
                  </a:lnTo>
                  <a:lnTo>
                    <a:pt x="276225" y="1942249"/>
                  </a:lnTo>
                  <a:lnTo>
                    <a:pt x="324230" y="1945767"/>
                  </a:lnTo>
                  <a:lnTo>
                    <a:pt x="4230497" y="1945767"/>
                  </a:lnTo>
                  <a:lnTo>
                    <a:pt x="4278503" y="1942249"/>
                  </a:lnTo>
                  <a:lnTo>
                    <a:pt x="4324096" y="1932038"/>
                  </a:lnTo>
                  <a:lnTo>
                    <a:pt x="4367149" y="1915629"/>
                  </a:lnTo>
                  <a:lnTo>
                    <a:pt x="4407027" y="1893519"/>
                  </a:lnTo>
                  <a:lnTo>
                    <a:pt x="4443222" y="1866226"/>
                  </a:lnTo>
                  <a:lnTo>
                    <a:pt x="4475226" y="1834235"/>
                  </a:lnTo>
                  <a:lnTo>
                    <a:pt x="4502531" y="1798053"/>
                  </a:lnTo>
                  <a:lnTo>
                    <a:pt x="4524629" y="1758188"/>
                  </a:lnTo>
                  <a:lnTo>
                    <a:pt x="4541011" y="1715135"/>
                  </a:lnTo>
                  <a:lnTo>
                    <a:pt x="4551172" y="1669415"/>
                  </a:lnTo>
                  <a:lnTo>
                    <a:pt x="4554728" y="1621409"/>
                  </a:lnTo>
                  <a:lnTo>
                    <a:pt x="4554728" y="324231"/>
                  </a:lnTo>
                  <a:lnTo>
                    <a:pt x="4551172" y="276352"/>
                  </a:lnTo>
                  <a:lnTo>
                    <a:pt x="4541011" y="230632"/>
                  </a:lnTo>
                  <a:lnTo>
                    <a:pt x="4524629" y="187579"/>
                  </a:lnTo>
                  <a:lnTo>
                    <a:pt x="4502531" y="147701"/>
                  </a:lnTo>
                  <a:lnTo>
                    <a:pt x="4475226" y="111506"/>
                  </a:lnTo>
                  <a:lnTo>
                    <a:pt x="4443222" y="79502"/>
                  </a:lnTo>
                  <a:lnTo>
                    <a:pt x="4407027" y="52197"/>
                  </a:lnTo>
                  <a:lnTo>
                    <a:pt x="4367149" y="30099"/>
                  </a:lnTo>
                  <a:lnTo>
                    <a:pt x="4324096" y="13716"/>
                  </a:lnTo>
                  <a:lnTo>
                    <a:pt x="4278503" y="3556"/>
                  </a:lnTo>
                  <a:lnTo>
                    <a:pt x="4230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67905" y="7232141"/>
              <a:ext cx="4554855" cy="1946275"/>
            </a:xfrm>
            <a:custGeom>
              <a:avLst/>
              <a:gdLst/>
              <a:ahLst/>
              <a:cxnLst/>
              <a:rect l="l" t="t" r="r" b="b"/>
              <a:pathLst>
                <a:path w="4554855" h="1946275">
                  <a:moveTo>
                    <a:pt x="0" y="324230"/>
                  </a:moveTo>
                  <a:lnTo>
                    <a:pt x="3555" y="276351"/>
                  </a:lnTo>
                  <a:lnTo>
                    <a:pt x="13716" y="230631"/>
                  </a:lnTo>
                  <a:lnTo>
                    <a:pt x="30099" y="187578"/>
                  </a:lnTo>
                  <a:lnTo>
                    <a:pt x="52197" y="147700"/>
                  </a:lnTo>
                  <a:lnTo>
                    <a:pt x="79501" y="111505"/>
                  </a:lnTo>
                  <a:lnTo>
                    <a:pt x="111505" y="79501"/>
                  </a:lnTo>
                  <a:lnTo>
                    <a:pt x="147700" y="52196"/>
                  </a:lnTo>
                  <a:lnTo>
                    <a:pt x="187578" y="30098"/>
                  </a:lnTo>
                  <a:lnTo>
                    <a:pt x="230632" y="13715"/>
                  </a:lnTo>
                  <a:lnTo>
                    <a:pt x="276225" y="3555"/>
                  </a:lnTo>
                  <a:lnTo>
                    <a:pt x="324230" y="0"/>
                  </a:lnTo>
                  <a:lnTo>
                    <a:pt x="4230497" y="0"/>
                  </a:lnTo>
                  <a:lnTo>
                    <a:pt x="4278503" y="3555"/>
                  </a:lnTo>
                  <a:lnTo>
                    <a:pt x="4324096" y="13715"/>
                  </a:lnTo>
                  <a:lnTo>
                    <a:pt x="4367149" y="30098"/>
                  </a:lnTo>
                  <a:lnTo>
                    <a:pt x="4407027" y="52196"/>
                  </a:lnTo>
                  <a:lnTo>
                    <a:pt x="4443222" y="79501"/>
                  </a:lnTo>
                  <a:lnTo>
                    <a:pt x="4475226" y="111505"/>
                  </a:lnTo>
                  <a:lnTo>
                    <a:pt x="4502531" y="147700"/>
                  </a:lnTo>
                  <a:lnTo>
                    <a:pt x="4524629" y="187578"/>
                  </a:lnTo>
                  <a:lnTo>
                    <a:pt x="4541012" y="230631"/>
                  </a:lnTo>
                  <a:lnTo>
                    <a:pt x="4551172" y="276351"/>
                  </a:lnTo>
                  <a:lnTo>
                    <a:pt x="4554728" y="324230"/>
                  </a:lnTo>
                  <a:lnTo>
                    <a:pt x="4554728" y="1621408"/>
                  </a:lnTo>
                  <a:lnTo>
                    <a:pt x="4551172" y="1669414"/>
                  </a:lnTo>
                  <a:lnTo>
                    <a:pt x="4541012" y="1715134"/>
                  </a:lnTo>
                  <a:lnTo>
                    <a:pt x="4524629" y="1758187"/>
                  </a:lnTo>
                  <a:lnTo>
                    <a:pt x="4502531" y="1798053"/>
                  </a:lnTo>
                  <a:lnTo>
                    <a:pt x="4475226" y="1834235"/>
                  </a:lnTo>
                  <a:lnTo>
                    <a:pt x="4443222" y="1866226"/>
                  </a:lnTo>
                  <a:lnTo>
                    <a:pt x="4407027" y="1893519"/>
                  </a:lnTo>
                  <a:lnTo>
                    <a:pt x="4367149" y="1915629"/>
                  </a:lnTo>
                  <a:lnTo>
                    <a:pt x="4324096" y="1932038"/>
                  </a:lnTo>
                  <a:lnTo>
                    <a:pt x="4278503" y="1942249"/>
                  </a:lnTo>
                  <a:lnTo>
                    <a:pt x="4230497" y="1945766"/>
                  </a:lnTo>
                  <a:lnTo>
                    <a:pt x="324230" y="1945766"/>
                  </a:lnTo>
                  <a:lnTo>
                    <a:pt x="276225" y="1942249"/>
                  </a:lnTo>
                  <a:lnTo>
                    <a:pt x="230632" y="1932038"/>
                  </a:lnTo>
                  <a:lnTo>
                    <a:pt x="187578" y="1915629"/>
                  </a:lnTo>
                  <a:lnTo>
                    <a:pt x="147700" y="1893519"/>
                  </a:lnTo>
                  <a:lnTo>
                    <a:pt x="111505" y="1866226"/>
                  </a:lnTo>
                  <a:lnTo>
                    <a:pt x="79501" y="1834235"/>
                  </a:lnTo>
                  <a:lnTo>
                    <a:pt x="52197" y="1798053"/>
                  </a:lnTo>
                  <a:lnTo>
                    <a:pt x="30099" y="1758187"/>
                  </a:lnTo>
                  <a:lnTo>
                    <a:pt x="13716" y="1715134"/>
                  </a:lnTo>
                  <a:lnTo>
                    <a:pt x="3555" y="1669414"/>
                  </a:lnTo>
                  <a:lnTo>
                    <a:pt x="0" y="1621408"/>
                  </a:lnTo>
                  <a:lnTo>
                    <a:pt x="0" y="324230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153402" y="7605141"/>
            <a:ext cx="39884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register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service in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Appcomponent,</a:t>
            </a:r>
            <a:r>
              <a:rPr dirty="0" sz="2400" spc="-8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 </a:t>
            </a:r>
            <a:r>
              <a:rPr dirty="0" sz="2400" spc="-5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children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699492" y="7161411"/>
            <a:ext cx="4754880" cy="2087880"/>
            <a:chOff x="12699492" y="7161411"/>
            <a:chExt cx="4754880" cy="20878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9492" y="7161411"/>
              <a:ext cx="4754880" cy="20877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803124" y="7231379"/>
              <a:ext cx="4553585" cy="1946275"/>
            </a:xfrm>
            <a:custGeom>
              <a:avLst/>
              <a:gdLst/>
              <a:ahLst/>
              <a:cxnLst/>
              <a:rect l="l" t="t" r="r" b="b"/>
              <a:pathLst>
                <a:path w="4553584" h="1946275">
                  <a:moveTo>
                    <a:pt x="4229099" y="0"/>
                  </a:moveTo>
                  <a:lnTo>
                    <a:pt x="324104" y="0"/>
                  </a:lnTo>
                  <a:lnTo>
                    <a:pt x="276224" y="3556"/>
                  </a:lnTo>
                  <a:lnTo>
                    <a:pt x="230504" y="13716"/>
                  </a:lnTo>
                  <a:lnTo>
                    <a:pt x="187451" y="30099"/>
                  </a:lnTo>
                  <a:lnTo>
                    <a:pt x="147574" y="52197"/>
                  </a:lnTo>
                  <a:lnTo>
                    <a:pt x="111505" y="79502"/>
                  </a:lnTo>
                  <a:lnTo>
                    <a:pt x="79501" y="111506"/>
                  </a:lnTo>
                  <a:lnTo>
                    <a:pt x="52197" y="147701"/>
                  </a:lnTo>
                  <a:lnTo>
                    <a:pt x="30099" y="187579"/>
                  </a:lnTo>
                  <a:lnTo>
                    <a:pt x="13716" y="230632"/>
                  </a:lnTo>
                  <a:lnTo>
                    <a:pt x="3555" y="276352"/>
                  </a:lnTo>
                  <a:lnTo>
                    <a:pt x="0" y="324231"/>
                  </a:lnTo>
                  <a:lnTo>
                    <a:pt x="0" y="1621409"/>
                  </a:lnTo>
                  <a:lnTo>
                    <a:pt x="3555" y="1669415"/>
                  </a:lnTo>
                  <a:lnTo>
                    <a:pt x="13716" y="1715135"/>
                  </a:lnTo>
                  <a:lnTo>
                    <a:pt x="30099" y="1758188"/>
                  </a:lnTo>
                  <a:lnTo>
                    <a:pt x="52197" y="1798053"/>
                  </a:lnTo>
                  <a:lnTo>
                    <a:pt x="79501" y="1834235"/>
                  </a:lnTo>
                  <a:lnTo>
                    <a:pt x="111505" y="1866226"/>
                  </a:lnTo>
                  <a:lnTo>
                    <a:pt x="147574" y="1893519"/>
                  </a:lnTo>
                  <a:lnTo>
                    <a:pt x="187451" y="1915629"/>
                  </a:lnTo>
                  <a:lnTo>
                    <a:pt x="230504" y="1932038"/>
                  </a:lnTo>
                  <a:lnTo>
                    <a:pt x="276224" y="1942249"/>
                  </a:lnTo>
                  <a:lnTo>
                    <a:pt x="324104" y="1945767"/>
                  </a:lnTo>
                  <a:lnTo>
                    <a:pt x="4229099" y="1945767"/>
                  </a:lnTo>
                  <a:lnTo>
                    <a:pt x="4276979" y="1942249"/>
                  </a:lnTo>
                  <a:lnTo>
                    <a:pt x="4322699" y="1932038"/>
                  </a:lnTo>
                  <a:lnTo>
                    <a:pt x="4365752" y="1915629"/>
                  </a:lnTo>
                  <a:lnTo>
                    <a:pt x="4405630" y="1893519"/>
                  </a:lnTo>
                  <a:lnTo>
                    <a:pt x="4441697" y="1866226"/>
                  </a:lnTo>
                  <a:lnTo>
                    <a:pt x="4473702" y="1834235"/>
                  </a:lnTo>
                  <a:lnTo>
                    <a:pt x="4501007" y="1798053"/>
                  </a:lnTo>
                  <a:lnTo>
                    <a:pt x="4523105" y="1758188"/>
                  </a:lnTo>
                  <a:lnTo>
                    <a:pt x="4539487" y="1715135"/>
                  </a:lnTo>
                  <a:lnTo>
                    <a:pt x="4549647" y="1669415"/>
                  </a:lnTo>
                  <a:lnTo>
                    <a:pt x="4553204" y="1621409"/>
                  </a:lnTo>
                  <a:lnTo>
                    <a:pt x="4553204" y="324231"/>
                  </a:lnTo>
                  <a:lnTo>
                    <a:pt x="4549647" y="276352"/>
                  </a:lnTo>
                  <a:lnTo>
                    <a:pt x="4539487" y="230632"/>
                  </a:lnTo>
                  <a:lnTo>
                    <a:pt x="4523105" y="187579"/>
                  </a:lnTo>
                  <a:lnTo>
                    <a:pt x="4501007" y="147701"/>
                  </a:lnTo>
                  <a:lnTo>
                    <a:pt x="4473702" y="111506"/>
                  </a:lnTo>
                  <a:lnTo>
                    <a:pt x="4441697" y="79502"/>
                  </a:lnTo>
                  <a:lnTo>
                    <a:pt x="4405630" y="52197"/>
                  </a:lnTo>
                  <a:lnTo>
                    <a:pt x="4365752" y="30099"/>
                  </a:lnTo>
                  <a:lnTo>
                    <a:pt x="4322699" y="13716"/>
                  </a:lnTo>
                  <a:lnTo>
                    <a:pt x="4276979" y="3556"/>
                  </a:lnTo>
                  <a:lnTo>
                    <a:pt x="4229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803886" y="7232141"/>
              <a:ext cx="4553585" cy="1946275"/>
            </a:xfrm>
            <a:custGeom>
              <a:avLst/>
              <a:gdLst/>
              <a:ahLst/>
              <a:cxnLst/>
              <a:rect l="l" t="t" r="r" b="b"/>
              <a:pathLst>
                <a:path w="4553584" h="1946275">
                  <a:moveTo>
                    <a:pt x="0" y="324230"/>
                  </a:moveTo>
                  <a:lnTo>
                    <a:pt x="3556" y="276351"/>
                  </a:lnTo>
                  <a:lnTo>
                    <a:pt x="13716" y="230631"/>
                  </a:lnTo>
                  <a:lnTo>
                    <a:pt x="30099" y="187578"/>
                  </a:lnTo>
                  <a:lnTo>
                    <a:pt x="52197" y="147700"/>
                  </a:lnTo>
                  <a:lnTo>
                    <a:pt x="79502" y="111505"/>
                  </a:lnTo>
                  <a:lnTo>
                    <a:pt x="111506" y="79501"/>
                  </a:lnTo>
                  <a:lnTo>
                    <a:pt x="147574" y="52196"/>
                  </a:lnTo>
                  <a:lnTo>
                    <a:pt x="187452" y="30098"/>
                  </a:lnTo>
                  <a:lnTo>
                    <a:pt x="230504" y="13715"/>
                  </a:lnTo>
                  <a:lnTo>
                    <a:pt x="276225" y="3555"/>
                  </a:lnTo>
                  <a:lnTo>
                    <a:pt x="324104" y="0"/>
                  </a:lnTo>
                  <a:lnTo>
                    <a:pt x="4229100" y="0"/>
                  </a:lnTo>
                  <a:lnTo>
                    <a:pt x="4276979" y="3555"/>
                  </a:lnTo>
                  <a:lnTo>
                    <a:pt x="4322699" y="13715"/>
                  </a:lnTo>
                  <a:lnTo>
                    <a:pt x="4365752" y="30098"/>
                  </a:lnTo>
                  <a:lnTo>
                    <a:pt x="4405630" y="52196"/>
                  </a:lnTo>
                  <a:lnTo>
                    <a:pt x="4441698" y="79501"/>
                  </a:lnTo>
                  <a:lnTo>
                    <a:pt x="4473702" y="111505"/>
                  </a:lnTo>
                  <a:lnTo>
                    <a:pt x="4501007" y="147700"/>
                  </a:lnTo>
                  <a:lnTo>
                    <a:pt x="4523105" y="187578"/>
                  </a:lnTo>
                  <a:lnTo>
                    <a:pt x="4539487" y="230631"/>
                  </a:lnTo>
                  <a:lnTo>
                    <a:pt x="4549648" y="276351"/>
                  </a:lnTo>
                  <a:lnTo>
                    <a:pt x="4553204" y="324230"/>
                  </a:lnTo>
                  <a:lnTo>
                    <a:pt x="4553204" y="1621408"/>
                  </a:lnTo>
                  <a:lnTo>
                    <a:pt x="4549648" y="1669414"/>
                  </a:lnTo>
                  <a:lnTo>
                    <a:pt x="4539487" y="1715134"/>
                  </a:lnTo>
                  <a:lnTo>
                    <a:pt x="4523105" y="1758187"/>
                  </a:lnTo>
                  <a:lnTo>
                    <a:pt x="4501007" y="1798053"/>
                  </a:lnTo>
                  <a:lnTo>
                    <a:pt x="4473702" y="1834235"/>
                  </a:lnTo>
                  <a:lnTo>
                    <a:pt x="4441698" y="1866226"/>
                  </a:lnTo>
                  <a:lnTo>
                    <a:pt x="4405630" y="1893519"/>
                  </a:lnTo>
                  <a:lnTo>
                    <a:pt x="4365752" y="1915629"/>
                  </a:lnTo>
                  <a:lnTo>
                    <a:pt x="4322699" y="1932038"/>
                  </a:lnTo>
                  <a:lnTo>
                    <a:pt x="4276979" y="1942249"/>
                  </a:lnTo>
                  <a:lnTo>
                    <a:pt x="4229100" y="1945766"/>
                  </a:lnTo>
                  <a:lnTo>
                    <a:pt x="324104" y="1945766"/>
                  </a:lnTo>
                  <a:lnTo>
                    <a:pt x="276225" y="1942249"/>
                  </a:lnTo>
                  <a:lnTo>
                    <a:pt x="230504" y="1932038"/>
                  </a:lnTo>
                  <a:lnTo>
                    <a:pt x="187452" y="1915629"/>
                  </a:lnTo>
                  <a:lnTo>
                    <a:pt x="147574" y="1893519"/>
                  </a:lnTo>
                  <a:lnTo>
                    <a:pt x="111506" y="1866226"/>
                  </a:lnTo>
                  <a:lnTo>
                    <a:pt x="79502" y="1834235"/>
                  </a:lnTo>
                  <a:lnTo>
                    <a:pt x="52197" y="1798053"/>
                  </a:lnTo>
                  <a:lnTo>
                    <a:pt x="30099" y="1758187"/>
                  </a:lnTo>
                  <a:lnTo>
                    <a:pt x="13716" y="1715134"/>
                  </a:lnTo>
                  <a:lnTo>
                    <a:pt x="3556" y="1669414"/>
                  </a:lnTo>
                  <a:lnTo>
                    <a:pt x="0" y="1621408"/>
                  </a:lnTo>
                  <a:lnTo>
                    <a:pt x="0" y="324230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3096112" y="7422260"/>
            <a:ext cx="39744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better</a:t>
            </a:r>
            <a:r>
              <a:rPr dirty="0" sz="2400" spc="-7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register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module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level.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All 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under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AppModule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5646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Injecting</a:t>
            </a:r>
            <a:r>
              <a:rPr dirty="0" sz="5600" spc="-14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Into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Another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21854"/>
            <a:ext cx="16525240" cy="1033780"/>
            <a:chOff x="912875" y="1921854"/>
            <a:chExt cx="16525240" cy="1033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21854"/>
              <a:ext cx="16524731" cy="10331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38528"/>
              <a:ext cx="16421100" cy="935990"/>
            </a:xfrm>
            <a:custGeom>
              <a:avLst/>
              <a:gdLst/>
              <a:ahLst/>
              <a:cxnLst/>
              <a:rect l="l" t="t" r="r" b="b"/>
              <a:pathLst>
                <a:path w="16421100" h="935989">
                  <a:moveTo>
                    <a:pt x="16265144" y="0"/>
                  </a:moveTo>
                  <a:lnTo>
                    <a:pt x="155955" y="0"/>
                  </a:lnTo>
                  <a:lnTo>
                    <a:pt x="106667" y="8000"/>
                  </a:lnTo>
                  <a:lnTo>
                    <a:pt x="63855" y="30099"/>
                  </a:lnTo>
                  <a:lnTo>
                    <a:pt x="30086" y="63880"/>
                  </a:lnTo>
                  <a:lnTo>
                    <a:pt x="7950" y="106679"/>
                  </a:lnTo>
                  <a:lnTo>
                    <a:pt x="0" y="155955"/>
                  </a:lnTo>
                  <a:lnTo>
                    <a:pt x="0" y="779526"/>
                  </a:lnTo>
                  <a:lnTo>
                    <a:pt x="7950" y="828801"/>
                  </a:lnTo>
                  <a:lnTo>
                    <a:pt x="30086" y="871601"/>
                  </a:lnTo>
                  <a:lnTo>
                    <a:pt x="63855" y="905382"/>
                  </a:lnTo>
                  <a:lnTo>
                    <a:pt x="106667" y="927480"/>
                  </a:lnTo>
                  <a:lnTo>
                    <a:pt x="155955" y="935481"/>
                  </a:lnTo>
                  <a:lnTo>
                    <a:pt x="16265144" y="935481"/>
                  </a:lnTo>
                  <a:lnTo>
                    <a:pt x="16314419" y="927480"/>
                  </a:lnTo>
                  <a:lnTo>
                    <a:pt x="16357219" y="905382"/>
                  </a:lnTo>
                  <a:lnTo>
                    <a:pt x="16391000" y="871601"/>
                  </a:lnTo>
                  <a:lnTo>
                    <a:pt x="16413098" y="828801"/>
                  </a:lnTo>
                  <a:lnTo>
                    <a:pt x="16421100" y="779526"/>
                  </a:lnTo>
                  <a:lnTo>
                    <a:pt x="16421100" y="155955"/>
                  </a:lnTo>
                  <a:lnTo>
                    <a:pt x="16413098" y="106679"/>
                  </a:lnTo>
                  <a:lnTo>
                    <a:pt x="16391000" y="63880"/>
                  </a:lnTo>
                  <a:lnTo>
                    <a:pt x="16357219" y="30099"/>
                  </a:lnTo>
                  <a:lnTo>
                    <a:pt x="16314419" y="8000"/>
                  </a:lnTo>
                  <a:lnTo>
                    <a:pt x="16265144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39290"/>
              <a:ext cx="16421100" cy="935990"/>
            </a:xfrm>
            <a:custGeom>
              <a:avLst/>
              <a:gdLst/>
              <a:ahLst/>
              <a:cxnLst/>
              <a:rect l="l" t="t" r="r" b="b"/>
              <a:pathLst>
                <a:path w="16421100" h="935989">
                  <a:moveTo>
                    <a:pt x="0" y="155955"/>
                  </a:moveTo>
                  <a:lnTo>
                    <a:pt x="7950" y="106679"/>
                  </a:lnTo>
                  <a:lnTo>
                    <a:pt x="30086" y="63880"/>
                  </a:lnTo>
                  <a:lnTo>
                    <a:pt x="63855" y="30099"/>
                  </a:lnTo>
                  <a:lnTo>
                    <a:pt x="106667" y="8000"/>
                  </a:lnTo>
                  <a:lnTo>
                    <a:pt x="155956" y="0"/>
                  </a:lnTo>
                  <a:lnTo>
                    <a:pt x="16265144" y="0"/>
                  </a:lnTo>
                  <a:lnTo>
                    <a:pt x="16314419" y="8000"/>
                  </a:lnTo>
                  <a:lnTo>
                    <a:pt x="16357219" y="30099"/>
                  </a:lnTo>
                  <a:lnTo>
                    <a:pt x="16391000" y="63880"/>
                  </a:lnTo>
                  <a:lnTo>
                    <a:pt x="16413098" y="106679"/>
                  </a:lnTo>
                  <a:lnTo>
                    <a:pt x="16421100" y="155955"/>
                  </a:lnTo>
                  <a:lnTo>
                    <a:pt x="16421100" y="779526"/>
                  </a:lnTo>
                  <a:lnTo>
                    <a:pt x="16413098" y="828801"/>
                  </a:lnTo>
                  <a:lnTo>
                    <a:pt x="16391000" y="871601"/>
                  </a:lnTo>
                  <a:lnTo>
                    <a:pt x="16357219" y="905382"/>
                  </a:lnTo>
                  <a:lnTo>
                    <a:pt x="16314419" y="927480"/>
                  </a:lnTo>
                  <a:lnTo>
                    <a:pt x="16265144" y="935481"/>
                  </a:lnTo>
                  <a:lnTo>
                    <a:pt x="155956" y="935481"/>
                  </a:lnTo>
                  <a:lnTo>
                    <a:pt x="106667" y="927480"/>
                  </a:lnTo>
                  <a:lnTo>
                    <a:pt x="63855" y="905382"/>
                  </a:lnTo>
                  <a:lnTo>
                    <a:pt x="30086" y="871601"/>
                  </a:lnTo>
                  <a:lnTo>
                    <a:pt x="7950" y="828801"/>
                  </a:lnTo>
                  <a:lnTo>
                    <a:pt x="0" y="779526"/>
                  </a:lnTo>
                  <a:lnTo>
                    <a:pt x="0" y="15595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3769" y="1987042"/>
            <a:ext cx="15890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63235" marR="5080" indent="-5551170">
              <a:lnSpc>
                <a:spcPct val="100000"/>
              </a:lnSpc>
              <a:spcBef>
                <a:spcPts val="100"/>
              </a:spcBef>
            </a:pPr>
            <a:r>
              <a:rPr dirty="0" sz="2400" spc="-32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8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inj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ther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 is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mu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lar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itself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injected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75064" y="3857244"/>
            <a:ext cx="7353300" cy="3296920"/>
            <a:chOff x="9275064" y="3857244"/>
            <a:chExt cx="7353300" cy="32969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5064" y="3857244"/>
              <a:ext cx="7353300" cy="32964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3936" y="3936492"/>
              <a:ext cx="7120128" cy="31333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432798" y="4568190"/>
              <a:ext cx="6409690" cy="2232660"/>
            </a:xfrm>
            <a:custGeom>
              <a:avLst/>
              <a:gdLst/>
              <a:ahLst/>
              <a:cxnLst/>
              <a:rect l="l" t="t" r="r" b="b"/>
              <a:pathLst>
                <a:path w="6409690" h="2232659">
                  <a:moveTo>
                    <a:pt x="0" y="359663"/>
                  </a:moveTo>
                  <a:lnTo>
                    <a:pt x="6409563" y="359663"/>
                  </a:lnTo>
                  <a:lnTo>
                    <a:pt x="6409563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  <a:path w="6409690" h="2232659">
                  <a:moveTo>
                    <a:pt x="144779" y="2232660"/>
                  </a:moveTo>
                  <a:lnTo>
                    <a:pt x="6409563" y="2232660"/>
                  </a:lnTo>
                  <a:lnTo>
                    <a:pt x="6409563" y="1763268"/>
                  </a:lnTo>
                  <a:lnTo>
                    <a:pt x="144779" y="1763268"/>
                  </a:lnTo>
                  <a:lnTo>
                    <a:pt x="144779" y="223266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665732" y="3857244"/>
            <a:ext cx="6332220" cy="3296920"/>
            <a:chOff x="1665732" y="3857244"/>
            <a:chExt cx="6332220" cy="32969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5732" y="3857244"/>
              <a:ext cx="6332220" cy="32964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3936" y="3936492"/>
              <a:ext cx="6120384" cy="31333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43862" y="5830061"/>
              <a:ext cx="3619500" cy="396240"/>
            </a:xfrm>
            <a:custGeom>
              <a:avLst/>
              <a:gdLst/>
              <a:ahLst/>
              <a:cxnLst/>
              <a:rect l="l" t="t" r="r" b="b"/>
              <a:pathLst>
                <a:path w="3619500" h="396239">
                  <a:moveTo>
                    <a:pt x="0" y="396239"/>
                  </a:moveTo>
                  <a:lnTo>
                    <a:pt x="3619500" y="396239"/>
                  </a:lnTo>
                  <a:lnTo>
                    <a:pt x="3619500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322832" y="7780145"/>
            <a:ext cx="15694660" cy="1207135"/>
            <a:chOff x="1322832" y="7780145"/>
            <a:chExt cx="15694660" cy="120713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832" y="7780145"/>
              <a:ext cx="15694152" cy="12068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54836" y="7795260"/>
              <a:ext cx="15581630" cy="1110615"/>
            </a:xfrm>
            <a:custGeom>
              <a:avLst/>
              <a:gdLst/>
              <a:ahLst/>
              <a:cxnLst/>
              <a:rect l="l" t="t" r="r" b="b"/>
              <a:pathLst>
                <a:path w="15581630" h="1110615">
                  <a:moveTo>
                    <a:pt x="15396210" y="0"/>
                  </a:moveTo>
                  <a:lnTo>
                    <a:pt x="184911" y="0"/>
                  </a:lnTo>
                  <a:lnTo>
                    <a:pt x="135762" y="6604"/>
                  </a:lnTo>
                  <a:lnTo>
                    <a:pt x="91566" y="25273"/>
                  </a:lnTo>
                  <a:lnTo>
                    <a:pt x="54101" y="54229"/>
                  </a:lnTo>
                  <a:lnTo>
                    <a:pt x="25272" y="91694"/>
                  </a:lnTo>
                  <a:lnTo>
                    <a:pt x="6603" y="135890"/>
                  </a:lnTo>
                  <a:lnTo>
                    <a:pt x="0" y="185039"/>
                  </a:lnTo>
                  <a:lnTo>
                    <a:pt x="0" y="925449"/>
                  </a:lnTo>
                  <a:lnTo>
                    <a:pt x="6603" y="974598"/>
                  </a:lnTo>
                  <a:lnTo>
                    <a:pt x="25272" y="1018794"/>
                  </a:lnTo>
                  <a:lnTo>
                    <a:pt x="54101" y="1056259"/>
                  </a:lnTo>
                  <a:lnTo>
                    <a:pt x="91566" y="1085215"/>
                  </a:lnTo>
                  <a:lnTo>
                    <a:pt x="135762" y="1103884"/>
                  </a:lnTo>
                  <a:lnTo>
                    <a:pt x="184911" y="1110488"/>
                  </a:lnTo>
                  <a:lnTo>
                    <a:pt x="15396210" y="1110488"/>
                  </a:lnTo>
                  <a:lnTo>
                    <a:pt x="15445358" y="1103884"/>
                  </a:lnTo>
                  <a:lnTo>
                    <a:pt x="15489554" y="1085215"/>
                  </a:lnTo>
                  <a:lnTo>
                    <a:pt x="15526892" y="1056259"/>
                  </a:lnTo>
                  <a:lnTo>
                    <a:pt x="15555848" y="1018794"/>
                  </a:lnTo>
                  <a:lnTo>
                    <a:pt x="15574517" y="974598"/>
                  </a:lnTo>
                  <a:lnTo>
                    <a:pt x="15581121" y="925449"/>
                  </a:lnTo>
                  <a:lnTo>
                    <a:pt x="15581121" y="185039"/>
                  </a:lnTo>
                  <a:lnTo>
                    <a:pt x="15574517" y="135890"/>
                  </a:lnTo>
                  <a:lnTo>
                    <a:pt x="15555848" y="91694"/>
                  </a:lnTo>
                  <a:lnTo>
                    <a:pt x="15526892" y="54229"/>
                  </a:lnTo>
                  <a:lnTo>
                    <a:pt x="15489554" y="25273"/>
                  </a:lnTo>
                  <a:lnTo>
                    <a:pt x="15445358" y="6604"/>
                  </a:lnTo>
                  <a:lnTo>
                    <a:pt x="15396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55598" y="7796022"/>
              <a:ext cx="15581630" cy="1110615"/>
            </a:xfrm>
            <a:custGeom>
              <a:avLst/>
              <a:gdLst/>
              <a:ahLst/>
              <a:cxnLst/>
              <a:rect l="l" t="t" r="r" b="b"/>
              <a:pathLst>
                <a:path w="15581630" h="1110615">
                  <a:moveTo>
                    <a:pt x="0" y="185038"/>
                  </a:moveTo>
                  <a:lnTo>
                    <a:pt x="6604" y="135889"/>
                  </a:lnTo>
                  <a:lnTo>
                    <a:pt x="25273" y="91693"/>
                  </a:lnTo>
                  <a:lnTo>
                    <a:pt x="54102" y="54228"/>
                  </a:lnTo>
                  <a:lnTo>
                    <a:pt x="91567" y="25272"/>
                  </a:lnTo>
                  <a:lnTo>
                    <a:pt x="135763" y="6603"/>
                  </a:lnTo>
                  <a:lnTo>
                    <a:pt x="184912" y="0"/>
                  </a:lnTo>
                  <a:lnTo>
                    <a:pt x="15396210" y="0"/>
                  </a:lnTo>
                  <a:lnTo>
                    <a:pt x="15445359" y="6603"/>
                  </a:lnTo>
                  <a:lnTo>
                    <a:pt x="15489555" y="25272"/>
                  </a:lnTo>
                  <a:lnTo>
                    <a:pt x="15526892" y="54228"/>
                  </a:lnTo>
                  <a:lnTo>
                    <a:pt x="15555848" y="91693"/>
                  </a:lnTo>
                  <a:lnTo>
                    <a:pt x="15574517" y="135889"/>
                  </a:lnTo>
                  <a:lnTo>
                    <a:pt x="15581121" y="185038"/>
                  </a:lnTo>
                  <a:lnTo>
                    <a:pt x="15581121" y="925448"/>
                  </a:lnTo>
                  <a:lnTo>
                    <a:pt x="15574517" y="974597"/>
                  </a:lnTo>
                  <a:lnTo>
                    <a:pt x="15555848" y="1018793"/>
                  </a:lnTo>
                  <a:lnTo>
                    <a:pt x="15526892" y="1056258"/>
                  </a:lnTo>
                  <a:lnTo>
                    <a:pt x="15489555" y="1085214"/>
                  </a:lnTo>
                  <a:lnTo>
                    <a:pt x="15445359" y="1103883"/>
                  </a:lnTo>
                  <a:lnTo>
                    <a:pt x="15396210" y="1110487"/>
                  </a:lnTo>
                  <a:lnTo>
                    <a:pt x="184912" y="1110487"/>
                  </a:lnTo>
                  <a:lnTo>
                    <a:pt x="135763" y="1103883"/>
                  </a:lnTo>
                  <a:lnTo>
                    <a:pt x="91567" y="1085214"/>
                  </a:lnTo>
                  <a:lnTo>
                    <a:pt x="54102" y="1056258"/>
                  </a:lnTo>
                  <a:lnTo>
                    <a:pt x="25273" y="1018793"/>
                  </a:lnTo>
                  <a:lnTo>
                    <a:pt x="6604" y="974597"/>
                  </a:lnTo>
                  <a:lnTo>
                    <a:pt x="0" y="925448"/>
                  </a:lnTo>
                  <a:lnTo>
                    <a:pt x="0" y="185038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794510" y="7934959"/>
            <a:ext cx="145929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0" marR="5080" indent="-1257300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vice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another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vice,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pas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nden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vice.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am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ct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NewService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CoursesService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constructor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CoursesService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0435" y="4552264"/>
            <a:ext cx="470535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95A82"/>
                </a:solidFill>
              </a:rPr>
              <a:t>Observables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7590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Interaction</a:t>
            </a:r>
            <a:r>
              <a:rPr dirty="0" sz="5600" spc="-1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Back-end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59955"/>
            <a:ext cx="16525240" cy="1126490"/>
            <a:chOff x="912875" y="1959955"/>
            <a:chExt cx="16525240" cy="1126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59955"/>
              <a:ext cx="16524731" cy="11261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6627"/>
              <a:ext cx="16421100" cy="1028700"/>
            </a:xfrm>
            <a:custGeom>
              <a:avLst/>
              <a:gdLst/>
              <a:ahLst/>
              <a:cxnLst/>
              <a:rect l="l" t="t" r="r" b="b"/>
              <a:pathLst>
                <a:path w="16421100" h="1028700">
                  <a:moveTo>
                    <a:pt x="16249650" y="0"/>
                  </a:moveTo>
                  <a:lnTo>
                    <a:pt x="171450" y="0"/>
                  </a:lnTo>
                  <a:lnTo>
                    <a:pt x="125869" y="6096"/>
                  </a:lnTo>
                  <a:lnTo>
                    <a:pt x="84912" y="23368"/>
                  </a:lnTo>
                  <a:lnTo>
                    <a:pt x="50215" y="50165"/>
                  </a:lnTo>
                  <a:lnTo>
                    <a:pt x="23406" y="84836"/>
                  </a:lnTo>
                  <a:lnTo>
                    <a:pt x="6121" y="125856"/>
                  </a:lnTo>
                  <a:lnTo>
                    <a:pt x="0" y="171450"/>
                  </a:lnTo>
                  <a:lnTo>
                    <a:pt x="0" y="857250"/>
                  </a:lnTo>
                  <a:lnTo>
                    <a:pt x="6121" y="902843"/>
                  </a:lnTo>
                  <a:lnTo>
                    <a:pt x="23406" y="943864"/>
                  </a:lnTo>
                  <a:lnTo>
                    <a:pt x="50215" y="978535"/>
                  </a:lnTo>
                  <a:lnTo>
                    <a:pt x="84912" y="1005331"/>
                  </a:lnTo>
                  <a:lnTo>
                    <a:pt x="125869" y="1022603"/>
                  </a:lnTo>
                  <a:lnTo>
                    <a:pt x="171450" y="1028700"/>
                  </a:lnTo>
                  <a:lnTo>
                    <a:pt x="16249650" y="1028700"/>
                  </a:lnTo>
                  <a:lnTo>
                    <a:pt x="16295242" y="1022603"/>
                  </a:lnTo>
                  <a:lnTo>
                    <a:pt x="16336264" y="1005331"/>
                  </a:lnTo>
                  <a:lnTo>
                    <a:pt x="16370935" y="978535"/>
                  </a:lnTo>
                  <a:lnTo>
                    <a:pt x="16397731" y="943864"/>
                  </a:lnTo>
                  <a:lnTo>
                    <a:pt x="16415004" y="902843"/>
                  </a:lnTo>
                  <a:lnTo>
                    <a:pt x="16421100" y="857250"/>
                  </a:lnTo>
                  <a:lnTo>
                    <a:pt x="16421100" y="171450"/>
                  </a:lnTo>
                  <a:lnTo>
                    <a:pt x="16415004" y="125856"/>
                  </a:lnTo>
                  <a:lnTo>
                    <a:pt x="16397731" y="84836"/>
                  </a:lnTo>
                  <a:lnTo>
                    <a:pt x="16370935" y="50165"/>
                  </a:lnTo>
                  <a:lnTo>
                    <a:pt x="16336264" y="23368"/>
                  </a:lnTo>
                  <a:lnTo>
                    <a:pt x="16295242" y="6096"/>
                  </a:lnTo>
                  <a:lnTo>
                    <a:pt x="16249650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7389"/>
              <a:ext cx="16421100" cy="1028700"/>
            </a:xfrm>
            <a:custGeom>
              <a:avLst/>
              <a:gdLst/>
              <a:ahLst/>
              <a:cxnLst/>
              <a:rect l="l" t="t" r="r" b="b"/>
              <a:pathLst>
                <a:path w="16421100" h="1028700">
                  <a:moveTo>
                    <a:pt x="0" y="171450"/>
                  </a:moveTo>
                  <a:lnTo>
                    <a:pt x="6121" y="125856"/>
                  </a:lnTo>
                  <a:lnTo>
                    <a:pt x="23406" y="84835"/>
                  </a:lnTo>
                  <a:lnTo>
                    <a:pt x="50215" y="50164"/>
                  </a:lnTo>
                  <a:lnTo>
                    <a:pt x="84912" y="23367"/>
                  </a:lnTo>
                  <a:lnTo>
                    <a:pt x="125869" y="6095"/>
                  </a:lnTo>
                  <a:lnTo>
                    <a:pt x="171450" y="0"/>
                  </a:lnTo>
                  <a:lnTo>
                    <a:pt x="16249650" y="0"/>
                  </a:lnTo>
                  <a:lnTo>
                    <a:pt x="16295242" y="6095"/>
                  </a:lnTo>
                  <a:lnTo>
                    <a:pt x="16336264" y="23367"/>
                  </a:lnTo>
                  <a:lnTo>
                    <a:pt x="16370935" y="50164"/>
                  </a:lnTo>
                  <a:lnTo>
                    <a:pt x="16397732" y="84835"/>
                  </a:lnTo>
                  <a:lnTo>
                    <a:pt x="16415004" y="125856"/>
                  </a:lnTo>
                  <a:lnTo>
                    <a:pt x="16421100" y="171450"/>
                  </a:lnTo>
                  <a:lnTo>
                    <a:pt x="16421100" y="857250"/>
                  </a:lnTo>
                  <a:lnTo>
                    <a:pt x="16415004" y="902842"/>
                  </a:lnTo>
                  <a:lnTo>
                    <a:pt x="16397732" y="943863"/>
                  </a:lnTo>
                  <a:lnTo>
                    <a:pt x="16370935" y="978534"/>
                  </a:lnTo>
                  <a:lnTo>
                    <a:pt x="16336264" y="1005331"/>
                  </a:lnTo>
                  <a:lnTo>
                    <a:pt x="16295242" y="1022603"/>
                  </a:lnTo>
                  <a:lnTo>
                    <a:pt x="16249650" y="1028700"/>
                  </a:lnTo>
                  <a:lnTo>
                    <a:pt x="171450" y="1028700"/>
                  </a:lnTo>
                  <a:lnTo>
                    <a:pt x="125869" y="1022603"/>
                  </a:lnTo>
                  <a:lnTo>
                    <a:pt x="84912" y="1005331"/>
                  </a:lnTo>
                  <a:lnTo>
                    <a:pt x="50215" y="978534"/>
                  </a:lnTo>
                  <a:lnTo>
                    <a:pt x="23406" y="943863"/>
                  </a:lnTo>
                  <a:lnTo>
                    <a:pt x="6121" y="902842"/>
                  </a:lnTo>
                  <a:lnTo>
                    <a:pt x="0" y="857250"/>
                  </a:lnTo>
                  <a:lnTo>
                    <a:pt x="0" y="171450"/>
                  </a:lnTo>
                  <a:close/>
                </a:path>
              </a:pathLst>
            </a:custGeom>
            <a:ln w="28956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55852" y="2071243"/>
            <a:ext cx="155854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96890" marR="5080" indent="-55848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web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work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standalone,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front-end must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connect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back-end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data,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fetch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lot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59268" y="4559808"/>
            <a:ext cx="2909570" cy="3404870"/>
            <a:chOff x="7859268" y="4559808"/>
            <a:chExt cx="2909570" cy="34048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1084" y="4643628"/>
              <a:ext cx="2857500" cy="3320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9268" y="4559808"/>
              <a:ext cx="2846831" cy="331927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051280" y="4527803"/>
            <a:ext cx="2470785" cy="3357879"/>
            <a:chOff x="14051280" y="4527803"/>
            <a:chExt cx="2470785" cy="335787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51280" y="4584191"/>
              <a:ext cx="2470404" cy="3300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12240" y="4527803"/>
              <a:ext cx="2353055" cy="33451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7444" y="4165091"/>
            <a:ext cx="3022092" cy="366979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892040" y="6132143"/>
            <a:ext cx="2319655" cy="453390"/>
            <a:chOff x="4892040" y="6132143"/>
            <a:chExt cx="2319655" cy="45339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2040" y="6132143"/>
              <a:ext cx="2319527" cy="4530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19472" y="6158483"/>
              <a:ext cx="2209800" cy="342900"/>
            </a:xfrm>
            <a:custGeom>
              <a:avLst/>
              <a:gdLst/>
              <a:ahLst/>
              <a:cxnLst/>
              <a:rect l="l" t="t" r="r" b="b"/>
              <a:pathLst>
                <a:path w="2209800" h="342900">
                  <a:moveTo>
                    <a:pt x="171450" y="0"/>
                  </a:moveTo>
                  <a:lnTo>
                    <a:pt x="0" y="171450"/>
                  </a:lnTo>
                  <a:lnTo>
                    <a:pt x="171450" y="342900"/>
                  </a:lnTo>
                  <a:lnTo>
                    <a:pt x="171450" y="257175"/>
                  </a:lnTo>
                  <a:lnTo>
                    <a:pt x="2209800" y="257175"/>
                  </a:lnTo>
                  <a:lnTo>
                    <a:pt x="2209800" y="85725"/>
                  </a:lnTo>
                  <a:lnTo>
                    <a:pt x="17145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20234" y="6159245"/>
              <a:ext cx="2209800" cy="342900"/>
            </a:xfrm>
            <a:custGeom>
              <a:avLst/>
              <a:gdLst/>
              <a:ahLst/>
              <a:cxnLst/>
              <a:rect l="l" t="t" r="r" b="b"/>
              <a:pathLst>
                <a:path w="2209800" h="342900">
                  <a:moveTo>
                    <a:pt x="2209799" y="85725"/>
                  </a:moveTo>
                  <a:lnTo>
                    <a:pt x="171450" y="85725"/>
                  </a:lnTo>
                  <a:lnTo>
                    <a:pt x="171450" y="0"/>
                  </a:lnTo>
                  <a:lnTo>
                    <a:pt x="0" y="171450"/>
                  </a:lnTo>
                  <a:lnTo>
                    <a:pt x="171450" y="342900"/>
                  </a:lnTo>
                  <a:lnTo>
                    <a:pt x="171450" y="257175"/>
                  </a:lnTo>
                  <a:lnTo>
                    <a:pt x="2209799" y="257175"/>
                  </a:lnTo>
                  <a:lnTo>
                    <a:pt x="2209799" y="857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888991" y="5118708"/>
            <a:ext cx="2318385" cy="483870"/>
            <a:chOff x="4888991" y="5118708"/>
            <a:chExt cx="2318385" cy="48387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8991" y="5118708"/>
              <a:ext cx="2318004" cy="4835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19471" y="5146548"/>
              <a:ext cx="2209800" cy="373380"/>
            </a:xfrm>
            <a:custGeom>
              <a:avLst/>
              <a:gdLst/>
              <a:ahLst/>
              <a:cxnLst/>
              <a:rect l="l" t="t" r="r" b="b"/>
              <a:pathLst>
                <a:path w="2209800" h="373379">
                  <a:moveTo>
                    <a:pt x="2023109" y="0"/>
                  </a:moveTo>
                  <a:lnTo>
                    <a:pt x="2023109" y="93344"/>
                  </a:lnTo>
                  <a:lnTo>
                    <a:pt x="0" y="93344"/>
                  </a:lnTo>
                  <a:lnTo>
                    <a:pt x="0" y="280035"/>
                  </a:lnTo>
                  <a:lnTo>
                    <a:pt x="2023109" y="280035"/>
                  </a:lnTo>
                  <a:lnTo>
                    <a:pt x="2023109" y="373379"/>
                  </a:lnTo>
                  <a:lnTo>
                    <a:pt x="2209800" y="186689"/>
                  </a:lnTo>
                  <a:lnTo>
                    <a:pt x="2023109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920233" y="5147310"/>
              <a:ext cx="2209800" cy="373380"/>
            </a:xfrm>
            <a:custGeom>
              <a:avLst/>
              <a:gdLst/>
              <a:ahLst/>
              <a:cxnLst/>
              <a:rect l="l" t="t" r="r" b="b"/>
              <a:pathLst>
                <a:path w="2209800" h="373379">
                  <a:moveTo>
                    <a:pt x="0" y="93344"/>
                  </a:moveTo>
                  <a:lnTo>
                    <a:pt x="2023110" y="93344"/>
                  </a:lnTo>
                  <a:lnTo>
                    <a:pt x="2023110" y="0"/>
                  </a:lnTo>
                  <a:lnTo>
                    <a:pt x="2209799" y="186689"/>
                  </a:lnTo>
                  <a:lnTo>
                    <a:pt x="2023110" y="373379"/>
                  </a:lnTo>
                  <a:lnTo>
                    <a:pt x="2023110" y="280035"/>
                  </a:lnTo>
                  <a:lnTo>
                    <a:pt x="0" y="280035"/>
                  </a:lnTo>
                  <a:lnTo>
                    <a:pt x="0" y="9334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1210543" y="5606607"/>
            <a:ext cx="2447925" cy="520065"/>
            <a:chOff x="11210543" y="5606607"/>
            <a:chExt cx="2447925" cy="52006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10543" y="5606607"/>
              <a:ext cx="2447544" cy="5198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33403" y="5622036"/>
              <a:ext cx="2353310" cy="432434"/>
            </a:xfrm>
            <a:custGeom>
              <a:avLst/>
              <a:gdLst/>
              <a:ahLst/>
              <a:cxnLst/>
              <a:rect l="l" t="t" r="r" b="b"/>
              <a:pathLst>
                <a:path w="2353309" h="432435">
                  <a:moveTo>
                    <a:pt x="2137155" y="0"/>
                  </a:moveTo>
                  <a:lnTo>
                    <a:pt x="2137155" y="108076"/>
                  </a:lnTo>
                  <a:lnTo>
                    <a:pt x="215646" y="108076"/>
                  </a:lnTo>
                  <a:lnTo>
                    <a:pt x="215646" y="0"/>
                  </a:lnTo>
                  <a:lnTo>
                    <a:pt x="0" y="216153"/>
                  </a:lnTo>
                  <a:lnTo>
                    <a:pt x="215646" y="432308"/>
                  </a:lnTo>
                  <a:lnTo>
                    <a:pt x="215646" y="324230"/>
                  </a:lnTo>
                  <a:lnTo>
                    <a:pt x="2137155" y="324230"/>
                  </a:lnTo>
                  <a:lnTo>
                    <a:pt x="2137155" y="432308"/>
                  </a:lnTo>
                  <a:lnTo>
                    <a:pt x="2352802" y="216153"/>
                  </a:lnTo>
                  <a:lnTo>
                    <a:pt x="213715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234165" y="5622798"/>
              <a:ext cx="2353310" cy="432434"/>
            </a:xfrm>
            <a:custGeom>
              <a:avLst/>
              <a:gdLst/>
              <a:ahLst/>
              <a:cxnLst/>
              <a:rect l="l" t="t" r="r" b="b"/>
              <a:pathLst>
                <a:path w="2353309" h="432435">
                  <a:moveTo>
                    <a:pt x="0" y="216153"/>
                  </a:moveTo>
                  <a:lnTo>
                    <a:pt x="215645" y="0"/>
                  </a:lnTo>
                  <a:lnTo>
                    <a:pt x="215645" y="108076"/>
                  </a:lnTo>
                  <a:lnTo>
                    <a:pt x="2137155" y="108076"/>
                  </a:lnTo>
                  <a:lnTo>
                    <a:pt x="2137155" y="0"/>
                  </a:lnTo>
                  <a:lnTo>
                    <a:pt x="2352801" y="216153"/>
                  </a:lnTo>
                  <a:lnTo>
                    <a:pt x="2137155" y="432307"/>
                  </a:lnTo>
                  <a:lnTo>
                    <a:pt x="2137155" y="324230"/>
                  </a:lnTo>
                  <a:lnTo>
                    <a:pt x="215645" y="324230"/>
                  </a:lnTo>
                  <a:lnTo>
                    <a:pt x="215645" y="432307"/>
                  </a:lnTo>
                  <a:lnTo>
                    <a:pt x="0" y="21615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412104" y="4733671"/>
            <a:ext cx="120396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02436" y="8225055"/>
            <a:ext cx="3487420" cy="673735"/>
            <a:chOff x="1202436" y="8225055"/>
            <a:chExt cx="3487420" cy="67373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2436" y="8225055"/>
              <a:ext cx="3486912" cy="6735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23772" y="8241791"/>
              <a:ext cx="3383279" cy="575945"/>
            </a:xfrm>
            <a:custGeom>
              <a:avLst/>
              <a:gdLst/>
              <a:ahLst/>
              <a:cxnLst/>
              <a:rect l="l" t="t" r="r" b="b"/>
              <a:pathLst>
                <a:path w="3383279" h="575945">
                  <a:moveTo>
                    <a:pt x="3287267" y="0"/>
                  </a:moveTo>
                  <a:lnTo>
                    <a:pt x="96012" y="0"/>
                  </a:lnTo>
                  <a:lnTo>
                    <a:pt x="58674" y="7492"/>
                  </a:lnTo>
                  <a:lnTo>
                    <a:pt x="28117" y="28066"/>
                  </a:lnTo>
                  <a:lnTo>
                    <a:pt x="7543" y="58546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543" y="517016"/>
                  </a:lnTo>
                  <a:lnTo>
                    <a:pt x="28117" y="547496"/>
                  </a:lnTo>
                  <a:lnTo>
                    <a:pt x="58674" y="568070"/>
                  </a:lnTo>
                  <a:lnTo>
                    <a:pt x="96012" y="575563"/>
                  </a:lnTo>
                  <a:lnTo>
                    <a:pt x="3287267" y="575563"/>
                  </a:lnTo>
                  <a:lnTo>
                    <a:pt x="3324605" y="568070"/>
                  </a:lnTo>
                  <a:lnTo>
                    <a:pt x="3355213" y="547496"/>
                  </a:lnTo>
                  <a:lnTo>
                    <a:pt x="3375787" y="517016"/>
                  </a:lnTo>
                  <a:lnTo>
                    <a:pt x="3383279" y="479678"/>
                  </a:lnTo>
                  <a:lnTo>
                    <a:pt x="3383279" y="95884"/>
                  </a:lnTo>
                  <a:lnTo>
                    <a:pt x="3375787" y="58546"/>
                  </a:lnTo>
                  <a:lnTo>
                    <a:pt x="3355213" y="28066"/>
                  </a:lnTo>
                  <a:lnTo>
                    <a:pt x="3324605" y="7492"/>
                  </a:lnTo>
                  <a:lnTo>
                    <a:pt x="3287267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24534" y="8242553"/>
              <a:ext cx="3383279" cy="575945"/>
            </a:xfrm>
            <a:custGeom>
              <a:avLst/>
              <a:gdLst/>
              <a:ahLst/>
              <a:cxnLst/>
              <a:rect l="l" t="t" r="r" b="b"/>
              <a:pathLst>
                <a:path w="3383279" h="575945">
                  <a:moveTo>
                    <a:pt x="0" y="95885"/>
                  </a:moveTo>
                  <a:lnTo>
                    <a:pt x="7543" y="58547"/>
                  </a:lnTo>
                  <a:lnTo>
                    <a:pt x="28117" y="28067"/>
                  </a:lnTo>
                  <a:lnTo>
                    <a:pt x="58674" y="7493"/>
                  </a:lnTo>
                  <a:lnTo>
                    <a:pt x="96012" y="0"/>
                  </a:lnTo>
                  <a:lnTo>
                    <a:pt x="3287267" y="0"/>
                  </a:lnTo>
                  <a:lnTo>
                    <a:pt x="3324605" y="7493"/>
                  </a:lnTo>
                  <a:lnTo>
                    <a:pt x="3355213" y="28067"/>
                  </a:lnTo>
                  <a:lnTo>
                    <a:pt x="3375787" y="58547"/>
                  </a:lnTo>
                  <a:lnTo>
                    <a:pt x="3383279" y="95885"/>
                  </a:lnTo>
                  <a:lnTo>
                    <a:pt x="3383279" y="479679"/>
                  </a:lnTo>
                  <a:lnTo>
                    <a:pt x="3375787" y="517017"/>
                  </a:lnTo>
                  <a:lnTo>
                    <a:pt x="3355213" y="547497"/>
                  </a:lnTo>
                  <a:lnTo>
                    <a:pt x="3324605" y="568071"/>
                  </a:lnTo>
                  <a:lnTo>
                    <a:pt x="3287267" y="575564"/>
                  </a:lnTo>
                  <a:lnTo>
                    <a:pt x="96012" y="575564"/>
                  </a:lnTo>
                  <a:lnTo>
                    <a:pt x="58674" y="568071"/>
                  </a:lnTo>
                  <a:lnTo>
                    <a:pt x="28117" y="547497"/>
                  </a:lnTo>
                  <a:lnTo>
                    <a:pt x="7543" y="517017"/>
                  </a:lnTo>
                  <a:lnTo>
                    <a:pt x="0" y="479679"/>
                  </a:lnTo>
                  <a:lnTo>
                    <a:pt x="0" y="9588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555496" y="8295258"/>
            <a:ext cx="2700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Front-end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68183" y="8225055"/>
            <a:ext cx="3488690" cy="673735"/>
            <a:chOff x="7568183" y="8225055"/>
            <a:chExt cx="3488690" cy="673735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8183" y="8225055"/>
              <a:ext cx="3488435" cy="6735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591043" y="8241791"/>
              <a:ext cx="3384550" cy="575945"/>
            </a:xfrm>
            <a:custGeom>
              <a:avLst/>
              <a:gdLst/>
              <a:ahLst/>
              <a:cxnLst/>
              <a:rect l="l" t="t" r="r" b="b"/>
              <a:pathLst>
                <a:path w="3384550" h="575945">
                  <a:moveTo>
                    <a:pt x="3288410" y="0"/>
                  </a:moveTo>
                  <a:lnTo>
                    <a:pt x="96011" y="0"/>
                  </a:lnTo>
                  <a:lnTo>
                    <a:pt x="58547" y="7492"/>
                  </a:lnTo>
                  <a:lnTo>
                    <a:pt x="28066" y="28066"/>
                  </a:lnTo>
                  <a:lnTo>
                    <a:pt x="7492" y="58546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492" y="517016"/>
                  </a:lnTo>
                  <a:lnTo>
                    <a:pt x="28066" y="547496"/>
                  </a:lnTo>
                  <a:lnTo>
                    <a:pt x="58547" y="568070"/>
                  </a:lnTo>
                  <a:lnTo>
                    <a:pt x="96011" y="575563"/>
                  </a:lnTo>
                  <a:lnTo>
                    <a:pt x="3288410" y="575563"/>
                  </a:lnTo>
                  <a:lnTo>
                    <a:pt x="3325876" y="568070"/>
                  </a:lnTo>
                  <a:lnTo>
                    <a:pt x="3356355" y="547496"/>
                  </a:lnTo>
                  <a:lnTo>
                    <a:pt x="3376929" y="517016"/>
                  </a:lnTo>
                  <a:lnTo>
                    <a:pt x="3384423" y="479678"/>
                  </a:lnTo>
                  <a:lnTo>
                    <a:pt x="3384423" y="95884"/>
                  </a:lnTo>
                  <a:lnTo>
                    <a:pt x="3376929" y="58546"/>
                  </a:lnTo>
                  <a:lnTo>
                    <a:pt x="3356355" y="28066"/>
                  </a:lnTo>
                  <a:lnTo>
                    <a:pt x="3325876" y="7492"/>
                  </a:lnTo>
                  <a:lnTo>
                    <a:pt x="328841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591805" y="8242553"/>
              <a:ext cx="3384550" cy="575945"/>
            </a:xfrm>
            <a:custGeom>
              <a:avLst/>
              <a:gdLst/>
              <a:ahLst/>
              <a:cxnLst/>
              <a:rect l="l" t="t" r="r" b="b"/>
              <a:pathLst>
                <a:path w="3384550" h="575945">
                  <a:moveTo>
                    <a:pt x="0" y="95885"/>
                  </a:moveTo>
                  <a:lnTo>
                    <a:pt x="7493" y="58547"/>
                  </a:lnTo>
                  <a:lnTo>
                    <a:pt x="28067" y="28067"/>
                  </a:lnTo>
                  <a:lnTo>
                    <a:pt x="58547" y="7493"/>
                  </a:lnTo>
                  <a:lnTo>
                    <a:pt x="96012" y="0"/>
                  </a:lnTo>
                  <a:lnTo>
                    <a:pt x="3288411" y="0"/>
                  </a:lnTo>
                  <a:lnTo>
                    <a:pt x="3325876" y="7493"/>
                  </a:lnTo>
                  <a:lnTo>
                    <a:pt x="3356355" y="28067"/>
                  </a:lnTo>
                  <a:lnTo>
                    <a:pt x="3376929" y="58547"/>
                  </a:lnTo>
                  <a:lnTo>
                    <a:pt x="3384423" y="95885"/>
                  </a:lnTo>
                  <a:lnTo>
                    <a:pt x="3384423" y="479679"/>
                  </a:lnTo>
                  <a:lnTo>
                    <a:pt x="3376929" y="517017"/>
                  </a:lnTo>
                  <a:lnTo>
                    <a:pt x="3356355" y="547497"/>
                  </a:lnTo>
                  <a:lnTo>
                    <a:pt x="3325876" y="568071"/>
                  </a:lnTo>
                  <a:lnTo>
                    <a:pt x="3288411" y="575564"/>
                  </a:lnTo>
                  <a:lnTo>
                    <a:pt x="96012" y="575564"/>
                  </a:lnTo>
                  <a:lnTo>
                    <a:pt x="58547" y="568071"/>
                  </a:lnTo>
                  <a:lnTo>
                    <a:pt x="28067" y="547497"/>
                  </a:lnTo>
                  <a:lnTo>
                    <a:pt x="7493" y="517017"/>
                  </a:lnTo>
                  <a:lnTo>
                    <a:pt x="0" y="479679"/>
                  </a:lnTo>
                  <a:lnTo>
                    <a:pt x="0" y="9588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873108" y="8295258"/>
            <a:ext cx="819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659612" y="8225055"/>
            <a:ext cx="3487420" cy="673735"/>
            <a:chOff x="13659612" y="8225055"/>
            <a:chExt cx="3487420" cy="673735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59612" y="8225055"/>
              <a:ext cx="3486911" cy="6735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680948" y="8241791"/>
              <a:ext cx="3383279" cy="575945"/>
            </a:xfrm>
            <a:custGeom>
              <a:avLst/>
              <a:gdLst/>
              <a:ahLst/>
              <a:cxnLst/>
              <a:rect l="l" t="t" r="r" b="b"/>
              <a:pathLst>
                <a:path w="3383280" h="575945">
                  <a:moveTo>
                    <a:pt x="3287267" y="0"/>
                  </a:moveTo>
                  <a:lnTo>
                    <a:pt x="96011" y="0"/>
                  </a:lnTo>
                  <a:lnTo>
                    <a:pt x="58673" y="7492"/>
                  </a:lnTo>
                  <a:lnTo>
                    <a:pt x="28067" y="28066"/>
                  </a:lnTo>
                  <a:lnTo>
                    <a:pt x="7492" y="58546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492" y="517016"/>
                  </a:lnTo>
                  <a:lnTo>
                    <a:pt x="28067" y="547496"/>
                  </a:lnTo>
                  <a:lnTo>
                    <a:pt x="58673" y="568070"/>
                  </a:lnTo>
                  <a:lnTo>
                    <a:pt x="96011" y="575563"/>
                  </a:lnTo>
                  <a:lnTo>
                    <a:pt x="3287267" y="575563"/>
                  </a:lnTo>
                  <a:lnTo>
                    <a:pt x="3324605" y="568070"/>
                  </a:lnTo>
                  <a:lnTo>
                    <a:pt x="3355213" y="547496"/>
                  </a:lnTo>
                  <a:lnTo>
                    <a:pt x="3375786" y="517016"/>
                  </a:lnTo>
                  <a:lnTo>
                    <a:pt x="3383280" y="479678"/>
                  </a:lnTo>
                  <a:lnTo>
                    <a:pt x="3383280" y="95884"/>
                  </a:lnTo>
                  <a:lnTo>
                    <a:pt x="3375786" y="58546"/>
                  </a:lnTo>
                  <a:lnTo>
                    <a:pt x="3355213" y="28066"/>
                  </a:lnTo>
                  <a:lnTo>
                    <a:pt x="3324605" y="7492"/>
                  </a:lnTo>
                  <a:lnTo>
                    <a:pt x="3287267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681710" y="8242553"/>
              <a:ext cx="3383279" cy="575945"/>
            </a:xfrm>
            <a:custGeom>
              <a:avLst/>
              <a:gdLst/>
              <a:ahLst/>
              <a:cxnLst/>
              <a:rect l="l" t="t" r="r" b="b"/>
              <a:pathLst>
                <a:path w="3383280" h="575945">
                  <a:moveTo>
                    <a:pt x="0" y="95885"/>
                  </a:moveTo>
                  <a:lnTo>
                    <a:pt x="7493" y="58547"/>
                  </a:lnTo>
                  <a:lnTo>
                    <a:pt x="28067" y="28067"/>
                  </a:lnTo>
                  <a:lnTo>
                    <a:pt x="58674" y="7493"/>
                  </a:lnTo>
                  <a:lnTo>
                    <a:pt x="96011" y="0"/>
                  </a:lnTo>
                  <a:lnTo>
                    <a:pt x="3287268" y="0"/>
                  </a:lnTo>
                  <a:lnTo>
                    <a:pt x="3324605" y="7493"/>
                  </a:lnTo>
                  <a:lnTo>
                    <a:pt x="3355213" y="28067"/>
                  </a:lnTo>
                  <a:lnTo>
                    <a:pt x="3375786" y="58547"/>
                  </a:lnTo>
                  <a:lnTo>
                    <a:pt x="3383280" y="95885"/>
                  </a:lnTo>
                  <a:lnTo>
                    <a:pt x="3383280" y="479679"/>
                  </a:lnTo>
                  <a:lnTo>
                    <a:pt x="3375786" y="517017"/>
                  </a:lnTo>
                  <a:lnTo>
                    <a:pt x="3355213" y="547497"/>
                  </a:lnTo>
                  <a:lnTo>
                    <a:pt x="3324605" y="568071"/>
                  </a:lnTo>
                  <a:lnTo>
                    <a:pt x="3287268" y="575564"/>
                  </a:lnTo>
                  <a:lnTo>
                    <a:pt x="96011" y="575564"/>
                  </a:lnTo>
                  <a:lnTo>
                    <a:pt x="58674" y="568071"/>
                  </a:lnTo>
                  <a:lnTo>
                    <a:pt x="28067" y="547497"/>
                  </a:lnTo>
                  <a:lnTo>
                    <a:pt x="7493" y="517017"/>
                  </a:lnTo>
                  <a:lnTo>
                    <a:pt x="0" y="479679"/>
                  </a:lnTo>
                  <a:lnTo>
                    <a:pt x="0" y="9588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4725650" y="8295258"/>
            <a:ext cx="1287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4" name="object 4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47840" marR="5080" indent="-6835775">
              <a:lnSpc>
                <a:spcPct val="107000"/>
              </a:lnSpc>
              <a:spcBef>
                <a:spcPts val="100"/>
              </a:spcBef>
            </a:pPr>
            <a:r>
              <a:rPr dirty="0" spc="-5"/>
              <a:t>Module-5:</a:t>
            </a:r>
            <a:r>
              <a:rPr dirty="0" spc="-105"/>
              <a:t> </a:t>
            </a:r>
            <a:r>
              <a:rPr dirty="0" spc="-5"/>
              <a:t>Angular</a:t>
            </a:r>
            <a:r>
              <a:rPr dirty="0" spc="-55"/>
              <a:t> </a:t>
            </a:r>
            <a:r>
              <a:rPr dirty="0"/>
              <a:t>Services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10"/>
              <a:t>Dependency </a:t>
            </a:r>
            <a:r>
              <a:rPr dirty="0" spc="-1610"/>
              <a:t> </a:t>
            </a:r>
            <a:r>
              <a:rPr dirty="0"/>
              <a:t>Injection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633727"/>
            <a:ext cx="16421100" cy="2493645"/>
            <a:chOff x="935736" y="1633727"/>
            <a:chExt cx="16421100" cy="2493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92683" y="1633727"/>
              <a:ext cx="1793748" cy="24932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74979" y="1722119"/>
              <a:ext cx="1633727" cy="23210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1519" y="2523621"/>
              <a:ext cx="2607564" cy="8840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83524" y="2549652"/>
              <a:ext cx="2499360" cy="775335"/>
            </a:xfrm>
            <a:custGeom>
              <a:avLst/>
              <a:gdLst/>
              <a:ahLst/>
              <a:cxnLst/>
              <a:rect l="l" t="t" r="r" b="b"/>
              <a:pathLst>
                <a:path w="2499359" h="775335">
                  <a:moveTo>
                    <a:pt x="2112264" y="0"/>
                  </a:moveTo>
                  <a:lnTo>
                    <a:pt x="2112264" y="193801"/>
                  </a:lnTo>
                  <a:lnTo>
                    <a:pt x="0" y="193801"/>
                  </a:lnTo>
                  <a:lnTo>
                    <a:pt x="0" y="581405"/>
                  </a:lnTo>
                  <a:lnTo>
                    <a:pt x="2112264" y="581405"/>
                  </a:lnTo>
                  <a:lnTo>
                    <a:pt x="2112264" y="775207"/>
                  </a:lnTo>
                  <a:lnTo>
                    <a:pt x="2499359" y="387603"/>
                  </a:lnTo>
                  <a:lnTo>
                    <a:pt x="2112264" y="0"/>
                  </a:lnTo>
                  <a:close/>
                </a:path>
              </a:pathLst>
            </a:custGeom>
            <a:solidFill>
              <a:srgbClr val="4A1E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4286" y="2550413"/>
              <a:ext cx="2499360" cy="775335"/>
            </a:xfrm>
            <a:custGeom>
              <a:avLst/>
              <a:gdLst/>
              <a:ahLst/>
              <a:cxnLst/>
              <a:rect l="l" t="t" r="r" b="b"/>
              <a:pathLst>
                <a:path w="2499359" h="775335">
                  <a:moveTo>
                    <a:pt x="0" y="193801"/>
                  </a:moveTo>
                  <a:lnTo>
                    <a:pt x="2112264" y="193801"/>
                  </a:lnTo>
                  <a:lnTo>
                    <a:pt x="2112264" y="0"/>
                  </a:lnTo>
                  <a:lnTo>
                    <a:pt x="2499360" y="387603"/>
                  </a:lnTo>
                  <a:lnTo>
                    <a:pt x="2112264" y="775207"/>
                  </a:lnTo>
                  <a:lnTo>
                    <a:pt x="2112264" y="581405"/>
                  </a:lnTo>
                  <a:lnTo>
                    <a:pt x="0" y="581405"/>
                  </a:lnTo>
                  <a:lnTo>
                    <a:pt x="0" y="1938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18448" y="2223515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39">
                  <a:moveTo>
                    <a:pt x="1005332" y="170815"/>
                  </a:moveTo>
                  <a:lnTo>
                    <a:pt x="974344" y="141986"/>
                  </a:lnTo>
                  <a:lnTo>
                    <a:pt x="938784" y="113792"/>
                  </a:lnTo>
                  <a:lnTo>
                    <a:pt x="901065" y="88392"/>
                  </a:lnTo>
                  <a:lnTo>
                    <a:pt x="861441" y="65786"/>
                  </a:lnTo>
                  <a:lnTo>
                    <a:pt x="819912" y="46355"/>
                  </a:lnTo>
                  <a:lnTo>
                    <a:pt x="776732" y="30099"/>
                  </a:lnTo>
                  <a:lnTo>
                    <a:pt x="732028" y="17145"/>
                  </a:lnTo>
                  <a:lnTo>
                    <a:pt x="685927" y="7747"/>
                  </a:lnTo>
                  <a:lnTo>
                    <a:pt x="638556" y="1905"/>
                  </a:lnTo>
                  <a:lnTo>
                    <a:pt x="590169" y="0"/>
                  </a:lnTo>
                  <a:lnTo>
                    <a:pt x="541782" y="1905"/>
                  </a:lnTo>
                  <a:lnTo>
                    <a:pt x="494411" y="7747"/>
                  </a:lnTo>
                  <a:lnTo>
                    <a:pt x="448310" y="17145"/>
                  </a:lnTo>
                  <a:lnTo>
                    <a:pt x="403479" y="30099"/>
                  </a:lnTo>
                  <a:lnTo>
                    <a:pt x="360299" y="46355"/>
                  </a:lnTo>
                  <a:lnTo>
                    <a:pt x="318897" y="65786"/>
                  </a:lnTo>
                  <a:lnTo>
                    <a:pt x="279146" y="88392"/>
                  </a:lnTo>
                  <a:lnTo>
                    <a:pt x="241554" y="113792"/>
                  </a:lnTo>
                  <a:lnTo>
                    <a:pt x="205994" y="141986"/>
                  </a:lnTo>
                  <a:lnTo>
                    <a:pt x="172720" y="172720"/>
                  </a:lnTo>
                  <a:lnTo>
                    <a:pt x="141986" y="205994"/>
                  </a:lnTo>
                  <a:lnTo>
                    <a:pt x="113792" y="241554"/>
                  </a:lnTo>
                  <a:lnTo>
                    <a:pt x="88392" y="279146"/>
                  </a:lnTo>
                  <a:lnTo>
                    <a:pt x="65786" y="318770"/>
                  </a:lnTo>
                  <a:lnTo>
                    <a:pt x="46355" y="360299"/>
                  </a:lnTo>
                  <a:lnTo>
                    <a:pt x="30099" y="403479"/>
                  </a:lnTo>
                  <a:lnTo>
                    <a:pt x="17145" y="448183"/>
                  </a:lnTo>
                  <a:lnTo>
                    <a:pt x="7747" y="494284"/>
                  </a:lnTo>
                  <a:lnTo>
                    <a:pt x="1905" y="541655"/>
                  </a:lnTo>
                  <a:lnTo>
                    <a:pt x="0" y="590169"/>
                  </a:lnTo>
                  <a:lnTo>
                    <a:pt x="1905" y="638556"/>
                  </a:lnTo>
                  <a:lnTo>
                    <a:pt x="7747" y="685927"/>
                  </a:lnTo>
                  <a:lnTo>
                    <a:pt x="17145" y="732028"/>
                  </a:lnTo>
                  <a:lnTo>
                    <a:pt x="30099" y="776732"/>
                  </a:lnTo>
                  <a:lnTo>
                    <a:pt x="46355" y="819912"/>
                  </a:lnTo>
                  <a:lnTo>
                    <a:pt x="65786" y="861441"/>
                  </a:lnTo>
                  <a:lnTo>
                    <a:pt x="88392" y="901065"/>
                  </a:lnTo>
                  <a:lnTo>
                    <a:pt x="113792" y="938784"/>
                  </a:lnTo>
                  <a:lnTo>
                    <a:pt x="141986" y="974344"/>
                  </a:lnTo>
                  <a:lnTo>
                    <a:pt x="170815" y="1005332"/>
                  </a:lnTo>
                  <a:lnTo>
                    <a:pt x="303022" y="873125"/>
                  </a:lnTo>
                  <a:lnTo>
                    <a:pt x="275336" y="842264"/>
                  </a:lnTo>
                  <a:lnTo>
                    <a:pt x="249428" y="806196"/>
                  </a:lnTo>
                  <a:lnTo>
                    <a:pt x="227584" y="767334"/>
                  </a:lnTo>
                  <a:lnTo>
                    <a:pt x="210058" y="725932"/>
                  </a:lnTo>
                  <a:lnTo>
                    <a:pt x="197104" y="682371"/>
                  </a:lnTo>
                  <a:lnTo>
                    <a:pt x="189103" y="637032"/>
                  </a:lnTo>
                  <a:lnTo>
                    <a:pt x="186309" y="590169"/>
                  </a:lnTo>
                  <a:lnTo>
                    <a:pt x="190373" y="532892"/>
                  </a:lnTo>
                  <a:lnTo>
                    <a:pt x="202057" y="478155"/>
                  </a:lnTo>
                  <a:lnTo>
                    <a:pt x="221107" y="426593"/>
                  </a:lnTo>
                  <a:lnTo>
                    <a:pt x="246888" y="378841"/>
                  </a:lnTo>
                  <a:lnTo>
                    <a:pt x="522097" y="654050"/>
                  </a:lnTo>
                  <a:lnTo>
                    <a:pt x="654050" y="522097"/>
                  </a:lnTo>
                  <a:lnTo>
                    <a:pt x="510921" y="378841"/>
                  </a:lnTo>
                  <a:lnTo>
                    <a:pt x="378968" y="246888"/>
                  </a:lnTo>
                  <a:lnTo>
                    <a:pt x="426593" y="221107"/>
                  </a:lnTo>
                  <a:lnTo>
                    <a:pt x="478155" y="202057"/>
                  </a:lnTo>
                  <a:lnTo>
                    <a:pt x="532892" y="190373"/>
                  </a:lnTo>
                  <a:lnTo>
                    <a:pt x="590169" y="186309"/>
                  </a:lnTo>
                  <a:lnTo>
                    <a:pt x="637032" y="189103"/>
                  </a:lnTo>
                  <a:lnTo>
                    <a:pt x="682498" y="196977"/>
                  </a:lnTo>
                  <a:lnTo>
                    <a:pt x="725932" y="209931"/>
                  </a:lnTo>
                  <a:lnTo>
                    <a:pt x="767334" y="227584"/>
                  </a:lnTo>
                  <a:lnTo>
                    <a:pt x="806196" y="249428"/>
                  </a:lnTo>
                  <a:lnTo>
                    <a:pt x="842264" y="275336"/>
                  </a:lnTo>
                  <a:lnTo>
                    <a:pt x="873125" y="303022"/>
                  </a:lnTo>
                  <a:lnTo>
                    <a:pt x="989838" y="186309"/>
                  </a:lnTo>
                  <a:lnTo>
                    <a:pt x="1005332" y="1708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5280" y="1901952"/>
              <a:ext cx="1943100" cy="206959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555491" y="5244183"/>
            <a:ext cx="3183890" cy="1041400"/>
            <a:chOff x="3555491" y="5244183"/>
            <a:chExt cx="3183890" cy="10414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5491" y="5244183"/>
              <a:ext cx="3183636" cy="10407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78351" y="5260847"/>
              <a:ext cx="3079750" cy="943610"/>
            </a:xfrm>
            <a:custGeom>
              <a:avLst/>
              <a:gdLst/>
              <a:ahLst/>
              <a:cxnLst/>
              <a:rect l="l" t="t" r="r" b="b"/>
              <a:pathLst>
                <a:path w="3079750" h="943610">
                  <a:moveTo>
                    <a:pt x="2922397" y="0"/>
                  </a:moveTo>
                  <a:lnTo>
                    <a:pt x="157225" y="0"/>
                  </a:lnTo>
                  <a:lnTo>
                    <a:pt x="107442" y="8000"/>
                  </a:lnTo>
                  <a:lnTo>
                    <a:pt x="64388" y="30352"/>
                  </a:lnTo>
                  <a:lnTo>
                    <a:pt x="30352" y="64388"/>
                  </a:lnTo>
                  <a:lnTo>
                    <a:pt x="8000" y="107441"/>
                  </a:lnTo>
                  <a:lnTo>
                    <a:pt x="0" y="157225"/>
                  </a:lnTo>
                  <a:lnTo>
                    <a:pt x="0" y="785876"/>
                  </a:lnTo>
                  <a:lnTo>
                    <a:pt x="8000" y="835660"/>
                  </a:lnTo>
                  <a:lnTo>
                    <a:pt x="30352" y="878713"/>
                  </a:lnTo>
                  <a:lnTo>
                    <a:pt x="64388" y="912749"/>
                  </a:lnTo>
                  <a:lnTo>
                    <a:pt x="107442" y="935101"/>
                  </a:lnTo>
                  <a:lnTo>
                    <a:pt x="157225" y="943101"/>
                  </a:lnTo>
                  <a:lnTo>
                    <a:pt x="2922397" y="943101"/>
                  </a:lnTo>
                  <a:lnTo>
                    <a:pt x="2972180" y="935101"/>
                  </a:lnTo>
                  <a:lnTo>
                    <a:pt x="3015233" y="912749"/>
                  </a:lnTo>
                  <a:lnTo>
                    <a:pt x="3049270" y="878713"/>
                  </a:lnTo>
                  <a:lnTo>
                    <a:pt x="3071622" y="835660"/>
                  </a:lnTo>
                  <a:lnTo>
                    <a:pt x="3079623" y="785876"/>
                  </a:lnTo>
                  <a:lnTo>
                    <a:pt x="3079623" y="157225"/>
                  </a:lnTo>
                  <a:lnTo>
                    <a:pt x="3071622" y="107441"/>
                  </a:lnTo>
                  <a:lnTo>
                    <a:pt x="3049270" y="64388"/>
                  </a:lnTo>
                  <a:lnTo>
                    <a:pt x="3015233" y="30352"/>
                  </a:lnTo>
                  <a:lnTo>
                    <a:pt x="2972180" y="8000"/>
                  </a:lnTo>
                  <a:lnTo>
                    <a:pt x="2922397" y="0"/>
                  </a:lnTo>
                  <a:close/>
                </a:path>
              </a:pathLst>
            </a:custGeom>
            <a:solidFill>
              <a:srgbClr val="09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79113" y="5261609"/>
              <a:ext cx="3079750" cy="943610"/>
            </a:xfrm>
            <a:custGeom>
              <a:avLst/>
              <a:gdLst/>
              <a:ahLst/>
              <a:cxnLst/>
              <a:rect l="l" t="t" r="r" b="b"/>
              <a:pathLst>
                <a:path w="3079750" h="943610">
                  <a:moveTo>
                    <a:pt x="0" y="157225"/>
                  </a:moveTo>
                  <a:lnTo>
                    <a:pt x="8000" y="107441"/>
                  </a:lnTo>
                  <a:lnTo>
                    <a:pt x="30352" y="64388"/>
                  </a:lnTo>
                  <a:lnTo>
                    <a:pt x="64388" y="30352"/>
                  </a:lnTo>
                  <a:lnTo>
                    <a:pt x="107441" y="8000"/>
                  </a:lnTo>
                  <a:lnTo>
                    <a:pt x="157225" y="0"/>
                  </a:lnTo>
                  <a:lnTo>
                    <a:pt x="2922397" y="0"/>
                  </a:lnTo>
                  <a:lnTo>
                    <a:pt x="2972181" y="8000"/>
                  </a:lnTo>
                  <a:lnTo>
                    <a:pt x="3015234" y="30352"/>
                  </a:lnTo>
                  <a:lnTo>
                    <a:pt x="3049269" y="64388"/>
                  </a:lnTo>
                  <a:lnTo>
                    <a:pt x="3071621" y="107441"/>
                  </a:lnTo>
                  <a:lnTo>
                    <a:pt x="3079622" y="157225"/>
                  </a:lnTo>
                  <a:lnTo>
                    <a:pt x="3079622" y="785876"/>
                  </a:lnTo>
                  <a:lnTo>
                    <a:pt x="3071621" y="835660"/>
                  </a:lnTo>
                  <a:lnTo>
                    <a:pt x="3049269" y="878713"/>
                  </a:lnTo>
                  <a:lnTo>
                    <a:pt x="3015234" y="912749"/>
                  </a:lnTo>
                  <a:lnTo>
                    <a:pt x="2972181" y="935101"/>
                  </a:lnTo>
                  <a:lnTo>
                    <a:pt x="2922397" y="943101"/>
                  </a:lnTo>
                  <a:lnTo>
                    <a:pt x="157225" y="943101"/>
                  </a:lnTo>
                  <a:lnTo>
                    <a:pt x="107441" y="935101"/>
                  </a:lnTo>
                  <a:lnTo>
                    <a:pt x="64388" y="912749"/>
                  </a:lnTo>
                  <a:lnTo>
                    <a:pt x="30352" y="878713"/>
                  </a:lnTo>
                  <a:lnTo>
                    <a:pt x="8000" y="835660"/>
                  </a:lnTo>
                  <a:lnTo>
                    <a:pt x="0" y="785876"/>
                  </a:lnTo>
                  <a:lnTo>
                    <a:pt x="0" y="1572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6060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How</a:t>
            </a:r>
            <a:r>
              <a:rPr dirty="0" sz="5600" spc="-1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Does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Connect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to</a:t>
            </a:r>
            <a:r>
              <a:rPr dirty="0" sz="5600" spc="-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Database?</a:t>
            </a:r>
            <a:endParaRPr sz="5600"/>
          </a:p>
        </p:txBody>
      </p:sp>
      <p:grpSp>
        <p:nvGrpSpPr>
          <p:cNvPr id="15" name="object 15"/>
          <p:cNvGrpSpPr/>
          <p:nvPr/>
        </p:nvGrpSpPr>
        <p:grpSpPr>
          <a:xfrm>
            <a:off x="885444" y="6568614"/>
            <a:ext cx="16534130" cy="2402205"/>
            <a:chOff x="885444" y="6568614"/>
            <a:chExt cx="16534130" cy="240220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5444" y="6568614"/>
              <a:ext cx="16533876" cy="24016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15924" y="6585203"/>
              <a:ext cx="16421100" cy="2304415"/>
            </a:xfrm>
            <a:custGeom>
              <a:avLst/>
              <a:gdLst/>
              <a:ahLst/>
              <a:cxnLst/>
              <a:rect l="l" t="t" r="r" b="b"/>
              <a:pathLst>
                <a:path w="16421100" h="2304415">
                  <a:moveTo>
                    <a:pt x="16037052" y="0"/>
                  </a:moveTo>
                  <a:lnTo>
                    <a:pt x="384047" y="0"/>
                  </a:lnTo>
                  <a:lnTo>
                    <a:pt x="335876" y="3048"/>
                  </a:lnTo>
                  <a:lnTo>
                    <a:pt x="289483" y="11684"/>
                  </a:lnTo>
                  <a:lnTo>
                    <a:pt x="245237" y="25908"/>
                  </a:lnTo>
                  <a:lnTo>
                    <a:pt x="203504" y="44958"/>
                  </a:lnTo>
                  <a:lnTo>
                    <a:pt x="164630" y="68834"/>
                  </a:lnTo>
                  <a:lnTo>
                    <a:pt x="128981" y="96900"/>
                  </a:lnTo>
                  <a:lnTo>
                    <a:pt x="96926" y="129032"/>
                  </a:lnTo>
                  <a:lnTo>
                    <a:pt x="68808" y="164592"/>
                  </a:lnTo>
                  <a:lnTo>
                    <a:pt x="44996" y="203454"/>
                  </a:lnTo>
                  <a:lnTo>
                    <a:pt x="25844" y="245237"/>
                  </a:lnTo>
                  <a:lnTo>
                    <a:pt x="11734" y="289433"/>
                  </a:lnTo>
                  <a:lnTo>
                    <a:pt x="2997" y="335915"/>
                  </a:lnTo>
                  <a:lnTo>
                    <a:pt x="0" y="384048"/>
                  </a:lnTo>
                  <a:lnTo>
                    <a:pt x="0" y="1920113"/>
                  </a:lnTo>
                  <a:lnTo>
                    <a:pt x="2997" y="1968246"/>
                  </a:lnTo>
                  <a:lnTo>
                    <a:pt x="11734" y="2014728"/>
                  </a:lnTo>
                  <a:lnTo>
                    <a:pt x="25844" y="2058924"/>
                  </a:lnTo>
                  <a:lnTo>
                    <a:pt x="44996" y="2100707"/>
                  </a:lnTo>
                  <a:lnTo>
                    <a:pt x="68808" y="2139569"/>
                  </a:lnTo>
                  <a:lnTo>
                    <a:pt x="96926" y="2175129"/>
                  </a:lnTo>
                  <a:lnTo>
                    <a:pt x="128981" y="2207260"/>
                  </a:lnTo>
                  <a:lnTo>
                    <a:pt x="164630" y="2235327"/>
                  </a:lnTo>
                  <a:lnTo>
                    <a:pt x="203504" y="2259203"/>
                  </a:lnTo>
                  <a:lnTo>
                    <a:pt x="245237" y="2278253"/>
                  </a:lnTo>
                  <a:lnTo>
                    <a:pt x="289483" y="2292477"/>
                  </a:lnTo>
                  <a:lnTo>
                    <a:pt x="335876" y="2301113"/>
                  </a:lnTo>
                  <a:lnTo>
                    <a:pt x="384047" y="2304161"/>
                  </a:lnTo>
                  <a:lnTo>
                    <a:pt x="16037052" y="2304161"/>
                  </a:lnTo>
                  <a:lnTo>
                    <a:pt x="16085185" y="2301113"/>
                  </a:lnTo>
                  <a:lnTo>
                    <a:pt x="16131667" y="2292477"/>
                  </a:lnTo>
                  <a:lnTo>
                    <a:pt x="16175863" y="2278253"/>
                  </a:lnTo>
                  <a:lnTo>
                    <a:pt x="16217646" y="2259203"/>
                  </a:lnTo>
                  <a:lnTo>
                    <a:pt x="16256508" y="2235327"/>
                  </a:lnTo>
                  <a:lnTo>
                    <a:pt x="16292068" y="2207260"/>
                  </a:lnTo>
                  <a:lnTo>
                    <a:pt x="16324198" y="2175129"/>
                  </a:lnTo>
                  <a:lnTo>
                    <a:pt x="16352266" y="2139569"/>
                  </a:lnTo>
                  <a:lnTo>
                    <a:pt x="16376142" y="2100707"/>
                  </a:lnTo>
                  <a:lnTo>
                    <a:pt x="16395192" y="2058924"/>
                  </a:lnTo>
                  <a:lnTo>
                    <a:pt x="16409416" y="2014728"/>
                  </a:lnTo>
                  <a:lnTo>
                    <a:pt x="16418052" y="1968246"/>
                  </a:lnTo>
                  <a:lnTo>
                    <a:pt x="16421100" y="1920113"/>
                  </a:lnTo>
                  <a:lnTo>
                    <a:pt x="16421100" y="384048"/>
                  </a:lnTo>
                  <a:lnTo>
                    <a:pt x="16418052" y="335915"/>
                  </a:lnTo>
                  <a:lnTo>
                    <a:pt x="16409416" y="289433"/>
                  </a:lnTo>
                  <a:lnTo>
                    <a:pt x="16395192" y="245237"/>
                  </a:lnTo>
                  <a:lnTo>
                    <a:pt x="16376142" y="203454"/>
                  </a:lnTo>
                  <a:lnTo>
                    <a:pt x="16352266" y="164592"/>
                  </a:lnTo>
                  <a:lnTo>
                    <a:pt x="16324198" y="129032"/>
                  </a:lnTo>
                  <a:lnTo>
                    <a:pt x="16292068" y="96900"/>
                  </a:lnTo>
                  <a:lnTo>
                    <a:pt x="16256508" y="68834"/>
                  </a:lnTo>
                  <a:lnTo>
                    <a:pt x="16217646" y="44958"/>
                  </a:lnTo>
                  <a:lnTo>
                    <a:pt x="16175863" y="25908"/>
                  </a:lnTo>
                  <a:lnTo>
                    <a:pt x="16131667" y="11684"/>
                  </a:lnTo>
                  <a:lnTo>
                    <a:pt x="16085185" y="3048"/>
                  </a:lnTo>
                  <a:lnTo>
                    <a:pt x="16037052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6686" y="6585965"/>
              <a:ext cx="16421100" cy="2304415"/>
            </a:xfrm>
            <a:custGeom>
              <a:avLst/>
              <a:gdLst/>
              <a:ahLst/>
              <a:cxnLst/>
              <a:rect l="l" t="t" r="r" b="b"/>
              <a:pathLst>
                <a:path w="16421100" h="2304415">
                  <a:moveTo>
                    <a:pt x="0" y="384048"/>
                  </a:moveTo>
                  <a:lnTo>
                    <a:pt x="2997" y="335915"/>
                  </a:lnTo>
                  <a:lnTo>
                    <a:pt x="11734" y="289433"/>
                  </a:lnTo>
                  <a:lnTo>
                    <a:pt x="25844" y="245237"/>
                  </a:lnTo>
                  <a:lnTo>
                    <a:pt x="44996" y="203454"/>
                  </a:lnTo>
                  <a:lnTo>
                    <a:pt x="68808" y="164592"/>
                  </a:lnTo>
                  <a:lnTo>
                    <a:pt x="96926" y="129032"/>
                  </a:lnTo>
                  <a:lnTo>
                    <a:pt x="128981" y="96901"/>
                  </a:lnTo>
                  <a:lnTo>
                    <a:pt x="164630" y="68834"/>
                  </a:lnTo>
                  <a:lnTo>
                    <a:pt x="203504" y="44958"/>
                  </a:lnTo>
                  <a:lnTo>
                    <a:pt x="245236" y="25908"/>
                  </a:lnTo>
                  <a:lnTo>
                    <a:pt x="289483" y="11684"/>
                  </a:lnTo>
                  <a:lnTo>
                    <a:pt x="335876" y="3048"/>
                  </a:lnTo>
                  <a:lnTo>
                    <a:pt x="384047" y="0"/>
                  </a:lnTo>
                  <a:lnTo>
                    <a:pt x="16037052" y="0"/>
                  </a:lnTo>
                  <a:lnTo>
                    <a:pt x="16085185" y="3048"/>
                  </a:lnTo>
                  <a:lnTo>
                    <a:pt x="16131667" y="11684"/>
                  </a:lnTo>
                  <a:lnTo>
                    <a:pt x="16175862" y="25908"/>
                  </a:lnTo>
                  <a:lnTo>
                    <a:pt x="16217646" y="44958"/>
                  </a:lnTo>
                  <a:lnTo>
                    <a:pt x="16256508" y="68834"/>
                  </a:lnTo>
                  <a:lnTo>
                    <a:pt x="16292067" y="96901"/>
                  </a:lnTo>
                  <a:lnTo>
                    <a:pt x="16324198" y="129032"/>
                  </a:lnTo>
                  <a:lnTo>
                    <a:pt x="16352266" y="164592"/>
                  </a:lnTo>
                  <a:lnTo>
                    <a:pt x="16376142" y="203454"/>
                  </a:lnTo>
                  <a:lnTo>
                    <a:pt x="16395192" y="245237"/>
                  </a:lnTo>
                  <a:lnTo>
                    <a:pt x="16409416" y="289433"/>
                  </a:lnTo>
                  <a:lnTo>
                    <a:pt x="16418052" y="335915"/>
                  </a:lnTo>
                  <a:lnTo>
                    <a:pt x="16421100" y="384048"/>
                  </a:lnTo>
                  <a:lnTo>
                    <a:pt x="16421100" y="1920113"/>
                  </a:lnTo>
                  <a:lnTo>
                    <a:pt x="16418052" y="1968246"/>
                  </a:lnTo>
                  <a:lnTo>
                    <a:pt x="16409416" y="2014728"/>
                  </a:lnTo>
                  <a:lnTo>
                    <a:pt x="16395192" y="2058924"/>
                  </a:lnTo>
                  <a:lnTo>
                    <a:pt x="16376142" y="2100707"/>
                  </a:lnTo>
                  <a:lnTo>
                    <a:pt x="16352266" y="2139569"/>
                  </a:lnTo>
                  <a:lnTo>
                    <a:pt x="16324198" y="2175129"/>
                  </a:lnTo>
                  <a:lnTo>
                    <a:pt x="16292067" y="2207260"/>
                  </a:lnTo>
                  <a:lnTo>
                    <a:pt x="16256508" y="2235327"/>
                  </a:lnTo>
                  <a:lnTo>
                    <a:pt x="16217646" y="2259203"/>
                  </a:lnTo>
                  <a:lnTo>
                    <a:pt x="16175862" y="2278253"/>
                  </a:lnTo>
                  <a:lnTo>
                    <a:pt x="16131667" y="2292477"/>
                  </a:lnTo>
                  <a:lnTo>
                    <a:pt x="16085185" y="2301113"/>
                  </a:lnTo>
                  <a:lnTo>
                    <a:pt x="16037052" y="2304161"/>
                  </a:lnTo>
                  <a:lnTo>
                    <a:pt x="384047" y="2304161"/>
                  </a:lnTo>
                  <a:lnTo>
                    <a:pt x="335876" y="2301113"/>
                  </a:lnTo>
                  <a:lnTo>
                    <a:pt x="289483" y="2292477"/>
                  </a:lnTo>
                  <a:lnTo>
                    <a:pt x="245236" y="2278253"/>
                  </a:lnTo>
                  <a:lnTo>
                    <a:pt x="203504" y="2259203"/>
                  </a:lnTo>
                  <a:lnTo>
                    <a:pt x="164630" y="2235327"/>
                  </a:lnTo>
                  <a:lnTo>
                    <a:pt x="128981" y="2207260"/>
                  </a:lnTo>
                  <a:lnTo>
                    <a:pt x="96926" y="2175129"/>
                  </a:lnTo>
                  <a:lnTo>
                    <a:pt x="68808" y="2139569"/>
                  </a:lnTo>
                  <a:lnTo>
                    <a:pt x="44996" y="2100707"/>
                  </a:lnTo>
                  <a:lnTo>
                    <a:pt x="25844" y="2058924"/>
                  </a:lnTo>
                  <a:lnTo>
                    <a:pt x="11734" y="2014728"/>
                  </a:lnTo>
                  <a:lnTo>
                    <a:pt x="2997" y="1968246"/>
                  </a:lnTo>
                  <a:lnTo>
                    <a:pt x="0" y="1920113"/>
                  </a:lnTo>
                  <a:lnTo>
                    <a:pt x="0" y="384048"/>
                  </a:lnTo>
                  <a:close/>
                </a:path>
              </a:pathLst>
            </a:custGeom>
            <a:ln w="28956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21700" y="3560190"/>
            <a:ext cx="2358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Store</a:t>
            </a:r>
            <a:r>
              <a:rPr dirty="0" sz="2400" spc="-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&amp;</a:t>
            </a:r>
            <a:r>
              <a:rPr dirty="0" sz="2400" spc="-6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Fetch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07382" y="5497448"/>
            <a:ext cx="819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85844" y="3927347"/>
            <a:ext cx="2121535" cy="1306195"/>
            <a:chOff x="4085844" y="3927347"/>
            <a:chExt cx="2121535" cy="130619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5844" y="3931919"/>
              <a:ext cx="751331" cy="13014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46804" y="3971543"/>
              <a:ext cx="580390" cy="1165860"/>
            </a:xfrm>
            <a:custGeom>
              <a:avLst/>
              <a:gdLst/>
              <a:ahLst/>
              <a:cxnLst/>
              <a:rect l="l" t="t" r="r" b="b"/>
              <a:pathLst>
                <a:path w="580389" h="1165860">
                  <a:moveTo>
                    <a:pt x="435229" y="0"/>
                  </a:moveTo>
                  <a:lnTo>
                    <a:pt x="145034" y="0"/>
                  </a:lnTo>
                  <a:lnTo>
                    <a:pt x="145034" y="875538"/>
                  </a:lnTo>
                  <a:lnTo>
                    <a:pt x="0" y="875538"/>
                  </a:lnTo>
                  <a:lnTo>
                    <a:pt x="290068" y="1165859"/>
                  </a:lnTo>
                  <a:lnTo>
                    <a:pt x="580263" y="875538"/>
                  </a:lnTo>
                  <a:lnTo>
                    <a:pt x="435229" y="875538"/>
                  </a:lnTo>
                  <a:lnTo>
                    <a:pt x="435229" y="0"/>
                  </a:lnTo>
                  <a:close/>
                </a:path>
              </a:pathLst>
            </a:custGeom>
            <a:solidFill>
              <a:srgbClr val="4A1E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47566" y="3972305"/>
              <a:ext cx="580390" cy="1165860"/>
            </a:xfrm>
            <a:custGeom>
              <a:avLst/>
              <a:gdLst/>
              <a:ahLst/>
              <a:cxnLst/>
              <a:rect l="l" t="t" r="r" b="b"/>
              <a:pathLst>
                <a:path w="580389" h="1165860">
                  <a:moveTo>
                    <a:pt x="435229" y="0"/>
                  </a:moveTo>
                  <a:lnTo>
                    <a:pt x="435229" y="875538"/>
                  </a:lnTo>
                  <a:lnTo>
                    <a:pt x="580263" y="875538"/>
                  </a:lnTo>
                  <a:lnTo>
                    <a:pt x="290068" y="1165860"/>
                  </a:lnTo>
                  <a:lnTo>
                    <a:pt x="0" y="875538"/>
                  </a:lnTo>
                  <a:lnTo>
                    <a:pt x="145034" y="875538"/>
                  </a:lnTo>
                  <a:lnTo>
                    <a:pt x="145034" y="0"/>
                  </a:lnTo>
                  <a:lnTo>
                    <a:pt x="435229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4396" y="3927347"/>
              <a:ext cx="752855" cy="130454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15355" y="3973067"/>
              <a:ext cx="582295" cy="1169035"/>
            </a:xfrm>
            <a:custGeom>
              <a:avLst/>
              <a:gdLst/>
              <a:ahLst/>
              <a:cxnLst/>
              <a:rect l="l" t="t" r="r" b="b"/>
              <a:pathLst>
                <a:path w="582295" h="1169035">
                  <a:moveTo>
                    <a:pt x="290957" y="0"/>
                  </a:moveTo>
                  <a:lnTo>
                    <a:pt x="0" y="291338"/>
                  </a:lnTo>
                  <a:lnTo>
                    <a:pt x="145542" y="291338"/>
                  </a:lnTo>
                  <a:lnTo>
                    <a:pt x="145542" y="1168527"/>
                  </a:lnTo>
                  <a:lnTo>
                    <a:pt x="436499" y="1168527"/>
                  </a:lnTo>
                  <a:lnTo>
                    <a:pt x="436499" y="291338"/>
                  </a:lnTo>
                  <a:lnTo>
                    <a:pt x="582041" y="291338"/>
                  </a:lnTo>
                  <a:lnTo>
                    <a:pt x="290957" y="0"/>
                  </a:lnTo>
                  <a:close/>
                </a:path>
              </a:pathLst>
            </a:custGeom>
            <a:solidFill>
              <a:srgbClr val="4A1E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16118" y="3973829"/>
              <a:ext cx="582295" cy="1169035"/>
            </a:xfrm>
            <a:custGeom>
              <a:avLst/>
              <a:gdLst/>
              <a:ahLst/>
              <a:cxnLst/>
              <a:rect l="l" t="t" r="r" b="b"/>
              <a:pathLst>
                <a:path w="582295" h="1169035">
                  <a:moveTo>
                    <a:pt x="145542" y="1168527"/>
                  </a:moveTo>
                  <a:lnTo>
                    <a:pt x="145542" y="291338"/>
                  </a:lnTo>
                  <a:lnTo>
                    <a:pt x="0" y="291338"/>
                  </a:lnTo>
                  <a:lnTo>
                    <a:pt x="290957" y="0"/>
                  </a:lnTo>
                  <a:lnTo>
                    <a:pt x="582041" y="291338"/>
                  </a:lnTo>
                  <a:lnTo>
                    <a:pt x="436499" y="291338"/>
                  </a:lnTo>
                  <a:lnTo>
                    <a:pt x="436499" y="1168527"/>
                  </a:lnTo>
                  <a:lnTo>
                    <a:pt x="145542" y="116852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381757" y="4434966"/>
            <a:ext cx="1748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3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7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q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4485" y="4434966"/>
            <a:ext cx="1925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HTTP</a:t>
            </a:r>
            <a:r>
              <a:rPr dirty="0" sz="2400" spc="-12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14159" y="4020311"/>
            <a:ext cx="7470775" cy="1803400"/>
            <a:chOff x="6614159" y="4020311"/>
            <a:chExt cx="7470775" cy="180340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5693663"/>
              <a:ext cx="7374636" cy="11887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657593" y="5734050"/>
              <a:ext cx="7275830" cy="0"/>
            </a:xfrm>
            <a:custGeom>
              <a:avLst/>
              <a:gdLst/>
              <a:ahLst/>
              <a:cxnLst/>
              <a:rect l="l" t="t" r="r" b="b"/>
              <a:pathLst>
                <a:path w="7275830" h="0">
                  <a:moveTo>
                    <a:pt x="0" y="0"/>
                  </a:moveTo>
                  <a:lnTo>
                    <a:pt x="7275321" y="0"/>
                  </a:lnTo>
                </a:path>
              </a:pathLst>
            </a:custGeom>
            <a:ln w="38100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73911" y="4020311"/>
              <a:ext cx="310896" cy="18028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874496" y="4154423"/>
              <a:ext cx="114300" cy="1607820"/>
            </a:xfrm>
            <a:custGeom>
              <a:avLst/>
              <a:gdLst/>
              <a:ahLst/>
              <a:cxnLst/>
              <a:rect l="l" t="t" r="r" b="b"/>
              <a:pathLst>
                <a:path w="114300" h="1607820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1607312"/>
                  </a:lnTo>
                  <a:lnTo>
                    <a:pt x="76200" y="1607312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106525" y="5785230"/>
            <a:ext cx="15895319" cy="272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8253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ab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ct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cannot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connect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directly,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fetch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using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server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here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an API,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API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GraphQL. 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 not use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creation 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these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APIs,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instead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server-side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languages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like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Node.js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PHP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communicates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these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API’s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server,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uses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them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fetch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7" name="object 3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99198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Observable?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09671"/>
            <a:ext cx="16525240" cy="1035050"/>
            <a:chOff x="912875" y="1909671"/>
            <a:chExt cx="16525240" cy="103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09671"/>
              <a:ext cx="16524731" cy="10346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26336"/>
              <a:ext cx="16421100" cy="937260"/>
            </a:xfrm>
            <a:custGeom>
              <a:avLst/>
              <a:gdLst/>
              <a:ahLst/>
              <a:cxnLst/>
              <a:rect l="l" t="t" r="r" b="b"/>
              <a:pathLst>
                <a:path w="16421100" h="937260">
                  <a:moveTo>
                    <a:pt x="16264890" y="0"/>
                  </a:moveTo>
                  <a:lnTo>
                    <a:pt x="156222" y="0"/>
                  </a:lnTo>
                  <a:lnTo>
                    <a:pt x="106845" y="8000"/>
                  </a:lnTo>
                  <a:lnTo>
                    <a:pt x="63957" y="30099"/>
                  </a:lnTo>
                  <a:lnTo>
                    <a:pt x="30137" y="64008"/>
                  </a:lnTo>
                  <a:lnTo>
                    <a:pt x="7962" y="106807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2" y="830453"/>
                  </a:lnTo>
                  <a:lnTo>
                    <a:pt x="30137" y="873252"/>
                  </a:lnTo>
                  <a:lnTo>
                    <a:pt x="63957" y="907161"/>
                  </a:lnTo>
                  <a:lnTo>
                    <a:pt x="106845" y="929259"/>
                  </a:lnTo>
                  <a:lnTo>
                    <a:pt x="156222" y="937260"/>
                  </a:lnTo>
                  <a:lnTo>
                    <a:pt x="16264890" y="937260"/>
                  </a:lnTo>
                  <a:lnTo>
                    <a:pt x="16314292" y="929259"/>
                  </a:lnTo>
                  <a:lnTo>
                    <a:pt x="16357092" y="907161"/>
                  </a:lnTo>
                  <a:lnTo>
                    <a:pt x="16391000" y="873252"/>
                  </a:lnTo>
                  <a:lnTo>
                    <a:pt x="16413098" y="830453"/>
                  </a:lnTo>
                  <a:lnTo>
                    <a:pt x="16421100" y="781050"/>
                  </a:lnTo>
                  <a:lnTo>
                    <a:pt x="16421100" y="156210"/>
                  </a:lnTo>
                  <a:lnTo>
                    <a:pt x="16413098" y="106807"/>
                  </a:lnTo>
                  <a:lnTo>
                    <a:pt x="16391000" y="64008"/>
                  </a:lnTo>
                  <a:lnTo>
                    <a:pt x="16357092" y="30099"/>
                  </a:lnTo>
                  <a:lnTo>
                    <a:pt x="16314292" y="8000"/>
                  </a:lnTo>
                  <a:lnTo>
                    <a:pt x="16264890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27098"/>
              <a:ext cx="16421100" cy="937260"/>
            </a:xfrm>
            <a:custGeom>
              <a:avLst/>
              <a:gdLst/>
              <a:ahLst/>
              <a:cxnLst/>
              <a:rect l="l" t="t" r="r" b="b"/>
              <a:pathLst>
                <a:path w="16421100" h="937260">
                  <a:moveTo>
                    <a:pt x="0" y="156209"/>
                  </a:moveTo>
                  <a:lnTo>
                    <a:pt x="7962" y="106806"/>
                  </a:lnTo>
                  <a:lnTo>
                    <a:pt x="30137" y="64007"/>
                  </a:lnTo>
                  <a:lnTo>
                    <a:pt x="63957" y="30099"/>
                  </a:lnTo>
                  <a:lnTo>
                    <a:pt x="106845" y="8000"/>
                  </a:lnTo>
                  <a:lnTo>
                    <a:pt x="156222" y="0"/>
                  </a:lnTo>
                  <a:lnTo>
                    <a:pt x="16264890" y="0"/>
                  </a:lnTo>
                  <a:lnTo>
                    <a:pt x="16314292" y="8000"/>
                  </a:lnTo>
                  <a:lnTo>
                    <a:pt x="16357092" y="30099"/>
                  </a:lnTo>
                  <a:lnTo>
                    <a:pt x="16391000" y="64007"/>
                  </a:lnTo>
                  <a:lnTo>
                    <a:pt x="16413098" y="106806"/>
                  </a:lnTo>
                  <a:lnTo>
                    <a:pt x="16421100" y="156209"/>
                  </a:lnTo>
                  <a:lnTo>
                    <a:pt x="16421100" y="781050"/>
                  </a:lnTo>
                  <a:lnTo>
                    <a:pt x="16413098" y="830452"/>
                  </a:lnTo>
                  <a:lnTo>
                    <a:pt x="16391000" y="873251"/>
                  </a:lnTo>
                  <a:lnTo>
                    <a:pt x="16357092" y="907160"/>
                  </a:lnTo>
                  <a:lnTo>
                    <a:pt x="16314292" y="929258"/>
                  </a:lnTo>
                  <a:lnTo>
                    <a:pt x="16264890" y="937259"/>
                  </a:lnTo>
                  <a:lnTo>
                    <a:pt x="156222" y="937259"/>
                  </a:lnTo>
                  <a:lnTo>
                    <a:pt x="106845" y="929258"/>
                  </a:lnTo>
                  <a:lnTo>
                    <a:pt x="63957" y="907160"/>
                  </a:lnTo>
                  <a:lnTo>
                    <a:pt x="30137" y="873251"/>
                  </a:lnTo>
                  <a:lnTo>
                    <a:pt x="7962" y="830452"/>
                  </a:lnTo>
                  <a:lnTo>
                    <a:pt x="0" y="781050"/>
                  </a:lnTo>
                  <a:lnTo>
                    <a:pt x="0" y="15620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2414" y="1976119"/>
            <a:ext cx="151453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0" marR="5080" indent="-1931035">
              <a:lnSpc>
                <a:spcPct val="100000"/>
              </a:lnSpc>
              <a:spcBef>
                <a:spcPts val="100"/>
              </a:spcBef>
              <a:tabLst>
                <a:tab pos="6127115" algn="l"/>
              </a:tabLst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Observable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HTTP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response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arrives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asynchronously.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Observables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 support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passing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messages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publishers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(sends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data/message)	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subscribers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(receives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data/message)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application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1804" y="3511296"/>
            <a:ext cx="13216128" cy="391972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03732" y="8011793"/>
            <a:ext cx="16534130" cy="1207135"/>
            <a:chOff x="903732" y="8011793"/>
            <a:chExt cx="16534130" cy="12071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732" y="8011793"/>
              <a:ext cx="16533876" cy="12068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4212" y="8026908"/>
              <a:ext cx="16421100" cy="1110615"/>
            </a:xfrm>
            <a:custGeom>
              <a:avLst/>
              <a:gdLst/>
              <a:ahLst/>
              <a:cxnLst/>
              <a:rect l="l" t="t" r="r" b="b"/>
              <a:pathLst>
                <a:path w="16421100" h="1110615">
                  <a:moveTo>
                    <a:pt x="16236188" y="0"/>
                  </a:moveTo>
                  <a:lnTo>
                    <a:pt x="184912" y="0"/>
                  </a:lnTo>
                  <a:lnTo>
                    <a:pt x="135750" y="6604"/>
                  </a:lnTo>
                  <a:lnTo>
                    <a:pt x="91579" y="25273"/>
                  </a:lnTo>
                  <a:lnTo>
                    <a:pt x="54165" y="54229"/>
                  </a:lnTo>
                  <a:lnTo>
                    <a:pt x="25247" y="91694"/>
                  </a:lnTo>
                  <a:lnTo>
                    <a:pt x="6603" y="135890"/>
                  </a:lnTo>
                  <a:lnTo>
                    <a:pt x="0" y="185039"/>
                  </a:lnTo>
                  <a:lnTo>
                    <a:pt x="0" y="925449"/>
                  </a:lnTo>
                  <a:lnTo>
                    <a:pt x="6603" y="974598"/>
                  </a:lnTo>
                  <a:lnTo>
                    <a:pt x="25247" y="1018819"/>
                  </a:lnTo>
                  <a:lnTo>
                    <a:pt x="54165" y="1056271"/>
                  </a:lnTo>
                  <a:lnTo>
                    <a:pt x="91579" y="1085215"/>
                  </a:lnTo>
                  <a:lnTo>
                    <a:pt x="135750" y="1103871"/>
                  </a:lnTo>
                  <a:lnTo>
                    <a:pt x="184912" y="1110488"/>
                  </a:lnTo>
                  <a:lnTo>
                    <a:pt x="16236188" y="1110488"/>
                  </a:lnTo>
                  <a:lnTo>
                    <a:pt x="16285337" y="1103871"/>
                  </a:lnTo>
                  <a:lnTo>
                    <a:pt x="16329533" y="1085215"/>
                  </a:lnTo>
                  <a:lnTo>
                    <a:pt x="16366871" y="1056271"/>
                  </a:lnTo>
                  <a:lnTo>
                    <a:pt x="16395827" y="1018819"/>
                  </a:lnTo>
                  <a:lnTo>
                    <a:pt x="16414496" y="974598"/>
                  </a:lnTo>
                  <a:lnTo>
                    <a:pt x="16421100" y="925449"/>
                  </a:lnTo>
                  <a:lnTo>
                    <a:pt x="16421100" y="185039"/>
                  </a:lnTo>
                  <a:lnTo>
                    <a:pt x="16414496" y="135890"/>
                  </a:lnTo>
                  <a:lnTo>
                    <a:pt x="16395827" y="91694"/>
                  </a:lnTo>
                  <a:lnTo>
                    <a:pt x="16366871" y="54229"/>
                  </a:lnTo>
                  <a:lnTo>
                    <a:pt x="16329533" y="25273"/>
                  </a:lnTo>
                  <a:lnTo>
                    <a:pt x="16285337" y="6604"/>
                  </a:lnTo>
                  <a:lnTo>
                    <a:pt x="16236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4974" y="8027670"/>
              <a:ext cx="16421100" cy="1110615"/>
            </a:xfrm>
            <a:custGeom>
              <a:avLst/>
              <a:gdLst/>
              <a:ahLst/>
              <a:cxnLst/>
              <a:rect l="l" t="t" r="r" b="b"/>
              <a:pathLst>
                <a:path w="16421100" h="1110615">
                  <a:moveTo>
                    <a:pt x="0" y="185038"/>
                  </a:moveTo>
                  <a:lnTo>
                    <a:pt x="6603" y="135889"/>
                  </a:lnTo>
                  <a:lnTo>
                    <a:pt x="25247" y="91693"/>
                  </a:lnTo>
                  <a:lnTo>
                    <a:pt x="54165" y="54228"/>
                  </a:lnTo>
                  <a:lnTo>
                    <a:pt x="91579" y="25272"/>
                  </a:lnTo>
                  <a:lnTo>
                    <a:pt x="135750" y="6603"/>
                  </a:lnTo>
                  <a:lnTo>
                    <a:pt x="184912" y="0"/>
                  </a:lnTo>
                  <a:lnTo>
                    <a:pt x="16236188" y="0"/>
                  </a:lnTo>
                  <a:lnTo>
                    <a:pt x="16285337" y="6603"/>
                  </a:lnTo>
                  <a:lnTo>
                    <a:pt x="16329533" y="25272"/>
                  </a:lnTo>
                  <a:lnTo>
                    <a:pt x="16366871" y="54228"/>
                  </a:lnTo>
                  <a:lnTo>
                    <a:pt x="16395827" y="91693"/>
                  </a:lnTo>
                  <a:lnTo>
                    <a:pt x="16414496" y="135889"/>
                  </a:lnTo>
                  <a:lnTo>
                    <a:pt x="16421100" y="185038"/>
                  </a:lnTo>
                  <a:lnTo>
                    <a:pt x="16421100" y="925448"/>
                  </a:lnTo>
                  <a:lnTo>
                    <a:pt x="16414496" y="974597"/>
                  </a:lnTo>
                  <a:lnTo>
                    <a:pt x="16395827" y="1018819"/>
                  </a:lnTo>
                  <a:lnTo>
                    <a:pt x="16366871" y="1056271"/>
                  </a:lnTo>
                  <a:lnTo>
                    <a:pt x="16329533" y="1085214"/>
                  </a:lnTo>
                  <a:lnTo>
                    <a:pt x="16285337" y="1103871"/>
                  </a:lnTo>
                  <a:lnTo>
                    <a:pt x="16236188" y="1110487"/>
                  </a:lnTo>
                  <a:lnTo>
                    <a:pt x="184912" y="1110487"/>
                  </a:lnTo>
                  <a:lnTo>
                    <a:pt x="135750" y="1103871"/>
                  </a:lnTo>
                  <a:lnTo>
                    <a:pt x="91579" y="1085214"/>
                  </a:lnTo>
                  <a:lnTo>
                    <a:pt x="54165" y="1056271"/>
                  </a:lnTo>
                  <a:lnTo>
                    <a:pt x="25247" y="1018819"/>
                  </a:lnTo>
                  <a:lnTo>
                    <a:pt x="6603" y="974597"/>
                  </a:lnTo>
                  <a:lnTo>
                    <a:pt x="0" y="925448"/>
                  </a:lnTo>
                  <a:lnTo>
                    <a:pt x="0" y="185038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42389" y="8166354"/>
            <a:ext cx="15475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1484" marR="5080" indent="-43942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Until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now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were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serving 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was hardcoded.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But in 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real world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fetch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web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server.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replace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hardcoded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HTTP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receive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response,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8994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Understanding</a:t>
            </a:r>
            <a:r>
              <a:rPr dirty="0" sz="5600" spc="-16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Observable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748516" y="5068823"/>
            <a:ext cx="4020820" cy="3872865"/>
            <a:chOff x="11748516" y="5068823"/>
            <a:chExt cx="4020820" cy="3872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8516" y="5276087"/>
              <a:ext cx="4020312" cy="3453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24716" y="5068823"/>
              <a:ext cx="3872483" cy="387248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5079" y="5003291"/>
            <a:ext cx="4177284" cy="386181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22019" y="1932577"/>
            <a:ext cx="16526510" cy="1754505"/>
            <a:chOff x="922019" y="1932577"/>
            <a:chExt cx="16526510" cy="17545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3" y="1932577"/>
              <a:ext cx="16524732" cy="17539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5735" y="1976628"/>
              <a:ext cx="16421100" cy="1656714"/>
            </a:xfrm>
            <a:custGeom>
              <a:avLst/>
              <a:gdLst/>
              <a:ahLst/>
              <a:cxnLst/>
              <a:rect l="l" t="t" r="r" b="b"/>
              <a:pathLst>
                <a:path w="16421100" h="1656714">
                  <a:moveTo>
                    <a:pt x="16145002" y="0"/>
                  </a:moveTo>
                  <a:lnTo>
                    <a:pt x="276110" y="0"/>
                  </a:lnTo>
                  <a:lnTo>
                    <a:pt x="226479" y="4445"/>
                  </a:lnTo>
                  <a:lnTo>
                    <a:pt x="179768" y="17272"/>
                  </a:lnTo>
                  <a:lnTo>
                    <a:pt x="136753" y="37719"/>
                  </a:lnTo>
                  <a:lnTo>
                    <a:pt x="98221" y="64897"/>
                  </a:lnTo>
                  <a:lnTo>
                    <a:pt x="64935" y="98171"/>
                  </a:lnTo>
                  <a:lnTo>
                    <a:pt x="37693" y="136778"/>
                  </a:lnTo>
                  <a:lnTo>
                    <a:pt x="17271" y="179704"/>
                  </a:lnTo>
                  <a:lnTo>
                    <a:pt x="4444" y="226441"/>
                  </a:lnTo>
                  <a:lnTo>
                    <a:pt x="0" y="276098"/>
                  </a:lnTo>
                  <a:lnTo>
                    <a:pt x="0" y="1380363"/>
                  </a:lnTo>
                  <a:lnTo>
                    <a:pt x="4444" y="1430020"/>
                  </a:lnTo>
                  <a:lnTo>
                    <a:pt x="17271" y="1476755"/>
                  </a:lnTo>
                  <a:lnTo>
                    <a:pt x="37693" y="1519681"/>
                  </a:lnTo>
                  <a:lnTo>
                    <a:pt x="64935" y="1558290"/>
                  </a:lnTo>
                  <a:lnTo>
                    <a:pt x="98221" y="1591564"/>
                  </a:lnTo>
                  <a:lnTo>
                    <a:pt x="136753" y="1618742"/>
                  </a:lnTo>
                  <a:lnTo>
                    <a:pt x="179768" y="1639189"/>
                  </a:lnTo>
                  <a:lnTo>
                    <a:pt x="226479" y="1652016"/>
                  </a:lnTo>
                  <a:lnTo>
                    <a:pt x="276110" y="1656461"/>
                  </a:lnTo>
                  <a:lnTo>
                    <a:pt x="16145002" y="1656461"/>
                  </a:lnTo>
                  <a:lnTo>
                    <a:pt x="16194658" y="1652016"/>
                  </a:lnTo>
                  <a:lnTo>
                    <a:pt x="16241394" y="1639189"/>
                  </a:lnTo>
                  <a:lnTo>
                    <a:pt x="16284321" y="1618742"/>
                  </a:lnTo>
                  <a:lnTo>
                    <a:pt x="16322929" y="1591564"/>
                  </a:lnTo>
                  <a:lnTo>
                    <a:pt x="16356202" y="1558290"/>
                  </a:lnTo>
                  <a:lnTo>
                    <a:pt x="16383381" y="1519681"/>
                  </a:lnTo>
                  <a:lnTo>
                    <a:pt x="16403827" y="1476755"/>
                  </a:lnTo>
                  <a:lnTo>
                    <a:pt x="16416654" y="1430020"/>
                  </a:lnTo>
                  <a:lnTo>
                    <a:pt x="16421100" y="1380363"/>
                  </a:lnTo>
                  <a:lnTo>
                    <a:pt x="16421100" y="276098"/>
                  </a:lnTo>
                  <a:lnTo>
                    <a:pt x="16416654" y="226441"/>
                  </a:lnTo>
                  <a:lnTo>
                    <a:pt x="16403827" y="179704"/>
                  </a:lnTo>
                  <a:lnTo>
                    <a:pt x="16383381" y="136778"/>
                  </a:lnTo>
                  <a:lnTo>
                    <a:pt x="16356202" y="98171"/>
                  </a:lnTo>
                  <a:lnTo>
                    <a:pt x="16322929" y="64897"/>
                  </a:lnTo>
                  <a:lnTo>
                    <a:pt x="16284321" y="37719"/>
                  </a:lnTo>
                  <a:lnTo>
                    <a:pt x="16241394" y="17272"/>
                  </a:lnTo>
                  <a:lnTo>
                    <a:pt x="16194658" y="4445"/>
                  </a:lnTo>
                  <a:lnTo>
                    <a:pt x="16145002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6497" y="1977390"/>
              <a:ext cx="16421100" cy="1656714"/>
            </a:xfrm>
            <a:custGeom>
              <a:avLst/>
              <a:gdLst/>
              <a:ahLst/>
              <a:cxnLst/>
              <a:rect l="l" t="t" r="r" b="b"/>
              <a:pathLst>
                <a:path w="16421100" h="1656714">
                  <a:moveTo>
                    <a:pt x="0" y="276098"/>
                  </a:moveTo>
                  <a:lnTo>
                    <a:pt x="4445" y="226440"/>
                  </a:lnTo>
                  <a:lnTo>
                    <a:pt x="17271" y="179704"/>
                  </a:lnTo>
                  <a:lnTo>
                    <a:pt x="37693" y="136778"/>
                  </a:lnTo>
                  <a:lnTo>
                    <a:pt x="64935" y="98170"/>
                  </a:lnTo>
                  <a:lnTo>
                    <a:pt x="98221" y="64896"/>
                  </a:lnTo>
                  <a:lnTo>
                    <a:pt x="136753" y="37718"/>
                  </a:lnTo>
                  <a:lnTo>
                    <a:pt x="179768" y="17271"/>
                  </a:lnTo>
                  <a:lnTo>
                    <a:pt x="226479" y="4444"/>
                  </a:lnTo>
                  <a:lnTo>
                    <a:pt x="276110" y="0"/>
                  </a:lnTo>
                  <a:lnTo>
                    <a:pt x="16145002" y="0"/>
                  </a:lnTo>
                  <a:lnTo>
                    <a:pt x="16194659" y="4444"/>
                  </a:lnTo>
                  <a:lnTo>
                    <a:pt x="16241394" y="17271"/>
                  </a:lnTo>
                  <a:lnTo>
                    <a:pt x="16284321" y="37718"/>
                  </a:lnTo>
                  <a:lnTo>
                    <a:pt x="16322929" y="64896"/>
                  </a:lnTo>
                  <a:lnTo>
                    <a:pt x="16356203" y="98170"/>
                  </a:lnTo>
                  <a:lnTo>
                    <a:pt x="16383381" y="136778"/>
                  </a:lnTo>
                  <a:lnTo>
                    <a:pt x="16403828" y="179704"/>
                  </a:lnTo>
                  <a:lnTo>
                    <a:pt x="16416655" y="226440"/>
                  </a:lnTo>
                  <a:lnTo>
                    <a:pt x="16421100" y="276098"/>
                  </a:lnTo>
                  <a:lnTo>
                    <a:pt x="16421100" y="1380362"/>
                  </a:lnTo>
                  <a:lnTo>
                    <a:pt x="16416655" y="1430019"/>
                  </a:lnTo>
                  <a:lnTo>
                    <a:pt x="16403828" y="1476755"/>
                  </a:lnTo>
                  <a:lnTo>
                    <a:pt x="16383381" y="1519681"/>
                  </a:lnTo>
                  <a:lnTo>
                    <a:pt x="16356203" y="1558289"/>
                  </a:lnTo>
                  <a:lnTo>
                    <a:pt x="16322929" y="1591563"/>
                  </a:lnTo>
                  <a:lnTo>
                    <a:pt x="16284321" y="1618741"/>
                  </a:lnTo>
                  <a:lnTo>
                    <a:pt x="16241394" y="1639188"/>
                  </a:lnTo>
                  <a:lnTo>
                    <a:pt x="16194659" y="1652015"/>
                  </a:lnTo>
                  <a:lnTo>
                    <a:pt x="16145002" y="1656460"/>
                  </a:lnTo>
                  <a:lnTo>
                    <a:pt x="276110" y="1656460"/>
                  </a:lnTo>
                  <a:lnTo>
                    <a:pt x="226479" y="1652015"/>
                  </a:lnTo>
                  <a:lnTo>
                    <a:pt x="179768" y="1639188"/>
                  </a:lnTo>
                  <a:lnTo>
                    <a:pt x="136753" y="1618741"/>
                  </a:lnTo>
                  <a:lnTo>
                    <a:pt x="98221" y="1591563"/>
                  </a:lnTo>
                  <a:lnTo>
                    <a:pt x="64935" y="1558289"/>
                  </a:lnTo>
                  <a:lnTo>
                    <a:pt x="37693" y="1519681"/>
                  </a:lnTo>
                  <a:lnTo>
                    <a:pt x="17271" y="1476755"/>
                  </a:lnTo>
                  <a:lnTo>
                    <a:pt x="4445" y="1430019"/>
                  </a:lnTo>
                  <a:lnTo>
                    <a:pt x="0" y="1380362"/>
                  </a:lnTo>
                  <a:lnTo>
                    <a:pt x="0" y="276098"/>
                  </a:lnTo>
                  <a:close/>
                </a:path>
              </a:pathLst>
            </a:custGeom>
            <a:ln w="28956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602994" y="2385821"/>
            <a:ext cx="150780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2819" marR="5080" indent="-96075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Let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 look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at an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example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of a milk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retail store.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milk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retail store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has 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source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supplies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milk.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retail store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makes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source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supply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milk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everyday.</a:t>
            </a:r>
            <a:r>
              <a:rPr dirty="0" sz="2400" spc="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response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store’s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source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sends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milk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84235" y="6600309"/>
            <a:ext cx="2906395" cy="870585"/>
            <a:chOff x="7984235" y="6600309"/>
            <a:chExt cx="2906395" cy="87058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4235" y="6600309"/>
              <a:ext cx="2906268" cy="8703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74151" y="6673596"/>
              <a:ext cx="2735580" cy="721995"/>
            </a:xfrm>
            <a:custGeom>
              <a:avLst/>
              <a:gdLst/>
              <a:ahLst/>
              <a:cxnLst/>
              <a:rect l="l" t="t" r="r" b="b"/>
              <a:pathLst>
                <a:path w="2735579" h="721995">
                  <a:moveTo>
                    <a:pt x="2375154" y="0"/>
                  </a:moveTo>
                  <a:lnTo>
                    <a:pt x="2375154" y="180466"/>
                  </a:lnTo>
                  <a:lnTo>
                    <a:pt x="0" y="180466"/>
                  </a:lnTo>
                  <a:lnTo>
                    <a:pt x="0" y="541401"/>
                  </a:lnTo>
                  <a:lnTo>
                    <a:pt x="2375154" y="541401"/>
                  </a:lnTo>
                  <a:lnTo>
                    <a:pt x="2375154" y="721867"/>
                  </a:lnTo>
                  <a:lnTo>
                    <a:pt x="2735579" y="360933"/>
                  </a:lnTo>
                  <a:lnTo>
                    <a:pt x="2375154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74913" y="6674358"/>
              <a:ext cx="2735580" cy="721995"/>
            </a:xfrm>
            <a:custGeom>
              <a:avLst/>
              <a:gdLst/>
              <a:ahLst/>
              <a:cxnLst/>
              <a:rect l="l" t="t" r="r" b="b"/>
              <a:pathLst>
                <a:path w="2735579" h="721995">
                  <a:moveTo>
                    <a:pt x="0" y="180467"/>
                  </a:moveTo>
                  <a:lnTo>
                    <a:pt x="2375154" y="180467"/>
                  </a:lnTo>
                  <a:lnTo>
                    <a:pt x="2375154" y="0"/>
                  </a:lnTo>
                  <a:lnTo>
                    <a:pt x="2735579" y="360934"/>
                  </a:lnTo>
                  <a:lnTo>
                    <a:pt x="2375154" y="721868"/>
                  </a:lnTo>
                  <a:lnTo>
                    <a:pt x="2375154" y="541401"/>
                  </a:lnTo>
                  <a:lnTo>
                    <a:pt x="0" y="541401"/>
                  </a:lnTo>
                  <a:lnTo>
                    <a:pt x="0" y="18046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647556" y="6121146"/>
            <a:ext cx="12566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5F5F5F"/>
                </a:solidFill>
                <a:latin typeface="Calibri"/>
                <a:cs typeface="Calibri"/>
              </a:rPr>
              <a:t>Supplies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3771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Understanding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Observable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22019" y="1932577"/>
            <a:ext cx="16526510" cy="1754505"/>
            <a:chOff x="922019" y="1932577"/>
            <a:chExt cx="16526510" cy="1754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543" y="1932577"/>
              <a:ext cx="16524732" cy="17539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76628"/>
              <a:ext cx="16421100" cy="1656714"/>
            </a:xfrm>
            <a:custGeom>
              <a:avLst/>
              <a:gdLst/>
              <a:ahLst/>
              <a:cxnLst/>
              <a:rect l="l" t="t" r="r" b="b"/>
              <a:pathLst>
                <a:path w="16421100" h="1656714">
                  <a:moveTo>
                    <a:pt x="16145002" y="0"/>
                  </a:moveTo>
                  <a:lnTo>
                    <a:pt x="276110" y="0"/>
                  </a:lnTo>
                  <a:lnTo>
                    <a:pt x="226479" y="4445"/>
                  </a:lnTo>
                  <a:lnTo>
                    <a:pt x="179768" y="17272"/>
                  </a:lnTo>
                  <a:lnTo>
                    <a:pt x="136753" y="37719"/>
                  </a:lnTo>
                  <a:lnTo>
                    <a:pt x="98221" y="64897"/>
                  </a:lnTo>
                  <a:lnTo>
                    <a:pt x="64935" y="98171"/>
                  </a:lnTo>
                  <a:lnTo>
                    <a:pt x="37693" y="136778"/>
                  </a:lnTo>
                  <a:lnTo>
                    <a:pt x="17271" y="179704"/>
                  </a:lnTo>
                  <a:lnTo>
                    <a:pt x="4444" y="226441"/>
                  </a:lnTo>
                  <a:lnTo>
                    <a:pt x="0" y="276098"/>
                  </a:lnTo>
                  <a:lnTo>
                    <a:pt x="0" y="1380363"/>
                  </a:lnTo>
                  <a:lnTo>
                    <a:pt x="4444" y="1430020"/>
                  </a:lnTo>
                  <a:lnTo>
                    <a:pt x="17271" y="1476755"/>
                  </a:lnTo>
                  <a:lnTo>
                    <a:pt x="37693" y="1519681"/>
                  </a:lnTo>
                  <a:lnTo>
                    <a:pt x="64935" y="1558290"/>
                  </a:lnTo>
                  <a:lnTo>
                    <a:pt x="98221" y="1591564"/>
                  </a:lnTo>
                  <a:lnTo>
                    <a:pt x="136753" y="1618742"/>
                  </a:lnTo>
                  <a:lnTo>
                    <a:pt x="179768" y="1639189"/>
                  </a:lnTo>
                  <a:lnTo>
                    <a:pt x="226479" y="1652016"/>
                  </a:lnTo>
                  <a:lnTo>
                    <a:pt x="276110" y="1656461"/>
                  </a:lnTo>
                  <a:lnTo>
                    <a:pt x="16145002" y="1656461"/>
                  </a:lnTo>
                  <a:lnTo>
                    <a:pt x="16194658" y="1652016"/>
                  </a:lnTo>
                  <a:lnTo>
                    <a:pt x="16241394" y="1639189"/>
                  </a:lnTo>
                  <a:lnTo>
                    <a:pt x="16284321" y="1618742"/>
                  </a:lnTo>
                  <a:lnTo>
                    <a:pt x="16322929" y="1591564"/>
                  </a:lnTo>
                  <a:lnTo>
                    <a:pt x="16356202" y="1558290"/>
                  </a:lnTo>
                  <a:lnTo>
                    <a:pt x="16383381" y="1519681"/>
                  </a:lnTo>
                  <a:lnTo>
                    <a:pt x="16403827" y="1476755"/>
                  </a:lnTo>
                  <a:lnTo>
                    <a:pt x="16416654" y="1430020"/>
                  </a:lnTo>
                  <a:lnTo>
                    <a:pt x="16421100" y="1380363"/>
                  </a:lnTo>
                  <a:lnTo>
                    <a:pt x="16421100" y="276098"/>
                  </a:lnTo>
                  <a:lnTo>
                    <a:pt x="16416654" y="226441"/>
                  </a:lnTo>
                  <a:lnTo>
                    <a:pt x="16403827" y="179704"/>
                  </a:lnTo>
                  <a:lnTo>
                    <a:pt x="16383381" y="136778"/>
                  </a:lnTo>
                  <a:lnTo>
                    <a:pt x="16356202" y="98171"/>
                  </a:lnTo>
                  <a:lnTo>
                    <a:pt x="16322929" y="64897"/>
                  </a:lnTo>
                  <a:lnTo>
                    <a:pt x="16284321" y="37719"/>
                  </a:lnTo>
                  <a:lnTo>
                    <a:pt x="16241394" y="17272"/>
                  </a:lnTo>
                  <a:lnTo>
                    <a:pt x="16194658" y="4445"/>
                  </a:lnTo>
                  <a:lnTo>
                    <a:pt x="16145002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77390"/>
              <a:ext cx="16421100" cy="1656714"/>
            </a:xfrm>
            <a:custGeom>
              <a:avLst/>
              <a:gdLst/>
              <a:ahLst/>
              <a:cxnLst/>
              <a:rect l="l" t="t" r="r" b="b"/>
              <a:pathLst>
                <a:path w="16421100" h="1656714">
                  <a:moveTo>
                    <a:pt x="0" y="276098"/>
                  </a:moveTo>
                  <a:lnTo>
                    <a:pt x="4445" y="226440"/>
                  </a:lnTo>
                  <a:lnTo>
                    <a:pt x="17271" y="179704"/>
                  </a:lnTo>
                  <a:lnTo>
                    <a:pt x="37693" y="136778"/>
                  </a:lnTo>
                  <a:lnTo>
                    <a:pt x="64935" y="98170"/>
                  </a:lnTo>
                  <a:lnTo>
                    <a:pt x="98221" y="64896"/>
                  </a:lnTo>
                  <a:lnTo>
                    <a:pt x="136753" y="37718"/>
                  </a:lnTo>
                  <a:lnTo>
                    <a:pt x="179768" y="17271"/>
                  </a:lnTo>
                  <a:lnTo>
                    <a:pt x="226479" y="4444"/>
                  </a:lnTo>
                  <a:lnTo>
                    <a:pt x="276110" y="0"/>
                  </a:lnTo>
                  <a:lnTo>
                    <a:pt x="16145002" y="0"/>
                  </a:lnTo>
                  <a:lnTo>
                    <a:pt x="16194659" y="4444"/>
                  </a:lnTo>
                  <a:lnTo>
                    <a:pt x="16241394" y="17271"/>
                  </a:lnTo>
                  <a:lnTo>
                    <a:pt x="16284321" y="37718"/>
                  </a:lnTo>
                  <a:lnTo>
                    <a:pt x="16322929" y="64896"/>
                  </a:lnTo>
                  <a:lnTo>
                    <a:pt x="16356203" y="98170"/>
                  </a:lnTo>
                  <a:lnTo>
                    <a:pt x="16383381" y="136778"/>
                  </a:lnTo>
                  <a:lnTo>
                    <a:pt x="16403828" y="179704"/>
                  </a:lnTo>
                  <a:lnTo>
                    <a:pt x="16416655" y="226440"/>
                  </a:lnTo>
                  <a:lnTo>
                    <a:pt x="16421100" y="276098"/>
                  </a:lnTo>
                  <a:lnTo>
                    <a:pt x="16421100" y="1380362"/>
                  </a:lnTo>
                  <a:lnTo>
                    <a:pt x="16416655" y="1430019"/>
                  </a:lnTo>
                  <a:lnTo>
                    <a:pt x="16403828" y="1476755"/>
                  </a:lnTo>
                  <a:lnTo>
                    <a:pt x="16383381" y="1519681"/>
                  </a:lnTo>
                  <a:lnTo>
                    <a:pt x="16356203" y="1558289"/>
                  </a:lnTo>
                  <a:lnTo>
                    <a:pt x="16322929" y="1591563"/>
                  </a:lnTo>
                  <a:lnTo>
                    <a:pt x="16284321" y="1618741"/>
                  </a:lnTo>
                  <a:lnTo>
                    <a:pt x="16241394" y="1639188"/>
                  </a:lnTo>
                  <a:lnTo>
                    <a:pt x="16194659" y="1652015"/>
                  </a:lnTo>
                  <a:lnTo>
                    <a:pt x="16145002" y="1656460"/>
                  </a:lnTo>
                  <a:lnTo>
                    <a:pt x="276110" y="1656460"/>
                  </a:lnTo>
                  <a:lnTo>
                    <a:pt x="226479" y="1652015"/>
                  </a:lnTo>
                  <a:lnTo>
                    <a:pt x="179768" y="1639188"/>
                  </a:lnTo>
                  <a:lnTo>
                    <a:pt x="136753" y="1618741"/>
                  </a:lnTo>
                  <a:lnTo>
                    <a:pt x="98221" y="1591563"/>
                  </a:lnTo>
                  <a:lnTo>
                    <a:pt x="64935" y="1558289"/>
                  </a:lnTo>
                  <a:lnTo>
                    <a:pt x="37693" y="1519681"/>
                  </a:lnTo>
                  <a:lnTo>
                    <a:pt x="17271" y="1476755"/>
                  </a:lnTo>
                  <a:lnTo>
                    <a:pt x="4445" y="1430019"/>
                  </a:lnTo>
                  <a:lnTo>
                    <a:pt x="0" y="1380362"/>
                  </a:lnTo>
                  <a:lnTo>
                    <a:pt x="0" y="276098"/>
                  </a:lnTo>
                  <a:close/>
                </a:path>
              </a:pathLst>
            </a:custGeom>
            <a:ln w="28956">
              <a:solidFill>
                <a:srgbClr val="D0DB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08024" y="2385821"/>
            <a:ext cx="157702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2415" marR="5080" indent="-2800350">
              <a:lnSpc>
                <a:spcPct val="100000"/>
              </a:lnSpc>
              <a:spcBef>
                <a:spcPts val="100"/>
              </a:spcBef>
            </a:pP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Once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milk 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procured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retail store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has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distribute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milk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houses.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But 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retail store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does not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distribute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milk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every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single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house.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supplies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milk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those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houses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subscribed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4028" y="5068823"/>
            <a:ext cx="4018915" cy="3872865"/>
            <a:chOff x="7844028" y="5068823"/>
            <a:chExt cx="4018915" cy="38728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4028" y="5276087"/>
              <a:ext cx="4018787" cy="34533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0228" y="5068823"/>
              <a:ext cx="3870960" cy="387248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6088" y="5003291"/>
            <a:ext cx="4175760" cy="38618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33091" y="4204715"/>
            <a:ext cx="1391411" cy="49926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53100" y="6591103"/>
            <a:ext cx="2021205" cy="861694"/>
            <a:chOff x="5753100" y="6591103"/>
            <a:chExt cx="2021205" cy="861694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3100" y="6591103"/>
              <a:ext cx="2020824" cy="8612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32347" y="6655308"/>
              <a:ext cx="1870075" cy="721995"/>
            </a:xfrm>
            <a:custGeom>
              <a:avLst/>
              <a:gdLst/>
              <a:ahLst/>
              <a:cxnLst/>
              <a:rect l="l" t="t" r="r" b="b"/>
              <a:pathLst>
                <a:path w="1870075" h="721995">
                  <a:moveTo>
                    <a:pt x="1508886" y="0"/>
                  </a:moveTo>
                  <a:lnTo>
                    <a:pt x="1508886" y="180467"/>
                  </a:lnTo>
                  <a:lnTo>
                    <a:pt x="0" y="180467"/>
                  </a:lnTo>
                  <a:lnTo>
                    <a:pt x="0" y="541401"/>
                  </a:lnTo>
                  <a:lnTo>
                    <a:pt x="1508886" y="541401"/>
                  </a:lnTo>
                  <a:lnTo>
                    <a:pt x="1508886" y="721868"/>
                  </a:lnTo>
                  <a:lnTo>
                    <a:pt x="1869567" y="360934"/>
                  </a:lnTo>
                  <a:lnTo>
                    <a:pt x="150888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33110" y="6656070"/>
              <a:ext cx="1870075" cy="721995"/>
            </a:xfrm>
            <a:custGeom>
              <a:avLst/>
              <a:gdLst/>
              <a:ahLst/>
              <a:cxnLst/>
              <a:rect l="l" t="t" r="r" b="b"/>
              <a:pathLst>
                <a:path w="1870075" h="721995">
                  <a:moveTo>
                    <a:pt x="0" y="180466"/>
                  </a:moveTo>
                  <a:lnTo>
                    <a:pt x="1508887" y="180466"/>
                  </a:lnTo>
                  <a:lnTo>
                    <a:pt x="1508887" y="0"/>
                  </a:lnTo>
                  <a:lnTo>
                    <a:pt x="1869566" y="360933"/>
                  </a:lnTo>
                  <a:lnTo>
                    <a:pt x="1508887" y="721867"/>
                  </a:lnTo>
                  <a:lnTo>
                    <a:pt x="1508887" y="541400"/>
                  </a:lnTo>
                  <a:lnTo>
                    <a:pt x="0" y="541400"/>
                  </a:lnTo>
                  <a:lnTo>
                    <a:pt x="0" y="18046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095491" y="6189345"/>
            <a:ext cx="1085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Supplies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46194" y="4294123"/>
            <a:ext cx="330200" cy="97536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House1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46194" y="5871464"/>
            <a:ext cx="330200" cy="97536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House2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46194" y="7964169"/>
            <a:ext cx="330200" cy="9842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Housen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77928" y="4972811"/>
            <a:ext cx="2167255" cy="1234440"/>
            <a:chOff x="12377928" y="4972811"/>
            <a:chExt cx="2167255" cy="1234440"/>
          </a:xfrm>
        </p:grpSpPr>
        <p:sp>
          <p:nvSpPr>
            <p:cNvPr id="22" name="object 22"/>
            <p:cNvSpPr/>
            <p:nvPr/>
          </p:nvSpPr>
          <p:spPr>
            <a:xfrm>
              <a:off x="12377928" y="5097271"/>
              <a:ext cx="2097405" cy="1109980"/>
            </a:xfrm>
            <a:custGeom>
              <a:avLst/>
              <a:gdLst/>
              <a:ahLst/>
              <a:cxnLst/>
              <a:rect l="l" t="t" r="r" b="b"/>
              <a:pathLst>
                <a:path w="2097405" h="1109979">
                  <a:moveTo>
                    <a:pt x="2084070" y="0"/>
                  </a:moveTo>
                  <a:lnTo>
                    <a:pt x="0" y="1084326"/>
                  </a:lnTo>
                  <a:lnTo>
                    <a:pt x="13207" y="1109726"/>
                  </a:lnTo>
                  <a:lnTo>
                    <a:pt x="2097278" y="25400"/>
                  </a:lnTo>
                  <a:lnTo>
                    <a:pt x="208407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8790" y="5070347"/>
              <a:ext cx="95884" cy="7746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58928" y="4972811"/>
              <a:ext cx="1104899" cy="68580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2384024" y="6891528"/>
            <a:ext cx="2305685" cy="86995"/>
          </a:xfrm>
          <a:custGeom>
            <a:avLst/>
            <a:gdLst/>
            <a:ahLst/>
            <a:cxnLst/>
            <a:rect l="l" t="t" r="r" b="b"/>
            <a:pathLst>
              <a:path w="2305684" h="86995">
                <a:moveTo>
                  <a:pt x="2305685" y="43434"/>
                </a:moveTo>
                <a:lnTo>
                  <a:pt x="2276983" y="28956"/>
                </a:lnTo>
                <a:lnTo>
                  <a:pt x="2219960" y="0"/>
                </a:lnTo>
                <a:lnTo>
                  <a:pt x="2219960" y="28956"/>
                </a:lnTo>
                <a:lnTo>
                  <a:pt x="0" y="28956"/>
                </a:lnTo>
                <a:lnTo>
                  <a:pt x="0" y="57912"/>
                </a:lnTo>
                <a:lnTo>
                  <a:pt x="2219960" y="57912"/>
                </a:lnTo>
                <a:lnTo>
                  <a:pt x="2219960" y="86880"/>
                </a:lnTo>
                <a:lnTo>
                  <a:pt x="2277237" y="57912"/>
                </a:lnTo>
                <a:lnTo>
                  <a:pt x="2305685" y="43434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909042" y="6427470"/>
            <a:ext cx="1241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scribe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5220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Relating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Example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Our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134343" y="2996329"/>
            <a:ext cx="3865245" cy="2084705"/>
            <a:chOff x="11134343" y="2996329"/>
            <a:chExt cx="3865245" cy="2084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34343" y="2996329"/>
              <a:ext cx="3864863" cy="20846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231879" y="3072383"/>
              <a:ext cx="3672840" cy="1932305"/>
            </a:xfrm>
            <a:custGeom>
              <a:avLst/>
              <a:gdLst/>
              <a:ahLst/>
              <a:cxnLst/>
              <a:rect l="l" t="t" r="r" b="b"/>
              <a:pathLst>
                <a:path w="3672840" h="1932304">
                  <a:moveTo>
                    <a:pt x="3350768" y="0"/>
                  </a:moveTo>
                  <a:lnTo>
                    <a:pt x="322072" y="0"/>
                  </a:lnTo>
                  <a:lnTo>
                    <a:pt x="274447" y="3429"/>
                  </a:lnTo>
                  <a:lnTo>
                    <a:pt x="228980" y="13589"/>
                  </a:lnTo>
                  <a:lnTo>
                    <a:pt x="186309" y="29972"/>
                  </a:lnTo>
                  <a:lnTo>
                    <a:pt x="146685" y="51816"/>
                  </a:lnTo>
                  <a:lnTo>
                    <a:pt x="110744" y="78994"/>
                  </a:lnTo>
                  <a:lnTo>
                    <a:pt x="78994" y="110744"/>
                  </a:lnTo>
                  <a:lnTo>
                    <a:pt x="51816" y="146685"/>
                  </a:lnTo>
                  <a:lnTo>
                    <a:pt x="29972" y="186182"/>
                  </a:lnTo>
                  <a:lnTo>
                    <a:pt x="13589" y="228981"/>
                  </a:lnTo>
                  <a:lnTo>
                    <a:pt x="3428" y="274447"/>
                  </a:lnTo>
                  <a:lnTo>
                    <a:pt x="0" y="321945"/>
                  </a:lnTo>
                  <a:lnTo>
                    <a:pt x="0" y="1609979"/>
                  </a:lnTo>
                  <a:lnTo>
                    <a:pt x="3428" y="1657477"/>
                  </a:lnTo>
                  <a:lnTo>
                    <a:pt x="13589" y="1702943"/>
                  </a:lnTo>
                  <a:lnTo>
                    <a:pt x="29972" y="1745742"/>
                  </a:lnTo>
                  <a:lnTo>
                    <a:pt x="51816" y="1785239"/>
                  </a:lnTo>
                  <a:lnTo>
                    <a:pt x="78994" y="1821180"/>
                  </a:lnTo>
                  <a:lnTo>
                    <a:pt x="110744" y="1852930"/>
                  </a:lnTo>
                  <a:lnTo>
                    <a:pt x="146685" y="1880108"/>
                  </a:lnTo>
                  <a:lnTo>
                    <a:pt x="186309" y="1901952"/>
                  </a:lnTo>
                  <a:lnTo>
                    <a:pt x="228980" y="1918335"/>
                  </a:lnTo>
                  <a:lnTo>
                    <a:pt x="274447" y="1928495"/>
                  </a:lnTo>
                  <a:lnTo>
                    <a:pt x="322072" y="1931924"/>
                  </a:lnTo>
                  <a:lnTo>
                    <a:pt x="3350768" y="1931924"/>
                  </a:lnTo>
                  <a:lnTo>
                    <a:pt x="3398393" y="1928495"/>
                  </a:lnTo>
                  <a:lnTo>
                    <a:pt x="3443858" y="1918335"/>
                  </a:lnTo>
                  <a:lnTo>
                    <a:pt x="3486531" y="1901952"/>
                  </a:lnTo>
                  <a:lnTo>
                    <a:pt x="3526154" y="1880108"/>
                  </a:lnTo>
                  <a:lnTo>
                    <a:pt x="3562096" y="1852930"/>
                  </a:lnTo>
                  <a:lnTo>
                    <a:pt x="3593846" y="1821180"/>
                  </a:lnTo>
                  <a:lnTo>
                    <a:pt x="3621024" y="1785239"/>
                  </a:lnTo>
                  <a:lnTo>
                    <a:pt x="3642868" y="1745742"/>
                  </a:lnTo>
                  <a:lnTo>
                    <a:pt x="3659251" y="1702943"/>
                  </a:lnTo>
                  <a:lnTo>
                    <a:pt x="3669410" y="1657477"/>
                  </a:lnTo>
                  <a:lnTo>
                    <a:pt x="3672839" y="1609979"/>
                  </a:lnTo>
                  <a:lnTo>
                    <a:pt x="3672839" y="321945"/>
                  </a:lnTo>
                  <a:lnTo>
                    <a:pt x="3669410" y="274447"/>
                  </a:lnTo>
                  <a:lnTo>
                    <a:pt x="3659251" y="228981"/>
                  </a:lnTo>
                  <a:lnTo>
                    <a:pt x="3642868" y="186182"/>
                  </a:lnTo>
                  <a:lnTo>
                    <a:pt x="3621024" y="146685"/>
                  </a:lnTo>
                  <a:lnTo>
                    <a:pt x="3593846" y="110744"/>
                  </a:lnTo>
                  <a:lnTo>
                    <a:pt x="3562096" y="78994"/>
                  </a:lnTo>
                  <a:lnTo>
                    <a:pt x="3526154" y="51816"/>
                  </a:lnTo>
                  <a:lnTo>
                    <a:pt x="3486531" y="29972"/>
                  </a:lnTo>
                  <a:lnTo>
                    <a:pt x="3443858" y="13589"/>
                  </a:lnTo>
                  <a:lnTo>
                    <a:pt x="3398393" y="3429"/>
                  </a:lnTo>
                  <a:lnTo>
                    <a:pt x="3350768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232641" y="3073145"/>
              <a:ext cx="3672840" cy="1932305"/>
            </a:xfrm>
            <a:custGeom>
              <a:avLst/>
              <a:gdLst/>
              <a:ahLst/>
              <a:cxnLst/>
              <a:rect l="l" t="t" r="r" b="b"/>
              <a:pathLst>
                <a:path w="3672840" h="1932304">
                  <a:moveTo>
                    <a:pt x="0" y="321945"/>
                  </a:moveTo>
                  <a:lnTo>
                    <a:pt x="3428" y="274447"/>
                  </a:lnTo>
                  <a:lnTo>
                    <a:pt x="13588" y="228980"/>
                  </a:lnTo>
                  <a:lnTo>
                    <a:pt x="29972" y="186181"/>
                  </a:lnTo>
                  <a:lnTo>
                    <a:pt x="51815" y="146684"/>
                  </a:lnTo>
                  <a:lnTo>
                    <a:pt x="78993" y="110744"/>
                  </a:lnTo>
                  <a:lnTo>
                    <a:pt x="110743" y="78994"/>
                  </a:lnTo>
                  <a:lnTo>
                    <a:pt x="146684" y="51815"/>
                  </a:lnTo>
                  <a:lnTo>
                    <a:pt x="186308" y="29972"/>
                  </a:lnTo>
                  <a:lnTo>
                    <a:pt x="228980" y="13588"/>
                  </a:lnTo>
                  <a:lnTo>
                    <a:pt x="274447" y="3428"/>
                  </a:lnTo>
                  <a:lnTo>
                    <a:pt x="322072" y="0"/>
                  </a:lnTo>
                  <a:lnTo>
                    <a:pt x="3350767" y="0"/>
                  </a:lnTo>
                  <a:lnTo>
                    <a:pt x="3398392" y="3428"/>
                  </a:lnTo>
                  <a:lnTo>
                    <a:pt x="3443859" y="13588"/>
                  </a:lnTo>
                  <a:lnTo>
                    <a:pt x="3486530" y="29972"/>
                  </a:lnTo>
                  <a:lnTo>
                    <a:pt x="3526154" y="51815"/>
                  </a:lnTo>
                  <a:lnTo>
                    <a:pt x="3562096" y="78994"/>
                  </a:lnTo>
                  <a:lnTo>
                    <a:pt x="3593846" y="110744"/>
                  </a:lnTo>
                  <a:lnTo>
                    <a:pt x="3621023" y="146684"/>
                  </a:lnTo>
                  <a:lnTo>
                    <a:pt x="3642867" y="186181"/>
                  </a:lnTo>
                  <a:lnTo>
                    <a:pt x="3659250" y="228980"/>
                  </a:lnTo>
                  <a:lnTo>
                    <a:pt x="3669411" y="274447"/>
                  </a:lnTo>
                  <a:lnTo>
                    <a:pt x="3672840" y="321945"/>
                  </a:lnTo>
                  <a:lnTo>
                    <a:pt x="3672840" y="1609978"/>
                  </a:lnTo>
                  <a:lnTo>
                    <a:pt x="3669411" y="1657477"/>
                  </a:lnTo>
                  <a:lnTo>
                    <a:pt x="3659250" y="1702942"/>
                  </a:lnTo>
                  <a:lnTo>
                    <a:pt x="3642867" y="1745741"/>
                  </a:lnTo>
                  <a:lnTo>
                    <a:pt x="3621023" y="1785239"/>
                  </a:lnTo>
                  <a:lnTo>
                    <a:pt x="3593846" y="1821179"/>
                  </a:lnTo>
                  <a:lnTo>
                    <a:pt x="3562096" y="1852929"/>
                  </a:lnTo>
                  <a:lnTo>
                    <a:pt x="3526154" y="1880107"/>
                  </a:lnTo>
                  <a:lnTo>
                    <a:pt x="3486530" y="1901952"/>
                  </a:lnTo>
                  <a:lnTo>
                    <a:pt x="3443859" y="1918334"/>
                  </a:lnTo>
                  <a:lnTo>
                    <a:pt x="3398392" y="1928494"/>
                  </a:lnTo>
                  <a:lnTo>
                    <a:pt x="3350767" y="1931924"/>
                  </a:lnTo>
                  <a:lnTo>
                    <a:pt x="322072" y="1931924"/>
                  </a:lnTo>
                  <a:lnTo>
                    <a:pt x="274447" y="1928494"/>
                  </a:lnTo>
                  <a:lnTo>
                    <a:pt x="228980" y="1918334"/>
                  </a:lnTo>
                  <a:lnTo>
                    <a:pt x="186308" y="1901952"/>
                  </a:lnTo>
                  <a:lnTo>
                    <a:pt x="146684" y="1880107"/>
                  </a:lnTo>
                  <a:lnTo>
                    <a:pt x="110743" y="1852929"/>
                  </a:lnTo>
                  <a:lnTo>
                    <a:pt x="78993" y="1821179"/>
                  </a:lnTo>
                  <a:lnTo>
                    <a:pt x="51815" y="1785239"/>
                  </a:lnTo>
                  <a:lnTo>
                    <a:pt x="29972" y="1745741"/>
                  </a:lnTo>
                  <a:lnTo>
                    <a:pt x="13588" y="1702942"/>
                  </a:lnTo>
                  <a:lnTo>
                    <a:pt x="3428" y="1657477"/>
                  </a:lnTo>
                  <a:lnTo>
                    <a:pt x="0" y="1609978"/>
                  </a:lnTo>
                  <a:lnTo>
                    <a:pt x="0" y="32194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114403" y="3803396"/>
            <a:ext cx="19043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courses.service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0791" y="2567939"/>
            <a:ext cx="2645664" cy="293979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141464" y="4786883"/>
            <a:ext cx="3444240" cy="86995"/>
          </a:xfrm>
          <a:custGeom>
            <a:avLst/>
            <a:gdLst/>
            <a:ahLst/>
            <a:cxnLst/>
            <a:rect l="l" t="t" r="r" b="b"/>
            <a:pathLst>
              <a:path w="3444240" h="86995">
                <a:moveTo>
                  <a:pt x="3444240" y="43434"/>
                </a:moveTo>
                <a:lnTo>
                  <a:pt x="3415538" y="28956"/>
                </a:lnTo>
                <a:lnTo>
                  <a:pt x="3358515" y="0"/>
                </a:lnTo>
                <a:lnTo>
                  <a:pt x="3358515" y="28968"/>
                </a:lnTo>
                <a:lnTo>
                  <a:pt x="0" y="28968"/>
                </a:lnTo>
                <a:lnTo>
                  <a:pt x="0" y="57912"/>
                </a:lnTo>
                <a:lnTo>
                  <a:pt x="3358515" y="57912"/>
                </a:lnTo>
                <a:lnTo>
                  <a:pt x="3358515" y="86868"/>
                </a:lnTo>
                <a:lnTo>
                  <a:pt x="3415792" y="57912"/>
                </a:lnTo>
                <a:lnTo>
                  <a:pt x="3444240" y="43434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41464" y="3616451"/>
            <a:ext cx="3444240" cy="86995"/>
          </a:xfrm>
          <a:custGeom>
            <a:avLst/>
            <a:gdLst/>
            <a:ahLst/>
            <a:cxnLst/>
            <a:rect l="l" t="t" r="r" b="b"/>
            <a:pathLst>
              <a:path w="3444240" h="86995">
                <a:moveTo>
                  <a:pt x="3444240" y="28968"/>
                </a:moveTo>
                <a:lnTo>
                  <a:pt x="85725" y="28968"/>
                </a:lnTo>
                <a:lnTo>
                  <a:pt x="71374" y="28968"/>
                </a:lnTo>
                <a:lnTo>
                  <a:pt x="85725" y="28956"/>
                </a:lnTo>
                <a:lnTo>
                  <a:pt x="85725" y="0"/>
                </a:lnTo>
                <a:lnTo>
                  <a:pt x="0" y="43434"/>
                </a:lnTo>
                <a:lnTo>
                  <a:pt x="85725" y="86868"/>
                </a:lnTo>
                <a:lnTo>
                  <a:pt x="85725" y="57924"/>
                </a:lnTo>
                <a:lnTo>
                  <a:pt x="3444240" y="57924"/>
                </a:lnTo>
                <a:lnTo>
                  <a:pt x="3444240" y="28968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00313" y="3121914"/>
            <a:ext cx="519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3301" y="4313301"/>
            <a:ext cx="1458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7447" y="6748445"/>
            <a:ext cx="16526510" cy="2031364"/>
            <a:chOff x="917447" y="6748445"/>
            <a:chExt cx="16526510" cy="2031364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971" y="6748445"/>
              <a:ext cx="16524732" cy="20313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31163" y="6792467"/>
              <a:ext cx="16421100" cy="1934210"/>
            </a:xfrm>
            <a:custGeom>
              <a:avLst/>
              <a:gdLst/>
              <a:ahLst/>
              <a:cxnLst/>
              <a:rect l="l" t="t" r="r" b="b"/>
              <a:pathLst>
                <a:path w="16421100" h="1934209">
                  <a:moveTo>
                    <a:pt x="16098774" y="0"/>
                  </a:moveTo>
                  <a:lnTo>
                    <a:pt x="322338" y="0"/>
                  </a:lnTo>
                  <a:lnTo>
                    <a:pt x="274701" y="3429"/>
                  </a:lnTo>
                  <a:lnTo>
                    <a:pt x="229235" y="13589"/>
                  </a:lnTo>
                  <a:lnTo>
                    <a:pt x="186448" y="29972"/>
                  </a:lnTo>
                  <a:lnTo>
                    <a:pt x="146824" y="51943"/>
                  </a:lnTo>
                  <a:lnTo>
                    <a:pt x="110858" y="78994"/>
                  </a:lnTo>
                  <a:lnTo>
                    <a:pt x="79057" y="110871"/>
                  </a:lnTo>
                  <a:lnTo>
                    <a:pt x="51930" y="146812"/>
                  </a:lnTo>
                  <a:lnTo>
                    <a:pt x="29959" y="186436"/>
                  </a:lnTo>
                  <a:lnTo>
                    <a:pt x="13652" y="229235"/>
                  </a:lnTo>
                  <a:lnTo>
                    <a:pt x="3492" y="274701"/>
                  </a:lnTo>
                  <a:lnTo>
                    <a:pt x="0" y="322326"/>
                  </a:lnTo>
                  <a:lnTo>
                    <a:pt x="0" y="1611376"/>
                  </a:lnTo>
                  <a:lnTo>
                    <a:pt x="3492" y="1659001"/>
                  </a:lnTo>
                  <a:lnTo>
                    <a:pt x="13652" y="1704467"/>
                  </a:lnTo>
                  <a:lnTo>
                    <a:pt x="29959" y="1747266"/>
                  </a:lnTo>
                  <a:lnTo>
                    <a:pt x="51930" y="1786890"/>
                  </a:lnTo>
                  <a:lnTo>
                    <a:pt x="79057" y="1822831"/>
                  </a:lnTo>
                  <a:lnTo>
                    <a:pt x="110858" y="1854708"/>
                  </a:lnTo>
                  <a:lnTo>
                    <a:pt x="146824" y="1881759"/>
                  </a:lnTo>
                  <a:lnTo>
                    <a:pt x="186448" y="1903730"/>
                  </a:lnTo>
                  <a:lnTo>
                    <a:pt x="229235" y="1920113"/>
                  </a:lnTo>
                  <a:lnTo>
                    <a:pt x="274701" y="1930146"/>
                  </a:lnTo>
                  <a:lnTo>
                    <a:pt x="322338" y="1933702"/>
                  </a:lnTo>
                  <a:lnTo>
                    <a:pt x="16098774" y="1933702"/>
                  </a:lnTo>
                  <a:lnTo>
                    <a:pt x="16146399" y="1930146"/>
                  </a:lnTo>
                  <a:lnTo>
                    <a:pt x="16191865" y="1920113"/>
                  </a:lnTo>
                  <a:lnTo>
                    <a:pt x="16234664" y="1903730"/>
                  </a:lnTo>
                  <a:lnTo>
                    <a:pt x="16274288" y="1881759"/>
                  </a:lnTo>
                  <a:lnTo>
                    <a:pt x="16310229" y="1854708"/>
                  </a:lnTo>
                  <a:lnTo>
                    <a:pt x="16342106" y="1822831"/>
                  </a:lnTo>
                  <a:lnTo>
                    <a:pt x="16369157" y="1786890"/>
                  </a:lnTo>
                  <a:lnTo>
                    <a:pt x="16391128" y="1747266"/>
                  </a:lnTo>
                  <a:lnTo>
                    <a:pt x="16407511" y="1704467"/>
                  </a:lnTo>
                  <a:lnTo>
                    <a:pt x="16417544" y="1659001"/>
                  </a:lnTo>
                  <a:lnTo>
                    <a:pt x="16421100" y="1611376"/>
                  </a:lnTo>
                  <a:lnTo>
                    <a:pt x="16421100" y="322326"/>
                  </a:lnTo>
                  <a:lnTo>
                    <a:pt x="16417544" y="274701"/>
                  </a:lnTo>
                  <a:lnTo>
                    <a:pt x="16407511" y="229235"/>
                  </a:lnTo>
                  <a:lnTo>
                    <a:pt x="16391128" y="186436"/>
                  </a:lnTo>
                  <a:lnTo>
                    <a:pt x="16369157" y="146812"/>
                  </a:lnTo>
                  <a:lnTo>
                    <a:pt x="16342106" y="110871"/>
                  </a:lnTo>
                  <a:lnTo>
                    <a:pt x="16310229" y="78994"/>
                  </a:lnTo>
                  <a:lnTo>
                    <a:pt x="16274288" y="51943"/>
                  </a:lnTo>
                  <a:lnTo>
                    <a:pt x="16234664" y="29972"/>
                  </a:lnTo>
                  <a:lnTo>
                    <a:pt x="16191865" y="13589"/>
                  </a:lnTo>
                  <a:lnTo>
                    <a:pt x="16146399" y="3429"/>
                  </a:lnTo>
                  <a:lnTo>
                    <a:pt x="160987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1925" y="6793229"/>
              <a:ext cx="16421100" cy="1934210"/>
            </a:xfrm>
            <a:custGeom>
              <a:avLst/>
              <a:gdLst/>
              <a:ahLst/>
              <a:cxnLst/>
              <a:rect l="l" t="t" r="r" b="b"/>
              <a:pathLst>
                <a:path w="16421100" h="1934209">
                  <a:moveTo>
                    <a:pt x="0" y="322326"/>
                  </a:moveTo>
                  <a:lnTo>
                    <a:pt x="3492" y="274701"/>
                  </a:lnTo>
                  <a:lnTo>
                    <a:pt x="13652" y="229235"/>
                  </a:lnTo>
                  <a:lnTo>
                    <a:pt x="29959" y="186436"/>
                  </a:lnTo>
                  <a:lnTo>
                    <a:pt x="51930" y="146812"/>
                  </a:lnTo>
                  <a:lnTo>
                    <a:pt x="79057" y="110871"/>
                  </a:lnTo>
                  <a:lnTo>
                    <a:pt x="110858" y="78994"/>
                  </a:lnTo>
                  <a:lnTo>
                    <a:pt x="146824" y="51943"/>
                  </a:lnTo>
                  <a:lnTo>
                    <a:pt x="186448" y="29972"/>
                  </a:lnTo>
                  <a:lnTo>
                    <a:pt x="229235" y="13589"/>
                  </a:lnTo>
                  <a:lnTo>
                    <a:pt x="274701" y="3429"/>
                  </a:lnTo>
                  <a:lnTo>
                    <a:pt x="322338" y="0"/>
                  </a:lnTo>
                  <a:lnTo>
                    <a:pt x="16098773" y="0"/>
                  </a:lnTo>
                  <a:lnTo>
                    <a:pt x="16146398" y="3429"/>
                  </a:lnTo>
                  <a:lnTo>
                    <a:pt x="16191864" y="13589"/>
                  </a:lnTo>
                  <a:lnTo>
                    <a:pt x="16234664" y="29972"/>
                  </a:lnTo>
                  <a:lnTo>
                    <a:pt x="16274288" y="51943"/>
                  </a:lnTo>
                  <a:lnTo>
                    <a:pt x="16310229" y="78994"/>
                  </a:lnTo>
                  <a:lnTo>
                    <a:pt x="16342106" y="110871"/>
                  </a:lnTo>
                  <a:lnTo>
                    <a:pt x="16369156" y="146812"/>
                  </a:lnTo>
                  <a:lnTo>
                    <a:pt x="16391127" y="186436"/>
                  </a:lnTo>
                  <a:lnTo>
                    <a:pt x="16407510" y="229235"/>
                  </a:lnTo>
                  <a:lnTo>
                    <a:pt x="16417543" y="274701"/>
                  </a:lnTo>
                  <a:lnTo>
                    <a:pt x="16421100" y="322326"/>
                  </a:lnTo>
                  <a:lnTo>
                    <a:pt x="16421100" y="1611376"/>
                  </a:lnTo>
                  <a:lnTo>
                    <a:pt x="16417543" y="1659001"/>
                  </a:lnTo>
                  <a:lnTo>
                    <a:pt x="16407510" y="1704467"/>
                  </a:lnTo>
                  <a:lnTo>
                    <a:pt x="16391127" y="1747266"/>
                  </a:lnTo>
                  <a:lnTo>
                    <a:pt x="16369156" y="1786890"/>
                  </a:lnTo>
                  <a:lnTo>
                    <a:pt x="16342106" y="1822831"/>
                  </a:lnTo>
                  <a:lnTo>
                    <a:pt x="16310229" y="1854708"/>
                  </a:lnTo>
                  <a:lnTo>
                    <a:pt x="16274288" y="1881759"/>
                  </a:lnTo>
                  <a:lnTo>
                    <a:pt x="16234664" y="1903730"/>
                  </a:lnTo>
                  <a:lnTo>
                    <a:pt x="16191864" y="1920113"/>
                  </a:lnTo>
                  <a:lnTo>
                    <a:pt x="16146398" y="1930146"/>
                  </a:lnTo>
                  <a:lnTo>
                    <a:pt x="16098773" y="1933702"/>
                  </a:lnTo>
                  <a:lnTo>
                    <a:pt x="322338" y="1933702"/>
                  </a:lnTo>
                  <a:lnTo>
                    <a:pt x="274701" y="1930146"/>
                  </a:lnTo>
                  <a:lnTo>
                    <a:pt x="229235" y="1920113"/>
                  </a:lnTo>
                  <a:lnTo>
                    <a:pt x="186448" y="1903730"/>
                  </a:lnTo>
                  <a:lnTo>
                    <a:pt x="146824" y="1881759"/>
                  </a:lnTo>
                  <a:lnTo>
                    <a:pt x="110858" y="1854708"/>
                  </a:lnTo>
                  <a:lnTo>
                    <a:pt x="79057" y="1822831"/>
                  </a:lnTo>
                  <a:lnTo>
                    <a:pt x="51930" y="1786890"/>
                  </a:lnTo>
                  <a:lnTo>
                    <a:pt x="29959" y="1747266"/>
                  </a:lnTo>
                  <a:lnTo>
                    <a:pt x="13652" y="1704467"/>
                  </a:lnTo>
                  <a:lnTo>
                    <a:pt x="3492" y="1659001"/>
                  </a:lnTo>
                  <a:lnTo>
                    <a:pt x="0" y="1611376"/>
                  </a:lnTo>
                  <a:lnTo>
                    <a:pt x="0" y="32232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02563" y="7010272"/>
            <a:ext cx="15290800" cy="13512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application</a:t>
            </a:r>
            <a:r>
              <a:rPr dirty="0" sz="24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courses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milk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retail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store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400" spc="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courses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request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400" spc="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call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 response,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5220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Relating</a:t>
            </a:r>
            <a:r>
              <a:rPr dirty="0" sz="5600" spc="-10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Example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Our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187183" y="3452005"/>
            <a:ext cx="3865245" cy="2084705"/>
            <a:chOff x="7187183" y="3452005"/>
            <a:chExt cx="3865245" cy="2084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7183" y="3452005"/>
              <a:ext cx="3864864" cy="20846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86243" y="3526535"/>
              <a:ext cx="3672840" cy="1933575"/>
            </a:xfrm>
            <a:custGeom>
              <a:avLst/>
              <a:gdLst/>
              <a:ahLst/>
              <a:cxnLst/>
              <a:rect l="l" t="t" r="r" b="b"/>
              <a:pathLst>
                <a:path w="3672840" h="1933575">
                  <a:moveTo>
                    <a:pt x="3350767" y="0"/>
                  </a:moveTo>
                  <a:lnTo>
                    <a:pt x="322072" y="0"/>
                  </a:lnTo>
                  <a:lnTo>
                    <a:pt x="274447" y="3429"/>
                  </a:lnTo>
                  <a:lnTo>
                    <a:pt x="228980" y="13589"/>
                  </a:lnTo>
                  <a:lnTo>
                    <a:pt x="186308" y="29972"/>
                  </a:lnTo>
                  <a:lnTo>
                    <a:pt x="146684" y="51943"/>
                  </a:lnTo>
                  <a:lnTo>
                    <a:pt x="110744" y="78994"/>
                  </a:lnTo>
                  <a:lnTo>
                    <a:pt x="78994" y="110744"/>
                  </a:lnTo>
                  <a:lnTo>
                    <a:pt x="51815" y="146812"/>
                  </a:lnTo>
                  <a:lnTo>
                    <a:pt x="29972" y="186309"/>
                  </a:lnTo>
                  <a:lnTo>
                    <a:pt x="13588" y="229108"/>
                  </a:lnTo>
                  <a:lnTo>
                    <a:pt x="3428" y="274574"/>
                  </a:lnTo>
                  <a:lnTo>
                    <a:pt x="0" y="322199"/>
                  </a:lnTo>
                  <a:lnTo>
                    <a:pt x="0" y="1611249"/>
                  </a:lnTo>
                  <a:lnTo>
                    <a:pt x="3428" y="1658874"/>
                  </a:lnTo>
                  <a:lnTo>
                    <a:pt x="13588" y="1704340"/>
                  </a:lnTo>
                  <a:lnTo>
                    <a:pt x="29972" y="1747139"/>
                  </a:lnTo>
                  <a:lnTo>
                    <a:pt x="51815" y="1786636"/>
                  </a:lnTo>
                  <a:lnTo>
                    <a:pt x="78994" y="1822704"/>
                  </a:lnTo>
                  <a:lnTo>
                    <a:pt x="110744" y="1854454"/>
                  </a:lnTo>
                  <a:lnTo>
                    <a:pt x="146684" y="1881505"/>
                  </a:lnTo>
                  <a:lnTo>
                    <a:pt x="186308" y="1903476"/>
                  </a:lnTo>
                  <a:lnTo>
                    <a:pt x="228980" y="1919859"/>
                  </a:lnTo>
                  <a:lnTo>
                    <a:pt x="274447" y="1930019"/>
                  </a:lnTo>
                  <a:lnTo>
                    <a:pt x="322072" y="1933448"/>
                  </a:lnTo>
                  <a:lnTo>
                    <a:pt x="3350767" y="1933448"/>
                  </a:lnTo>
                  <a:lnTo>
                    <a:pt x="3398392" y="1930019"/>
                  </a:lnTo>
                  <a:lnTo>
                    <a:pt x="3443858" y="1919859"/>
                  </a:lnTo>
                  <a:lnTo>
                    <a:pt x="3486530" y="1903476"/>
                  </a:lnTo>
                  <a:lnTo>
                    <a:pt x="3526154" y="1881505"/>
                  </a:lnTo>
                  <a:lnTo>
                    <a:pt x="3562096" y="1854454"/>
                  </a:lnTo>
                  <a:lnTo>
                    <a:pt x="3593846" y="1822704"/>
                  </a:lnTo>
                  <a:lnTo>
                    <a:pt x="3621024" y="1786636"/>
                  </a:lnTo>
                  <a:lnTo>
                    <a:pt x="3642867" y="1747139"/>
                  </a:lnTo>
                  <a:lnTo>
                    <a:pt x="3659251" y="1704340"/>
                  </a:lnTo>
                  <a:lnTo>
                    <a:pt x="3669410" y="1658874"/>
                  </a:lnTo>
                  <a:lnTo>
                    <a:pt x="3672839" y="1611249"/>
                  </a:lnTo>
                  <a:lnTo>
                    <a:pt x="3672839" y="322199"/>
                  </a:lnTo>
                  <a:lnTo>
                    <a:pt x="3669410" y="274574"/>
                  </a:lnTo>
                  <a:lnTo>
                    <a:pt x="3659251" y="229108"/>
                  </a:lnTo>
                  <a:lnTo>
                    <a:pt x="3642867" y="186309"/>
                  </a:lnTo>
                  <a:lnTo>
                    <a:pt x="3621024" y="146812"/>
                  </a:lnTo>
                  <a:lnTo>
                    <a:pt x="3593846" y="110744"/>
                  </a:lnTo>
                  <a:lnTo>
                    <a:pt x="3562096" y="78994"/>
                  </a:lnTo>
                  <a:lnTo>
                    <a:pt x="3526154" y="51943"/>
                  </a:lnTo>
                  <a:lnTo>
                    <a:pt x="3486530" y="29972"/>
                  </a:lnTo>
                  <a:lnTo>
                    <a:pt x="3443858" y="13589"/>
                  </a:lnTo>
                  <a:lnTo>
                    <a:pt x="3398392" y="3429"/>
                  </a:lnTo>
                  <a:lnTo>
                    <a:pt x="3350767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87005" y="3527297"/>
              <a:ext cx="3672840" cy="1933575"/>
            </a:xfrm>
            <a:custGeom>
              <a:avLst/>
              <a:gdLst/>
              <a:ahLst/>
              <a:cxnLst/>
              <a:rect l="l" t="t" r="r" b="b"/>
              <a:pathLst>
                <a:path w="3672840" h="1933575">
                  <a:moveTo>
                    <a:pt x="0" y="322199"/>
                  </a:moveTo>
                  <a:lnTo>
                    <a:pt x="3428" y="274574"/>
                  </a:lnTo>
                  <a:lnTo>
                    <a:pt x="13589" y="229107"/>
                  </a:lnTo>
                  <a:lnTo>
                    <a:pt x="29972" y="186308"/>
                  </a:lnTo>
                  <a:lnTo>
                    <a:pt x="51816" y="146811"/>
                  </a:lnTo>
                  <a:lnTo>
                    <a:pt x="78994" y="110744"/>
                  </a:lnTo>
                  <a:lnTo>
                    <a:pt x="110744" y="78994"/>
                  </a:lnTo>
                  <a:lnTo>
                    <a:pt x="146685" y="51943"/>
                  </a:lnTo>
                  <a:lnTo>
                    <a:pt x="186309" y="29972"/>
                  </a:lnTo>
                  <a:lnTo>
                    <a:pt x="228980" y="13588"/>
                  </a:lnTo>
                  <a:lnTo>
                    <a:pt x="274447" y="3428"/>
                  </a:lnTo>
                  <a:lnTo>
                    <a:pt x="322072" y="0"/>
                  </a:lnTo>
                  <a:lnTo>
                    <a:pt x="3350768" y="0"/>
                  </a:lnTo>
                  <a:lnTo>
                    <a:pt x="3398393" y="3428"/>
                  </a:lnTo>
                  <a:lnTo>
                    <a:pt x="3443859" y="13588"/>
                  </a:lnTo>
                  <a:lnTo>
                    <a:pt x="3486530" y="29972"/>
                  </a:lnTo>
                  <a:lnTo>
                    <a:pt x="3526154" y="51943"/>
                  </a:lnTo>
                  <a:lnTo>
                    <a:pt x="3562096" y="78994"/>
                  </a:lnTo>
                  <a:lnTo>
                    <a:pt x="3593846" y="110744"/>
                  </a:lnTo>
                  <a:lnTo>
                    <a:pt x="3621024" y="146811"/>
                  </a:lnTo>
                  <a:lnTo>
                    <a:pt x="3642868" y="186308"/>
                  </a:lnTo>
                  <a:lnTo>
                    <a:pt x="3659251" y="229107"/>
                  </a:lnTo>
                  <a:lnTo>
                    <a:pt x="3669411" y="274574"/>
                  </a:lnTo>
                  <a:lnTo>
                    <a:pt x="3672840" y="322199"/>
                  </a:lnTo>
                  <a:lnTo>
                    <a:pt x="3672840" y="1611249"/>
                  </a:lnTo>
                  <a:lnTo>
                    <a:pt x="3669411" y="1658874"/>
                  </a:lnTo>
                  <a:lnTo>
                    <a:pt x="3659251" y="1704339"/>
                  </a:lnTo>
                  <a:lnTo>
                    <a:pt x="3642868" y="1747139"/>
                  </a:lnTo>
                  <a:lnTo>
                    <a:pt x="3621024" y="1786636"/>
                  </a:lnTo>
                  <a:lnTo>
                    <a:pt x="3593846" y="1822703"/>
                  </a:lnTo>
                  <a:lnTo>
                    <a:pt x="3562096" y="1854453"/>
                  </a:lnTo>
                  <a:lnTo>
                    <a:pt x="3526154" y="1881504"/>
                  </a:lnTo>
                  <a:lnTo>
                    <a:pt x="3486530" y="1903476"/>
                  </a:lnTo>
                  <a:lnTo>
                    <a:pt x="3443859" y="1919859"/>
                  </a:lnTo>
                  <a:lnTo>
                    <a:pt x="3398393" y="1930018"/>
                  </a:lnTo>
                  <a:lnTo>
                    <a:pt x="3350768" y="1933448"/>
                  </a:lnTo>
                  <a:lnTo>
                    <a:pt x="322072" y="1933448"/>
                  </a:lnTo>
                  <a:lnTo>
                    <a:pt x="274447" y="1930018"/>
                  </a:lnTo>
                  <a:lnTo>
                    <a:pt x="228980" y="1919859"/>
                  </a:lnTo>
                  <a:lnTo>
                    <a:pt x="186309" y="1903476"/>
                  </a:lnTo>
                  <a:lnTo>
                    <a:pt x="146685" y="1881504"/>
                  </a:lnTo>
                  <a:lnTo>
                    <a:pt x="110744" y="1854453"/>
                  </a:lnTo>
                  <a:lnTo>
                    <a:pt x="78994" y="1822703"/>
                  </a:lnTo>
                  <a:lnTo>
                    <a:pt x="51816" y="1786636"/>
                  </a:lnTo>
                  <a:lnTo>
                    <a:pt x="29972" y="1747139"/>
                  </a:lnTo>
                  <a:lnTo>
                    <a:pt x="13589" y="1704339"/>
                  </a:lnTo>
                  <a:lnTo>
                    <a:pt x="3428" y="1658874"/>
                  </a:lnTo>
                  <a:lnTo>
                    <a:pt x="0" y="1611249"/>
                  </a:lnTo>
                  <a:lnTo>
                    <a:pt x="0" y="32219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6900" y="3023616"/>
            <a:ext cx="2645664" cy="29397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7356" y="2345435"/>
            <a:ext cx="2671571" cy="362407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213592" y="2863595"/>
            <a:ext cx="2517775" cy="1797050"/>
            <a:chOff x="11213592" y="2863595"/>
            <a:chExt cx="2517775" cy="17970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9288" y="3081527"/>
              <a:ext cx="1083563" cy="7284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46280" y="4267199"/>
              <a:ext cx="1190243" cy="3931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213592" y="2863595"/>
              <a:ext cx="2517775" cy="1644650"/>
            </a:xfrm>
            <a:custGeom>
              <a:avLst/>
              <a:gdLst/>
              <a:ahLst/>
              <a:cxnLst/>
              <a:rect l="l" t="t" r="r" b="b"/>
              <a:pathLst>
                <a:path w="2517775" h="1644650">
                  <a:moveTo>
                    <a:pt x="2517521" y="0"/>
                  </a:moveTo>
                  <a:lnTo>
                    <a:pt x="2422271" y="10795"/>
                  </a:lnTo>
                  <a:lnTo>
                    <a:pt x="2437765" y="34798"/>
                  </a:lnTo>
                  <a:lnTo>
                    <a:pt x="0" y="1619250"/>
                  </a:lnTo>
                  <a:lnTo>
                    <a:pt x="8127" y="1631823"/>
                  </a:lnTo>
                  <a:lnTo>
                    <a:pt x="10922" y="1644141"/>
                  </a:lnTo>
                  <a:lnTo>
                    <a:pt x="2436875" y="1101598"/>
                  </a:lnTo>
                  <a:lnTo>
                    <a:pt x="2443225" y="1129538"/>
                  </a:lnTo>
                  <a:lnTo>
                    <a:pt x="2517521" y="1068958"/>
                  </a:lnTo>
                  <a:lnTo>
                    <a:pt x="2424429" y="1045844"/>
                  </a:lnTo>
                  <a:lnTo>
                    <a:pt x="2430652" y="1073784"/>
                  </a:lnTo>
                  <a:lnTo>
                    <a:pt x="84708" y="1598294"/>
                  </a:lnTo>
                  <a:lnTo>
                    <a:pt x="2453386" y="58674"/>
                  </a:lnTo>
                  <a:lnTo>
                    <a:pt x="2469006" y="82676"/>
                  </a:lnTo>
                  <a:lnTo>
                    <a:pt x="251752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4943856" y="5242559"/>
            <a:ext cx="1945005" cy="86995"/>
          </a:xfrm>
          <a:custGeom>
            <a:avLst/>
            <a:gdLst/>
            <a:ahLst/>
            <a:cxnLst/>
            <a:rect l="l" t="t" r="r" b="b"/>
            <a:pathLst>
              <a:path w="1945004" h="86995">
                <a:moveTo>
                  <a:pt x="1944497" y="43561"/>
                </a:moveTo>
                <a:lnTo>
                  <a:pt x="1915795" y="28956"/>
                </a:lnTo>
                <a:lnTo>
                  <a:pt x="1858772" y="0"/>
                </a:lnTo>
                <a:lnTo>
                  <a:pt x="1858772" y="28968"/>
                </a:lnTo>
                <a:lnTo>
                  <a:pt x="0" y="28968"/>
                </a:lnTo>
                <a:lnTo>
                  <a:pt x="0" y="57912"/>
                </a:lnTo>
                <a:lnTo>
                  <a:pt x="1858772" y="57912"/>
                </a:lnTo>
                <a:lnTo>
                  <a:pt x="1858772" y="86868"/>
                </a:lnTo>
                <a:lnTo>
                  <a:pt x="1916049" y="57912"/>
                </a:lnTo>
                <a:lnTo>
                  <a:pt x="1944497" y="43561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43856" y="4072127"/>
            <a:ext cx="1945005" cy="86995"/>
          </a:xfrm>
          <a:custGeom>
            <a:avLst/>
            <a:gdLst/>
            <a:ahLst/>
            <a:cxnLst/>
            <a:rect l="l" t="t" r="r" b="b"/>
            <a:pathLst>
              <a:path w="1945004" h="86995">
                <a:moveTo>
                  <a:pt x="1944497" y="28956"/>
                </a:moveTo>
                <a:lnTo>
                  <a:pt x="85725" y="28956"/>
                </a:lnTo>
                <a:lnTo>
                  <a:pt x="85725" y="0"/>
                </a:lnTo>
                <a:lnTo>
                  <a:pt x="0" y="43434"/>
                </a:lnTo>
                <a:lnTo>
                  <a:pt x="85725" y="86868"/>
                </a:lnTo>
                <a:lnTo>
                  <a:pt x="85725" y="57912"/>
                </a:lnTo>
                <a:lnTo>
                  <a:pt x="1944497" y="57912"/>
                </a:lnTo>
                <a:lnTo>
                  <a:pt x="1944497" y="28956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77154" y="4118863"/>
            <a:ext cx="4893310" cy="103759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3001010">
              <a:lnSpc>
                <a:spcPct val="100000"/>
              </a:lnSpc>
              <a:spcBef>
                <a:spcPts val="120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courses.service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4166" y="3577844"/>
            <a:ext cx="519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7447" y="7066953"/>
            <a:ext cx="16526510" cy="1891664"/>
            <a:chOff x="917447" y="7066953"/>
            <a:chExt cx="16526510" cy="1891664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971" y="7066953"/>
              <a:ext cx="16524732" cy="18911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31163" y="7110983"/>
              <a:ext cx="16421100" cy="1793875"/>
            </a:xfrm>
            <a:custGeom>
              <a:avLst/>
              <a:gdLst/>
              <a:ahLst/>
              <a:cxnLst/>
              <a:rect l="l" t="t" r="r" b="b"/>
              <a:pathLst>
                <a:path w="16421100" h="1793875">
                  <a:moveTo>
                    <a:pt x="16122142" y="0"/>
                  </a:moveTo>
                  <a:lnTo>
                    <a:pt x="298958" y="0"/>
                  </a:lnTo>
                  <a:lnTo>
                    <a:pt x="250469" y="3937"/>
                  </a:lnTo>
                  <a:lnTo>
                    <a:pt x="204457" y="15240"/>
                  </a:lnTo>
                  <a:lnTo>
                    <a:pt x="161569" y="33401"/>
                  </a:lnTo>
                  <a:lnTo>
                    <a:pt x="122389" y="57658"/>
                  </a:lnTo>
                  <a:lnTo>
                    <a:pt x="87566" y="87503"/>
                  </a:lnTo>
                  <a:lnTo>
                    <a:pt x="57683" y="122428"/>
                  </a:lnTo>
                  <a:lnTo>
                    <a:pt x="33362" y="161544"/>
                  </a:lnTo>
                  <a:lnTo>
                    <a:pt x="15240" y="204470"/>
                  </a:lnTo>
                  <a:lnTo>
                    <a:pt x="3911" y="250444"/>
                  </a:lnTo>
                  <a:lnTo>
                    <a:pt x="0" y="298958"/>
                  </a:lnTo>
                  <a:lnTo>
                    <a:pt x="0" y="1494663"/>
                  </a:lnTo>
                  <a:lnTo>
                    <a:pt x="3911" y="1543177"/>
                  </a:lnTo>
                  <a:lnTo>
                    <a:pt x="15240" y="1589151"/>
                  </a:lnTo>
                  <a:lnTo>
                    <a:pt x="33362" y="1632077"/>
                  </a:lnTo>
                  <a:lnTo>
                    <a:pt x="57683" y="1671193"/>
                  </a:lnTo>
                  <a:lnTo>
                    <a:pt x="87566" y="1706118"/>
                  </a:lnTo>
                  <a:lnTo>
                    <a:pt x="122389" y="1735963"/>
                  </a:lnTo>
                  <a:lnTo>
                    <a:pt x="161569" y="1760220"/>
                  </a:lnTo>
                  <a:lnTo>
                    <a:pt x="204457" y="1778381"/>
                  </a:lnTo>
                  <a:lnTo>
                    <a:pt x="250469" y="1789684"/>
                  </a:lnTo>
                  <a:lnTo>
                    <a:pt x="298958" y="1793621"/>
                  </a:lnTo>
                  <a:lnTo>
                    <a:pt x="16122142" y="1793621"/>
                  </a:lnTo>
                  <a:lnTo>
                    <a:pt x="16170656" y="1789684"/>
                  </a:lnTo>
                  <a:lnTo>
                    <a:pt x="16216630" y="1778381"/>
                  </a:lnTo>
                  <a:lnTo>
                    <a:pt x="16259556" y="1760220"/>
                  </a:lnTo>
                  <a:lnTo>
                    <a:pt x="16298672" y="1735963"/>
                  </a:lnTo>
                  <a:lnTo>
                    <a:pt x="16333470" y="1706118"/>
                  </a:lnTo>
                  <a:lnTo>
                    <a:pt x="16363442" y="1671193"/>
                  </a:lnTo>
                  <a:lnTo>
                    <a:pt x="16387699" y="1632077"/>
                  </a:lnTo>
                  <a:lnTo>
                    <a:pt x="16405860" y="1589151"/>
                  </a:lnTo>
                  <a:lnTo>
                    <a:pt x="16417163" y="1543177"/>
                  </a:lnTo>
                  <a:lnTo>
                    <a:pt x="16421100" y="1494663"/>
                  </a:lnTo>
                  <a:lnTo>
                    <a:pt x="16421100" y="298958"/>
                  </a:lnTo>
                  <a:lnTo>
                    <a:pt x="16417163" y="250444"/>
                  </a:lnTo>
                  <a:lnTo>
                    <a:pt x="16405860" y="204470"/>
                  </a:lnTo>
                  <a:lnTo>
                    <a:pt x="16387699" y="161544"/>
                  </a:lnTo>
                  <a:lnTo>
                    <a:pt x="16363442" y="122428"/>
                  </a:lnTo>
                  <a:lnTo>
                    <a:pt x="16333470" y="87503"/>
                  </a:lnTo>
                  <a:lnTo>
                    <a:pt x="16298672" y="57658"/>
                  </a:lnTo>
                  <a:lnTo>
                    <a:pt x="16259556" y="33401"/>
                  </a:lnTo>
                  <a:lnTo>
                    <a:pt x="16216630" y="15240"/>
                  </a:lnTo>
                  <a:lnTo>
                    <a:pt x="16170656" y="3937"/>
                  </a:lnTo>
                  <a:lnTo>
                    <a:pt x="161221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31925" y="7111745"/>
              <a:ext cx="16421100" cy="1793875"/>
            </a:xfrm>
            <a:custGeom>
              <a:avLst/>
              <a:gdLst/>
              <a:ahLst/>
              <a:cxnLst/>
              <a:rect l="l" t="t" r="r" b="b"/>
              <a:pathLst>
                <a:path w="16421100" h="1793875">
                  <a:moveTo>
                    <a:pt x="0" y="298957"/>
                  </a:moveTo>
                  <a:lnTo>
                    <a:pt x="3911" y="250443"/>
                  </a:lnTo>
                  <a:lnTo>
                    <a:pt x="15240" y="204469"/>
                  </a:lnTo>
                  <a:lnTo>
                    <a:pt x="33362" y="161543"/>
                  </a:lnTo>
                  <a:lnTo>
                    <a:pt x="57683" y="122427"/>
                  </a:lnTo>
                  <a:lnTo>
                    <a:pt x="87566" y="87502"/>
                  </a:lnTo>
                  <a:lnTo>
                    <a:pt x="122389" y="57657"/>
                  </a:lnTo>
                  <a:lnTo>
                    <a:pt x="161569" y="33400"/>
                  </a:lnTo>
                  <a:lnTo>
                    <a:pt x="204457" y="15239"/>
                  </a:lnTo>
                  <a:lnTo>
                    <a:pt x="250469" y="3936"/>
                  </a:lnTo>
                  <a:lnTo>
                    <a:pt x="298958" y="0"/>
                  </a:lnTo>
                  <a:lnTo>
                    <a:pt x="16122142" y="0"/>
                  </a:lnTo>
                  <a:lnTo>
                    <a:pt x="16170656" y="3936"/>
                  </a:lnTo>
                  <a:lnTo>
                    <a:pt x="16216630" y="15239"/>
                  </a:lnTo>
                  <a:lnTo>
                    <a:pt x="16259556" y="33400"/>
                  </a:lnTo>
                  <a:lnTo>
                    <a:pt x="16298672" y="57657"/>
                  </a:lnTo>
                  <a:lnTo>
                    <a:pt x="16333469" y="87502"/>
                  </a:lnTo>
                  <a:lnTo>
                    <a:pt x="16363442" y="122427"/>
                  </a:lnTo>
                  <a:lnTo>
                    <a:pt x="16387698" y="161543"/>
                  </a:lnTo>
                  <a:lnTo>
                    <a:pt x="16405860" y="204469"/>
                  </a:lnTo>
                  <a:lnTo>
                    <a:pt x="16417163" y="250443"/>
                  </a:lnTo>
                  <a:lnTo>
                    <a:pt x="16421100" y="298957"/>
                  </a:lnTo>
                  <a:lnTo>
                    <a:pt x="16421100" y="1494662"/>
                  </a:lnTo>
                  <a:lnTo>
                    <a:pt x="16417163" y="1543177"/>
                  </a:lnTo>
                  <a:lnTo>
                    <a:pt x="16405860" y="1589150"/>
                  </a:lnTo>
                  <a:lnTo>
                    <a:pt x="16387698" y="1632077"/>
                  </a:lnTo>
                  <a:lnTo>
                    <a:pt x="16363442" y="1671192"/>
                  </a:lnTo>
                  <a:lnTo>
                    <a:pt x="16333469" y="1706117"/>
                  </a:lnTo>
                  <a:lnTo>
                    <a:pt x="16298672" y="1735963"/>
                  </a:lnTo>
                  <a:lnTo>
                    <a:pt x="16259556" y="1760219"/>
                  </a:lnTo>
                  <a:lnTo>
                    <a:pt x="16216630" y="1778380"/>
                  </a:lnTo>
                  <a:lnTo>
                    <a:pt x="16170656" y="1789683"/>
                  </a:lnTo>
                  <a:lnTo>
                    <a:pt x="16122142" y="1793620"/>
                  </a:lnTo>
                  <a:lnTo>
                    <a:pt x="298958" y="1793620"/>
                  </a:lnTo>
                  <a:lnTo>
                    <a:pt x="250469" y="1789683"/>
                  </a:lnTo>
                  <a:lnTo>
                    <a:pt x="204457" y="1778380"/>
                  </a:lnTo>
                  <a:lnTo>
                    <a:pt x="161569" y="1760219"/>
                  </a:lnTo>
                  <a:lnTo>
                    <a:pt x="122389" y="1735963"/>
                  </a:lnTo>
                  <a:lnTo>
                    <a:pt x="87566" y="1706117"/>
                  </a:lnTo>
                  <a:lnTo>
                    <a:pt x="57683" y="1671192"/>
                  </a:lnTo>
                  <a:lnTo>
                    <a:pt x="33362" y="1632077"/>
                  </a:lnTo>
                  <a:lnTo>
                    <a:pt x="15240" y="1589150"/>
                  </a:lnTo>
                  <a:lnTo>
                    <a:pt x="3911" y="1543177"/>
                  </a:lnTo>
                  <a:lnTo>
                    <a:pt x="0" y="1494662"/>
                  </a:lnTo>
                  <a:lnTo>
                    <a:pt x="0" y="29895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95857" y="7188454"/>
            <a:ext cx="15695930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observable 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readily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our application.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So,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once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receive an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Observable we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usable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endParaRPr sz="2400">
              <a:latin typeface="Calibri"/>
              <a:cs typeface="Calibri"/>
            </a:endParaRPr>
          </a:p>
          <a:p>
            <a:pPr marL="355600" marR="9271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conversion,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ready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provided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application. </a:t>
            </a:r>
            <a:r>
              <a:rPr dirty="0" sz="2400" spc="-75" i="1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only provide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data 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components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subscribed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5265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Summary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of</a:t>
            </a:r>
            <a:r>
              <a:rPr dirty="0" sz="5600" spc="-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HTTP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Call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723376" y="1801367"/>
            <a:ext cx="3587115" cy="2044700"/>
            <a:chOff x="8723376" y="1801367"/>
            <a:chExt cx="3587115" cy="2044700"/>
          </a:xfrm>
        </p:grpSpPr>
        <p:sp>
          <p:nvSpPr>
            <p:cNvPr id="4" name="object 4"/>
            <p:cNvSpPr/>
            <p:nvPr/>
          </p:nvSpPr>
          <p:spPr>
            <a:xfrm>
              <a:off x="9502140" y="1801367"/>
              <a:ext cx="2808605" cy="1790700"/>
            </a:xfrm>
            <a:custGeom>
              <a:avLst/>
              <a:gdLst/>
              <a:ahLst/>
              <a:cxnLst/>
              <a:rect l="l" t="t" r="r" b="b"/>
              <a:pathLst>
                <a:path w="2808604" h="1790700">
                  <a:moveTo>
                    <a:pt x="1764664" y="0"/>
                  </a:moveTo>
                  <a:lnTo>
                    <a:pt x="1764664" y="225805"/>
                  </a:lnTo>
                  <a:lnTo>
                    <a:pt x="0" y="225805"/>
                  </a:lnTo>
                  <a:lnTo>
                    <a:pt x="0" y="1564893"/>
                  </a:lnTo>
                  <a:lnTo>
                    <a:pt x="1764664" y="1564893"/>
                  </a:lnTo>
                  <a:lnTo>
                    <a:pt x="1764664" y="1790700"/>
                  </a:lnTo>
                  <a:lnTo>
                    <a:pt x="2808224" y="895350"/>
                  </a:lnTo>
                  <a:lnTo>
                    <a:pt x="176466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02140" y="2036063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5">
                  <a:moveTo>
                    <a:pt x="0" y="0"/>
                  </a:moveTo>
                  <a:lnTo>
                    <a:pt x="0" y="1194307"/>
                  </a:lnTo>
                  <a:lnTo>
                    <a:pt x="973581" y="1810003"/>
                  </a:lnTo>
                  <a:lnTo>
                    <a:pt x="973581" y="615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3376" y="2662427"/>
              <a:ext cx="1752600" cy="11826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289542" y="2821888"/>
            <a:ext cx="723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77128" y="3697223"/>
            <a:ext cx="3587750" cy="2044700"/>
            <a:chOff x="5977128" y="3697223"/>
            <a:chExt cx="3587750" cy="2044700"/>
          </a:xfrm>
        </p:grpSpPr>
        <p:sp>
          <p:nvSpPr>
            <p:cNvPr id="9" name="object 9"/>
            <p:cNvSpPr/>
            <p:nvPr/>
          </p:nvSpPr>
          <p:spPr>
            <a:xfrm>
              <a:off x="5977128" y="3697223"/>
              <a:ext cx="2808605" cy="1790700"/>
            </a:xfrm>
            <a:custGeom>
              <a:avLst/>
              <a:gdLst/>
              <a:ahLst/>
              <a:cxnLst/>
              <a:rect l="l" t="t" r="r" b="b"/>
              <a:pathLst>
                <a:path w="2808604" h="1790700">
                  <a:moveTo>
                    <a:pt x="1043558" y="0"/>
                  </a:moveTo>
                  <a:lnTo>
                    <a:pt x="0" y="895350"/>
                  </a:lnTo>
                  <a:lnTo>
                    <a:pt x="1043558" y="1790700"/>
                  </a:lnTo>
                  <a:lnTo>
                    <a:pt x="1043558" y="1564766"/>
                  </a:lnTo>
                  <a:lnTo>
                    <a:pt x="2808224" y="1564766"/>
                  </a:lnTo>
                  <a:lnTo>
                    <a:pt x="2808224" y="225805"/>
                  </a:lnTo>
                  <a:lnTo>
                    <a:pt x="1043558" y="225805"/>
                  </a:lnTo>
                  <a:lnTo>
                    <a:pt x="104355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12024" y="3931919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5">
                  <a:moveTo>
                    <a:pt x="973581" y="0"/>
                  </a:moveTo>
                  <a:lnTo>
                    <a:pt x="0" y="615695"/>
                  </a:lnTo>
                  <a:lnTo>
                    <a:pt x="0" y="1810003"/>
                  </a:lnTo>
                  <a:lnTo>
                    <a:pt x="973581" y="1194307"/>
                  </a:lnTo>
                  <a:lnTo>
                    <a:pt x="973581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024" y="4558283"/>
              <a:ext cx="1752600" cy="11826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276081" y="4719015"/>
            <a:ext cx="723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23376" y="5593079"/>
            <a:ext cx="3587115" cy="2045335"/>
            <a:chOff x="8723376" y="5593079"/>
            <a:chExt cx="3587115" cy="2045335"/>
          </a:xfrm>
        </p:grpSpPr>
        <p:sp>
          <p:nvSpPr>
            <p:cNvPr id="14" name="object 14"/>
            <p:cNvSpPr/>
            <p:nvPr/>
          </p:nvSpPr>
          <p:spPr>
            <a:xfrm>
              <a:off x="9502140" y="5593079"/>
              <a:ext cx="2808605" cy="1790700"/>
            </a:xfrm>
            <a:custGeom>
              <a:avLst/>
              <a:gdLst/>
              <a:ahLst/>
              <a:cxnLst/>
              <a:rect l="l" t="t" r="r" b="b"/>
              <a:pathLst>
                <a:path w="2808604" h="1790700">
                  <a:moveTo>
                    <a:pt x="1764664" y="0"/>
                  </a:moveTo>
                  <a:lnTo>
                    <a:pt x="1764664" y="225806"/>
                  </a:lnTo>
                  <a:lnTo>
                    <a:pt x="0" y="225806"/>
                  </a:lnTo>
                  <a:lnTo>
                    <a:pt x="0" y="1564767"/>
                  </a:lnTo>
                  <a:lnTo>
                    <a:pt x="1764664" y="1564767"/>
                  </a:lnTo>
                  <a:lnTo>
                    <a:pt x="1764664" y="1790700"/>
                  </a:lnTo>
                  <a:lnTo>
                    <a:pt x="2808224" y="895350"/>
                  </a:lnTo>
                  <a:lnTo>
                    <a:pt x="1764664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02140" y="5827775"/>
              <a:ext cx="974090" cy="1810385"/>
            </a:xfrm>
            <a:custGeom>
              <a:avLst/>
              <a:gdLst/>
              <a:ahLst/>
              <a:cxnLst/>
              <a:rect l="l" t="t" r="r" b="b"/>
              <a:pathLst>
                <a:path w="974090" h="1810384">
                  <a:moveTo>
                    <a:pt x="0" y="0"/>
                  </a:moveTo>
                  <a:lnTo>
                    <a:pt x="0" y="1194308"/>
                  </a:lnTo>
                  <a:lnTo>
                    <a:pt x="973581" y="1810004"/>
                  </a:lnTo>
                  <a:lnTo>
                    <a:pt x="973581" y="615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3376" y="6454139"/>
              <a:ext cx="1752600" cy="1184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289542" y="6615810"/>
            <a:ext cx="723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77128" y="7490459"/>
            <a:ext cx="3587750" cy="2044064"/>
            <a:chOff x="5977128" y="7490459"/>
            <a:chExt cx="3587750" cy="2044064"/>
          </a:xfrm>
        </p:grpSpPr>
        <p:sp>
          <p:nvSpPr>
            <p:cNvPr id="19" name="object 19"/>
            <p:cNvSpPr/>
            <p:nvPr/>
          </p:nvSpPr>
          <p:spPr>
            <a:xfrm>
              <a:off x="5977128" y="7490459"/>
              <a:ext cx="2808605" cy="1789430"/>
            </a:xfrm>
            <a:custGeom>
              <a:avLst/>
              <a:gdLst/>
              <a:ahLst/>
              <a:cxnLst/>
              <a:rect l="l" t="t" r="r" b="b"/>
              <a:pathLst>
                <a:path w="2808604" h="1789429">
                  <a:moveTo>
                    <a:pt x="1042670" y="0"/>
                  </a:moveTo>
                  <a:lnTo>
                    <a:pt x="0" y="894461"/>
                  </a:lnTo>
                  <a:lnTo>
                    <a:pt x="1042670" y="1788922"/>
                  </a:lnTo>
                  <a:lnTo>
                    <a:pt x="1042670" y="1563281"/>
                  </a:lnTo>
                  <a:lnTo>
                    <a:pt x="2808224" y="1563281"/>
                  </a:lnTo>
                  <a:lnTo>
                    <a:pt x="2808224" y="225679"/>
                  </a:lnTo>
                  <a:lnTo>
                    <a:pt x="1042670" y="225679"/>
                  </a:lnTo>
                  <a:lnTo>
                    <a:pt x="104267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12024" y="7725155"/>
              <a:ext cx="974090" cy="1809114"/>
            </a:xfrm>
            <a:custGeom>
              <a:avLst/>
              <a:gdLst/>
              <a:ahLst/>
              <a:cxnLst/>
              <a:rect l="l" t="t" r="r" b="b"/>
              <a:pathLst>
                <a:path w="974090" h="1809115">
                  <a:moveTo>
                    <a:pt x="973581" y="0"/>
                  </a:moveTo>
                  <a:lnTo>
                    <a:pt x="0" y="615823"/>
                  </a:lnTo>
                  <a:lnTo>
                    <a:pt x="0" y="1808861"/>
                  </a:lnTo>
                  <a:lnTo>
                    <a:pt x="973581" y="1193038"/>
                  </a:lnTo>
                  <a:lnTo>
                    <a:pt x="973581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024" y="8349995"/>
              <a:ext cx="1752600" cy="118414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276081" y="8512250"/>
            <a:ext cx="7239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>
                <a:solidFill>
                  <a:srgbClr val="FFFFFF"/>
                </a:solidFill>
                <a:latin typeface="Microsoft JhengHei"/>
                <a:cs typeface="Microsoft JhengHei"/>
              </a:rPr>
              <a:t>04</a:t>
            </a:r>
            <a:endParaRPr sz="4800">
              <a:latin typeface="Microsoft JhengHei"/>
              <a:cs typeface="Microsoft Jheng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6008" y="4075274"/>
            <a:ext cx="4971415" cy="1047115"/>
            <a:chOff x="826008" y="4075274"/>
            <a:chExt cx="4971415" cy="104711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008" y="4075274"/>
              <a:ext cx="4971288" cy="104688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34212" y="4140707"/>
              <a:ext cx="4759325" cy="906780"/>
            </a:xfrm>
            <a:custGeom>
              <a:avLst/>
              <a:gdLst/>
              <a:ahLst/>
              <a:cxnLst/>
              <a:rect l="l" t="t" r="r" b="b"/>
              <a:pathLst>
                <a:path w="4759325" h="906779">
                  <a:moveTo>
                    <a:pt x="4608195" y="0"/>
                  </a:moveTo>
                  <a:lnTo>
                    <a:pt x="151168" y="0"/>
                  </a:lnTo>
                  <a:lnTo>
                    <a:pt x="103390" y="7746"/>
                  </a:lnTo>
                  <a:lnTo>
                    <a:pt x="61887" y="29209"/>
                  </a:lnTo>
                  <a:lnTo>
                    <a:pt x="29171" y="61849"/>
                  </a:lnTo>
                  <a:lnTo>
                    <a:pt x="7708" y="103377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08" y="803401"/>
                  </a:lnTo>
                  <a:lnTo>
                    <a:pt x="29171" y="844930"/>
                  </a:lnTo>
                  <a:lnTo>
                    <a:pt x="61887" y="877569"/>
                  </a:lnTo>
                  <a:lnTo>
                    <a:pt x="103390" y="899032"/>
                  </a:lnTo>
                  <a:lnTo>
                    <a:pt x="151168" y="906779"/>
                  </a:lnTo>
                  <a:lnTo>
                    <a:pt x="4608195" y="906779"/>
                  </a:lnTo>
                  <a:lnTo>
                    <a:pt x="4655947" y="899032"/>
                  </a:lnTo>
                  <a:lnTo>
                    <a:pt x="4697476" y="877569"/>
                  </a:lnTo>
                  <a:lnTo>
                    <a:pt x="4730115" y="844930"/>
                  </a:lnTo>
                  <a:lnTo>
                    <a:pt x="4751578" y="803401"/>
                  </a:lnTo>
                  <a:lnTo>
                    <a:pt x="4759325" y="755650"/>
                  </a:lnTo>
                  <a:lnTo>
                    <a:pt x="4759325" y="151129"/>
                  </a:lnTo>
                  <a:lnTo>
                    <a:pt x="4751578" y="103377"/>
                  </a:lnTo>
                  <a:lnTo>
                    <a:pt x="4730115" y="61849"/>
                  </a:lnTo>
                  <a:lnTo>
                    <a:pt x="4697476" y="29209"/>
                  </a:lnTo>
                  <a:lnTo>
                    <a:pt x="4655947" y="7746"/>
                  </a:lnTo>
                  <a:lnTo>
                    <a:pt x="460819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34974" y="4141469"/>
              <a:ext cx="4759325" cy="906780"/>
            </a:xfrm>
            <a:custGeom>
              <a:avLst/>
              <a:gdLst/>
              <a:ahLst/>
              <a:cxnLst/>
              <a:rect l="l" t="t" r="r" b="b"/>
              <a:pathLst>
                <a:path w="4759325" h="906779">
                  <a:moveTo>
                    <a:pt x="0" y="151129"/>
                  </a:moveTo>
                  <a:lnTo>
                    <a:pt x="7708" y="103377"/>
                  </a:lnTo>
                  <a:lnTo>
                    <a:pt x="29171" y="61849"/>
                  </a:lnTo>
                  <a:lnTo>
                    <a:pt x="61887" y="29209"/>
                  </a:lnTo>
                  <a:lnTo>
                    <a:pt x="103390" y="7746"/>
                  </a:lnTo>
                  <a:lnTo>
                    <a:pt x="151168" y="0"/>
                  </a:lnTo>
                  <a:lnTo>
                    <a:pt x="4608195" y="0"/>
                  </a:lnTo>
                  <a:lnTo>
                    <a:pt x="4655947" y="7746"/>
                  </a:lnTo>
                  <a:lnTo>
                    <a:pt x="4697476" y="29209"/>
                  </a:lnTo>
                  <a:lnTo>
                    <a:pt x="4730115" y="61849"/>
                  </a:lnTo>
                  <a:lnTo>
                    <a:pt x="4751578" y="103377"/>
                  </a:lnTo>
                  <a:lnTo>
                    <a:pt x="4759325" y="151129"/>
                  </a:lnTo>
                  <a:lnTo>
                    <a:pt x="4759325" y="755650"/>
                  </a:lnTo>
                  <a:lnTo>
                    <a:pt x="4751578" y="803401"/>
                  </a:lnTo>
                  <a:lnTo>
                    <a:pt x="4730115" y="844930"/>
                  </a:lnTo>
                  <a:lnTo>
                    <a:pt x="4697476" y="877569"/>
                  </a:lnTo>
                  <a:lnTo>
                    <a:pt x="4655947" y="899032"/>
                  </a:lnTo>
                  <a:lnTo>
                    <a:pt x="4608195" y="906779"/>
                  </a:lnTo>
                  <a:lnTo>
                    <a:pt x="151168" y="906779"/>
                  </a:lnTo>
                  <a:lnTo>
                    <a:pt x="103390" y="899032"/>
                  </a:lnTo>
                  <a:lnTo>
                    <a:pt x="61887" y="877569"/>
                  </a:lnTo>
                  <a:lnTo>
                    <a:pt x="29171" y="844930"/>
                  </a:lnTo>
                  <a:lnTo>
                    <a:pt x="7708" y="803401"/>
                  </a:lnTo>
                  <a:lnTo>
                    <a:pt x="0" y="755650"/>
                  </a:lnTo>
                  <a:lnTo>
                    <a:pt x="0" y="15112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99515" y="4175886"/>
            <a:ext cx="43821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2019" marR="5080" indent="-909955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Receive</a:t>
            </a:r>
            <a:r>
              <a:rPr dirty="0" sz="2400" spc="-11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6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dirty="0" sz="2400" spc="-114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7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convert </a:t>
            </a:r>
            <a:r>
              <a:rPr dirty="0" sz="2400" spc="-5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b="1" i="1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usable</a:t>
            </a:r>
            <a:r>
              <a:rPr dirty="0" sz="2400" spc="-6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454128" y="5937593"/>
            <a:ext cx="4971415" cy="1045844"/>
            <a:chOff x="12454128" y="5937593"/>
            <a:chExt cx="4971415" cy="1045844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54128" y="5937593"/>
              <a:ext cx="4971287" cy="10453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562332" y="6003036"/>
              <a:ext cx="4759325" cy="905510"/>
            </a:xfrm>
            <a:custGeom>
              <a:avLst/>
              <a:gdLst/>
              <a:ahLst/>
              <a:cxnLst/>
              <a:rect l="l" t="t" r="r" b="b"/>
              <a:pathLst>
                <a:path w="4759325" h="905509">
                  <a:moveTo>
                    <a:pt x="4608449" y="0"/>
                  </a:moveTo>
                  <a:lnTo>
                    <a:pt x="150875" y="0"/>
                  </a:lnTo>
                  <a:lnTo>
                    <a:pt x="103250" y="7747"/>
                  </a:lnTo>
                  <a:lnTo>
                    <a:pt x="61849" y="29083"/>
                  </a:lnTo>
                  <a:lnTo>
                    <a:pt x="29083" y="61722"/>
                  </a:lnTo>
                  <a:lnTo>
                    <a:pt x="7747" y="103124"/>
                  </a:lnTo>
                  <a:lnTo>
                    <a:pt x="0" y="150875"/>
                  </a:lnTo>
                  <a:lnTo>
                    <a:pt x="0" y="754126"/>
                  </a:lnTo>
                  <a:lnTo>
                    <a:pt x="7747" y="801877"/>
                  </a:lnTo>
                  <a:lnTo>
                    <a:pt x="29083" y="843279"/>
                  </a:lnTo>
                  <a:lnTo>
                    <a:pt x="61849" y="875918"/>
                  </a:lnTo>
                  <a:lnTo>
                    <a:pt x="103250" y="897254"/>
                  </a:lnTo>
                  <a:lnTo>
                    <a:pt x="150875" y="905001"/>
                  </a:lnTo>
                  <a:lnTo>
                    <a:pt x="4608449" y="905001"/>
                  </a:lnTo>
                  <a:lnTo>
                    <a:pt x="4656074" y="897254"/>
                  </a:lnTo>
                  <a:lnTo>
                    <a:pt x="4697476" y="875918"/>
                  </a:lnTo>
                  <a:lnTo>
                    <a:pt x="4730241" y="843279"/>
                  </a:lnTo>
                  <a:lnTo>
                    <a:pt x="4751578" y="801877"/>
                  </a:lnTo>
                  <a:lnTo>
                    <a:pt x="4759325" y="754126"/>
                  </a:lnTo>
                  <a:lnTo>
                    <a:pt x="4759325" y="150875"/>
                  </a:lnTo>
                  <a:lnTo>
                    <a:pt x="4751578" y="103124"/>
                  </a:lnTo>
                  <a:lnTo>
                    <a:pt x="4730241" y="61722"/>
                  </a:lnTo>
                  <a:lnTo>
                    <a:pt x="4697476" y="29083"/>
                  </a:lnTo>
                  <a:lnTo>
                    <a:pt x="4656074" y="7747"/>
                  </a:lnTo>
                  <a:lnTo>
                    <a:pt x="4608449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563094" y="6003798"/>
              <a:ext cx="4759325" cy="905510"/>
            </a:xfrm>
            <a:custGeom>
              <a:avLst/>
              <a:gdLst/>
              <a:ahLst/>
              <a:cxnLst/>
              <a:rect l="l" t="t" r="r" b="b"/>
              <a:pathLst>
                <a:path w="4759325" h="905509">
                  <a:moveTo>
                    <a:pt x="0" y="150875"/>
                  </a:moveTo>
                  <a:lnTo>
                    <a:pt x="7747" y="103124"/>
                  </a:lnTo>
                  <a:lnTo>
                    <a:pt x="29082" y="61722"/>
                  </a:lnTo>
                  <a:lnTo>
                    <a:pt x="61849" y="29082"/>
                  </a:lnTo>
                  <a:lnTo>
                    <a:pt x="103250" y="7747"/>
                  </a:lnTo>
                  <a:lnTo>
                    <a:pt x="150875" y="0"/>
                  </a:lnTo>
                  <a:lnTo>
                    <a:pt x="4608448" y="0"/>
                  </a:lnTo>
                  <a:lnTo>
                    <a:pt x="4656073" y="7747"/>
                  </a:lnTo>
                  <a:lnTo>
                    <a:pt x="4697475" y="29082"/>
                  </a:lnTo>
                  <a:lnTo>
                    <a:pt x="4730242" y="61722"/>
                  </a:lnTo>
                  <a:lnTo>
                    <a:pt x="4751577" y="103124"/>
                  </a:lnTo>
                  <a:lnTo>
                    <a:pt x="4759325" y="150875"/>
                  </a:lnTo>
                  <a:lnTo>
                    <a:pt x="4759325" y="754126"/>
                  </a:lnTo>
                  <a:lnTo>
                    <a:pt x="4751577" y="801877"/>
                  </a:lnTo>
                  <a:lnTo>
                    <a:pt x="4730242" y="843279"/>
                  </a:lnTo>
                  <a:lnTo>
                    <a:pt x="4697475" y="875918"/>
                  </a:lnTo>
                  <a:lnTo>
                    <a:pt x="4656073" y="897254"/>
                  </a:lnTo>
                  <a:lnTo>
                    <a:pt x="4608448" y="905001"/>
                  </a:lnTo>
                  <a:lnTo>
                    <a:pt x="150875" y="905001"/>
                  </a:lnTo>
                  <a:lnTo>
                    <a:pt x="103250" y="897254"/>
                  </a:lnTo>
                  <a:lnTo>
                    <a:pt x="61849" y="875918"/>
                  </a:lnTo>
                  <a:lnTo>
                    <a:pt x="29082" y="843279"/>
                  </a:lnTo>
                  <a:lnTo>
                    <a:pt x="7747" y="801877"/>
                  </a:lnTo>
                  <a:lnTo>
                    <a:pt x="0" y="754126"/>
                  </a:lnTo>
                  <a:lnTo>
                    <a:pt x="0" y="15087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171678" y="6220459"/>
            <a:ext cx="3524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dirty="0" sz="2400" spc="-8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26008" y="7866986"/>
            <a:ext cx="4971415" cy="1047115"/>
            <a:chOff x="826008" y="7866986"/>
            <a:chExt cx="4971415" cy="104711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008" y="7866986"/>
              <a:ext cx="4971288" cy="104688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34212" y="7930895"/>
              <a:ext cx="4759325" cy="906780"/>
            </a:xfrm>
            <a:custGeom>
              <a:avLst/>
              <a:gdLst/>
              <a:ahLst/>
              <a:cxnLst/>
              <a:rect l="l" t="t" r="r" b="b"/>
              <a:pathLst>
                <a:path w="4759325" h="906779">
                  <a:moveTo>
                    <a:pt x="4608195" y="0"/>
                  </a:moveTo>
                  <a:lnTo>
                    <a:pt x="151168" y="0"/>
                  </a:lnTo>
                  <a:lnTo>
                    <a:pt x="103390" y="7746"/>
                  </a:lnTo>
                  <a:lnTo>
                    <a:pt x="61887" y="29209"/>
                  </a:lnTo>
                  <a:lnTo>
                    <a:pt x="29171" y="61848"/>
                  </a:lnTo>
                  <a:lnTo>
                    <a:pt x="7708" y="103377"/>
                  </a:lnTo>
                  <a:lnTo>
                    <a:pt x="0" y="151129"/>
                  </a:lnTo>
                  <a:lnTo>
                    <a:pt x="0" y="755649"/>
                  </a:lnTo>
                  <a:lnTo>
                    <a:pt x="7708" y="803401"/>
                  </a:lnTo>
                  <a:lnTo>
                    <a:pt x="29171" y="844930"/>
                  </a:lnTo>
                  <a:lnTo>
                    <a:pt x="61887" y="877569"/>
                  </a:lnTo>
                  <a:lnTo>
                    <a:pt x="103390" y="899032"/>
                  </a:lnTo>
                  <a:lnTo>
                    <a:pt x="151168" y="906779"/>
                  </a:lnTo>
                  <a:lnTo>
                    <a:pt x="4608195" y="906779"/>
                  </a:lnTo>
                  <a:lnTo>
                    <a:pt x="4655947" y="899032"/>
                  </a:lnTo>
                  <a:lnTo>
                    <a:pt x="4697476" y="877569"/>
                  </a:lnTo>
                  <a:lnTo>
                    <a:pt x="4730115" y="844930"/>
                  </a:lnTo>
                  <a:lnTo>
                    <a:pt x="4751578" y="803401"/>
                  </a:lnTo>
                  <a:lnTo>
                    <a:pt x="4759325" y="755649"/>
                  </a:lnTo>
                  <a:lnTo>
                    <a:pt x="4759325" y="151129"/>
                  </a:lnTo>
                  <a:lnTo>
                    <a:pt x="4751578" y="103377"/>
                  </a:lnTo>
                  <a:lnTo>
                    <a:pt x="4730115" y="61848"/>
                  </a:lnTo>
                  <a:lnTo>
                    <a:pt x="4697476" y="29209"/>
                  </a:lnTo>
                  <a:lnTo>
                    <a:pt x="4655947" y="7746"/>
                  </a:lnTo>
                  <a:lnTo>
                    <a:pt x="4608195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34974" y="7931657"/>
              <a:ext cx="4759325" cy="906780"/>
            </a:xfrm>
            <a:custGeom>
              <a:avLst/>
              <a:gdLst/>
              <a:ahLst/>
              <a:cxnLst/>
              <a:rect l="l" t="t" r="r" b="b"/>
              <a:pathLst>
                <a:path w="4759325" h="906779">
                  <a:moveTo>
                    <a:pt x="0" y="151130"/>
                  </a:moveTo>
                  <a:lnTo>
                    <a:pt x="7708" y="103378"/>
                  </a:lnTo>
                  <a:lnTo>
                    <a:pt x="29171" y="61849"/>
                  </a:lnTo>
                  <a:lnTo>
                    <a:pt x="61887" y="29210"/>
                  </a:lnTo>
                  <a:lnTo>
                    <a:pt x="103390" y="7747"/>
                  </a:lnTo>
                  <a:lnTo>
                    <a:pt x="151168" y="0"/>
                  </a:lnTo>
                  <a:lnTo>
                    <a:pt x="4608195" y="0"/>
                  </a:lnTo>
                  <a:lnTo>
                    <a:pt x="4655947" y="7747"/>
                  </a:lnTo>
                  <a:lnTo>
                    <a:pt x="4697476" y="29210"/>
                  </a:lnTo>
                  <a:lnTo>
                    <a:pt x="4730115" y="61849"/>
                  </a:lnTo>
                  <a:lnTo>
                    <a:pt x="4751578" y="103378"/>
                  </a:lnTo>
                  <a:lnTo>
                    <a:pt x="4759325" y="151130"/>
                  </a:lnTo>
                  <a:lnTo>
                    <a:pt x="4759325" y="755650"/>
                  </a:lnTo>
                  <a:lnTo>
                    <a:pt x="4751578" y="803402"/>
                  </a:lnTo>
                  <a:lnTo>
                    <a:pt x="4730115" y="844931"/>
                  </a:lnTo>
                  <a:lnTo>
                    <a:pt x="4697476" y="877570"/>
                  </a:lnTo>
                  <a:lnTo>
                    <a:pt x="4655947" y="899033"/>
                  </a:lnTo>
                  <a:lnTo>
                    <a:pt x="4608195" y="906780"/>
                  </a:lnTo>
                  <a:lnTo>
                    <a:pt x="151168" y="906780"/>
                  </a:lnTo>
                  <a:lnTo>
                    <a:pt x="103390" y="899033"/>
                  </a:lnTo>
                  <a:lnTo>
                    <a:pt x="61887" y="877570"/>
                  </a:lnTo>
                  <a:lnTo>
                    <a:pt x="29171" y="844931"/>
                  </a:lnTo>
                  <a:lnTo>
                    <a:pt x="7708" y="803402"/>
                  </a:lnTo>
                  <a:lnTo>
                    <a:pt x="0" y="755650"/>
                  </a:lnTo>
                  <a:lnTo>
                    <a:pt x="0" y="15113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072083" y="7969122"/>
            <a:ext cx="44507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Assign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converted</a:t>
            </a:r>
            <a:r>
              <a:rPr dirty="0" sz="2400" spc="-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dirty="0" sz="2400" spc="-8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dirty="0" sz="2400" spc="-8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4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454128" y="2179418"/>
            <a:ext cx="4971415" cy="1047115"/>
            <a:chOff x="12454128" y="2179418"/>
            <a:chExt cx="4971415" cy="1047115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54128" y="2179418"/>
              <a:ext cx="4971287" cy="104688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562332" y="2243327"/>
              <a:ext cx="4759325" cy="906780"/>
            </a:xfrm>
            <a:custGeom>
              <a:avLst/>
              <a:gdLst/>
              <a:ahLst/>
              <a:cxnLst/>
              <a:rect l="l" t="t" r="r" b="b"/>
              <a:pathLst>
                <a:path w="4759325" h="906780">
                  <a:moveTo>
                    <a:pt x="4608195" y="0"/>
                  </a:moveTo>
                  <a:lnTo>
                    <a:pt x="151129" y="0"/>
                  </a:lnTo>
                  <a:lnTo>
                    <a:pt x="103377" y="7747"/>
                  </a:lnTo>
                  <a:lnTo>
                    <a:pt x="61849" y="29210"/>
                  </a:lnTo>
                  <a:lnTo>
                    <a:pt x="29210" y="61849"/>
                  </a:lnTo>
                  <a:lnTo>
                    <a:pt x="7747" y="103377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47" y="803401"/>
                  </a:lnTo>
                  <a:lnTo>
                    <a:pt x="29210" y="844930"/>
                  </a:lnTo>
                  <a:lnTo>
                    <a:pt x="61849" y="877570"/>
                  </a:lnTo>
                  <a:lnTo>
                    <a:pt x="103377" y="899032"/>
                  </a:lnTo>
                  <a:lnTo>
                    <a:pt x="151129" y="906779"/>
                  </a:lnTo>
                  <a:lnTo>
                    <a:pt x="4608195" y="906779"/>
                  </a:lnTo>
                  <a:lnTo>
                    <a:pt x="4655947" y="899032"/>
                  </a:lnTo>
                  <a:lnTo>
                    <a:pt x="4697476" y="877570"/>
                  </a:lnTo>
                  <a:lnTo>
                    <a:pt x="4730114" y="844930"/>
                  </a:lnTo>
                  <a:lnTo>
                    <a:pt x="4751578" y="803401"/>
                  </a:lnTo>
                  <a:lnTo>
                    <a:pt x="4759325" y="755650"/>
                  </a:lnTo>
                  <a:lnTo>
                    <a:pt x="4759325" y="151129"/>
                  </a:lnTo>
                  <a:lnTo>
                    <a:pt x="4751578" y="103377"/>
                  </a:lnTo>
                  <a:lnTo>
                    <a:pt x="4730114" y="61849"/>
                  </a:lnTo>
                  <a:lnTo>
                    <a:pt x="4697476" y="29210"/>
                  </a:lnTo>
                  <a:lnTo>
                    <a:pt x="4655947" y="7747"/>
                  </a:lnTo>
                  <a:lnTo>
                    <a:pt x="460819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563094" y="2244089"/>
              <a:ext cx="4759325" cy="906780"/>
            </a:xfrm>
            <a:custGeom>
              <a:avLst/>
              <a:gdLst/>
              <a:ahLst/>
              <a:cxnLst/>
              <a:rect l="l" t="t" r="r" b="b"/>
              <a:pathLst>
                <a:path w="4759325" h="906780">
                  <a:moveTo>
                    <a:pt x="0" y="151129"/>
                  </a:moveTo>
                  <a:lnTo>
                    <a:pt x="7747" y="103377"/>
                  </a:lnTo>
                  <a:lnTo>
                    <a:pt x="29209" y="61849"/>
                  </a:lnTo>
                  <a:lnTo>
                    <a:pt x="61849" y="29209"/>
                  </a:lnTo>
                  <a:lnTo>
                    <a:pt x="103377" y="7746"/>
                  </a:lnTo>
                  <a:lnTo>
                    <a:pt x="151129" y="0"/>
                  </a:lnTo>
                  <a:lnTo>
                    <a:pt x="4608194" y="0"/>
                  </a:lnTo>
                  <a:lnTo>
                    <a:pt x="4655946" y="7746"/>
                  </a:lnTo>
                  <a:lnTo>
                    <a:pt x="4697475" y="29209"/>
                  </a:lnTo>
                  <a:lnTo>
                    <a:pt x="4730115" y="61849"/>
                  </a:lnTo>
                  <a:lnTo>
                    <a:pt x="4751577" y="103377"/>
                  </a:lnTo>
                  <a:lnTo>
                    <a:pt x="4759325" y="151129"/>
                  </a:lnTo>
                  <a:lnTo>
                    <a:pt x="4759325" y="755650"/>
                  </a:lnTo>
                  <a:lnTo>
                    <a:pt x="4751577" y="803401"/>
                  </a:lnTo>
                  <a:lnTo>
                    <a:pt x="4730115" y="844930"/>
                  </a:lnTo>
                  <a:lnTo>
                    <a:pt x="4697475" y="877569"/>
                  </a:lnTo>
                  <a:lnTo>
                    <a:pt x="4655946" y="899032"/>
                  </a:lnTo>
                  <a:lnTo>
                    <a:pt x="4608194" y="906779"/>
                  </a:lnTo>
                  <a:lnTo>
                    <a:pt x="151129" y="906779"/>
                  </a:lnTo>
                  <a:lnTo>
                    <a:pt x="103377" y="899032"/>
                  </a:lnTo>
                  <a:lnTo>
                    <a:pt x="61849" y="877569"/>
                  </a:lnTo>
                  <a:lnTo>
                    <a:pt x="29209" y="844930"/>
                  </a:lnTo>
                  <a:lnTo>
                    <a:pt x="7747" y="803401"/>
                  </a:lnTo>
                  <a:lnTo>
                    <a:pt x="0" y="755650"/>
                  </a:lnTo>
                  <a:lnTo>
                    <a:pt x="0" y="15112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3345413" y="2462021"/>
            <a:ext cx="3161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 i="1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400" spc="-8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" b="1" i="1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400" spc="-7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4" name="object 4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7305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Observer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249423" y="8225125"/>
            <a:ext cx="13850619" cy="1059180"/>
            <a:chOff x="2249423" y="8225125"/>
            <a:chExt cx="13850619" cy="1059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8225125"/>
              <a:ext cx="13850112" cy="10590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2283" y="8240267"/>
              <a:ext cx="13746480" cy="963294"/>
            </a:xfrm>
            <a:custGeom>
              <a:avLst/>
              <a:gdLst/>
              <a:ahLst/>
              <a:cxnLst/>
              <a:rect l="l" t="t" r="r" b="b"/>
              <a:pathLst>
                <a:path w="13746480" h="963295">
                  <a:moveTo>
                    <a:pt x="13586206" y="0"/>
                  </a:moveTo>
                  <a:lnTo>
                    <a:pt x="160274" y="0"/>
                  </a:lnTo>
                  <a:lnTo>
                    <a:pt x="109601" y="8127"/>
                  </a:lnTo>
                  <a:lnTo>
                    <a:pt x="65659" y="30987"/>
                  </a:lnTo>
                  <a:lnTo>
                    <a:pt x="30861" y="65658"/>
                  </a:lnTo>
                  <a:lnTo>
                    <a:pt x="8128" y="109727"/>
                  </a:lnTo>
                  <a:lnTo>
                    <a:pt x="0" y="160400"/>
                  </a:lnTo>
                  <a:lnTo>
                    <a:pt x="0" y="802322"/>
                  </a:lnTo>
                  <a:lnTo>
                    <a:pt x="8128" y="853046"/>
                  </a:lnTo>
                  <a:lnTo>
                    <a:pt x="30861" y="897089"/>
                  </a:lnTo>
                  <a:lnTo>
                    <a:pt x="65659" y="931824"/>
                  </a:lnTo>
                  <a:lnTo>
                    <a:pt x="109601" y="954608"/>
                  </a:lnTo>
                  <a:lnTo>
                    <a:pt x="160274" y="962786"/>
                  </a:lnTo>
                  <a:lnTo>
                    <a:pt x="13586206" y="962786"/>
                  </a:lnTo>
                  <a:lnTo>
                    <a:pt x="13636879" y="954608"/>
                  </a:lnTo>
                  <a:lnTo>
                    <a:pt x="13680821" y="931824"/>
                  </a:lnTo>
                  <a:lnTo>
                    <a:pt x="13715619" y="897089"/>
                  </a:lnTo>
                  <a:lnTo>
                    <a:pt x="13738352" y="853046"/>
                  </a:lnTo>
                  <a:lnTo>
                    <a:pt x="13746479" y="802322"/>
                  </a:lnTo>
                  <a:lnTo>
                    <a:pt x="13746479" y="160400"/>
                  </a:lnTo>
                  <a:lnTo>
                    <a:pt x="13738352" y="109727"/>
                  </a:lnTo>
                  <a:lnTo>
                    <a:pt x="13715619" y="65658"/>
                  </a:lnTo>
                  <a:lnTo>
                    <a:pt x="13680821" y="30987"/>
                  </a:lnTo>
                  <a:lnTo>
                    <a:pt x="13636879" y="8127"/>
                  </a:lnTo>
                  <a:lnTo>
                    <a:pt x="13586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3045" y="8241029"/>
              <a:ext cx="13746480" cy="963294"/>
            </a:xfrm>
            <a:custGeom>
              <a:avLst/>
              <a:gdLst/>
              <a:ahLst/>
              <a:cxnLst/>
              <a:rect l="l" t="t" r="r" b="b"/>
              <a:pathLst>
                <a:path w="13746480" h="963295">
                  <a:moveTo>
                    <a:pt x="0" y="160401"/>
                  </a:moveTo>
                  <a:lnTo>
                    <a:pt x="8128" y="109728"/>
                  </a:lnTo>
                  <a:lnTo>
                    <a:pt x="30861" y="65659"/>
                  </a:lnTo>
                  <a:lnTo>
                    <a:pt x="65659" y="30988"/>
                  </a:lnTo>
                  <a:lnTo>
                    <a:pt x="109601" y="8128"/>
                  </a:lnTo>
                  <a:lnTo>
                    <a:pt x="160274" y="0"/>
                  </a:lnTo>
                  <a:lnTo>
                    <a:pt x="13586206" y="0"/>
                  </a:lnTo>
                  <a:lnTo>
                    <a:pt x="13636879" y="8128"/>
                  </a:lnTo>
                  <a:lnTo>
                    <a:pt x="13680821" y="30988"/>
                  </a:lnTo>
                  <a:lnTo>
                    <a:pt x="13715619" y="65659"/>
                  </a:lnTo>
                  <a:lnTo>
                    <a:pt x="13738352" y="109728"/>
                  </a:lnTo>
                  <a:lnTo>
                    <a:pt x="13746480" y="160401"/>
                  </a:lnTo>
                  <a:lnTo>
                    <a:pt x="13746480" y="802322"/>
                  </a:lnTo>
                  <a:lnTo>
                    <a:pt x="13738352" y="853046"/>
                  </a:lnTo>
                  <a:lnTo>
                    <a:pt x="13715619" y="897089"/>
                  </a:lnTo>
                  <a:lnTo>
                    <a:pt x="13680821" y="931824"/>
                  </a:lnTo>
                  <a:lnTo>
                    <a:pt x="13636879" y="954608"/>
                  </a:lnTo>
                  <a:lnTo>
                    <a:pt x="13586206" y="962787"/>
                  </a:lnTo>
                  <a:lnTo>
                    <a:pt x="160274" y="962787"/>
                  </a:lnTo>
                  <a:lnTo>
                    <a:pt x="109601" y="954608"/>
                  </a:lnTo>
                  <a:lnTo>
                    <a:pt x="65659" y="931824"/>
                  </a:lnTo>
                  <a:lnTo>
                    <a:pt x="30861" y="897089"/>
                  </a:lnTo>
                  <a:lnTo>
                    <a:pt x="8128" y="853046"/>
                  </a:lnTo>
                  <a:lnTo>
                    <a:pt x="0" y="802322"/>
                  </a:lnTo>
                  <a:lnTo>
                    <a:pt x="0" y="160401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09773" y="8305038"/>
            <a:ext cx="132207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0700" marR="5080" indent="-304863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 Observable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produces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execute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Observable, we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call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subscribe()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method. Through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subscribe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passed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observer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8136" y="1880713"/>
            <a:ext cx="16172815" cy="1059180"/>
            <a:chOff x="1088136" y="1880713"/>
            <a:chExt cx="16172815" cy="10591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6" y="1880713"/>
              <a:ext cx="16172688" cy="10590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09472" y="1895856"/>
              <a:ext cx="16070580" cy="963294"/>
            </a:xfrm>
            <a:custGeom>
              <a:avLst/>
              <a:gdLst/>
              <a:ahLst/>
              <a:cxnLst/>
              <a:rect l="l" t="t" r="r" b="b"/>
              <a:pathLst>
                <a:path w="16070580" h="963294">
                  <a:moveTo>
                    <a:pt x="15910052" y="0"/>
                  </a:moveTo>
                  <a:lnTo>
                    <a:pt x="160286" y="0"/>
                  </a:lnTo>
                  <a:lnTo>
                    <a:pt x="109626" y="8127"/>
                  </a:lnTo>
                  <a:lnTo>
                    <a:pt x="65620" y="30988"/>
                  </a:lnTo>
                  <a:lnTo>
                    <a:pt x="30924" y="65659"/>
                  </a:lnTo>
                  <a:lnTo>
                    <a:pt x="8166" y="109727"/>
                  </a:lnTo>
                  <a:lnTo>
                    <a:pt x="0" y="160400"/>
                  </a:lnTo>
                  <a:lnTo>
                    <a:pt x="0" y="802259"/>
                  </a:lnTo>
                  <a:lnTo>
                    <a:pt x="8166" y="853059"/>
                  </a:lnTo>
                  <a:lnTo>
                    <a:pt x="30924" y="897127"/>
                  </a:lnTo>
                  <a:lnTo>
                    <a:pt x="65620" y="931799"/>
                  </a:lnTo>
                  <a:lnTo>
                    <a:pt x="109626" y="954659"/>
                  </a:lnTo>
                  <a:lnTo>
                    <a:pt x="160286" y="962787"/>
                  </a:lnTo>
                  <a:lnTo>
                    <a:pt x="15910052" y="962787"/>
                  </a:lnTo>
                  <a:lnTo>
                    <a:pt x="15960725" y="954659"/>
                  </a:lnTo>
                  <a:lnTo>
                    <a:pt x="16004667" y="931799"/>
                  </a:lnTo>
                  <a:lnTo>
                    <a:pt x="16039338" y="897127"/>
                  </a:lnTo>
                  <a:lnTo>
                    <a:pt x="16062198" y="853059"/>
                  </a:lnTo>
                  <a:lnTo>
                    <a:pt x="16070326" y="802259"/>
                  </a:lnTo>
                  <a:lnTo>
                    <a:pt x="16070326" y="160400"/>
                  </a:lnTo>
                  <a:lnTo>
                    <a:pt x="16062198" y="109727"/>
                  </a:lnTo>
                  <a:lnTo>
                    <a:pt x="16039338" y="65659"/>
                  </a:lnTo>
                  <a:lnTo>
                    <a:pt x="16004667" y="30988"/>
                  </a:lnTo>
                  <a:lnTo>
                    <a:pt x="15960725" y="8127"/>
                  </a:lnTo>
                  <a:lnTo>
                    <a:pt x="15910052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10234" y="1896618"/>
              <a:ext cx="16070580" cy="963294"/>
            </a:xfrm>
            <a:custGeom>
              <a:avLst/>
              <a:gdLst/>
              <a:ahLst/>
              <a:cxnLst/>
              <a:rect l="l" t="t" r="r" b="b"/>
              <a:pathLst>
                <a:path w="16070580" h="963294">
                  <a:moveTo>
                    <a:pt x="0" y="160400"/>
                  </a:moveTo>
                  <a:lnTo>
                    <a:pt x="8166" y="109727"/>
                  </a:lnTo>
                  <a:lnTo>
                    <a:pt x="30924" y="65658"/>
                  </a:lnTo>
                  <a:lnTo>
                    <a:pt x="65620" y="30987"/>
                  </a:lnTo>
                  <a:lnTo>
                    <a:pt x="109626" y="8127"/>
                  </a:lnTo>
                  <a:lnTo>
                    <a:pt x="160274" y="0"/>
                  </a:lnTo>
                  <a:lnTo>
                    <a:pt x="15910052" y="0"/>
                  </a:lnTo>
                  <a:lnTo>
                    <a:pt x="15960725" y="8127"/>
                  </a:lnTo>
                  <a:lnTo>
                    <a:pt x="16004667" y="30987"/>
                  </a:lnTo>
                  <a:lnTo>
                    <a:pt x="16039337" y="65658"/>
                  </a:lnTo>
                  <a:lnTo>
                    <a:pt x="16062198" y="109727"/>
                  </a:lnTo>
                  <a:lnTo>
                    <a:pt x="16070325" y="160400"/>
                  </a:lnTo>
                  <a:lnTo>
                    <a:pt x="16070325" y="802258"/>
                  </a:lnTo>
                  <a:lnTo>
                    <a:pt x="16062198" y="853058"/>
                  </a:lnTo>
                  <a:lnTo>
                    <a:pt x="16039337" y="897127"/>
                  </a:lnTo>
                  <a:lnTo>
                    <a:pt x="16004667" y="931799"/>
                  </a:lnTo>
                  <a:lnTo>
                    <a:pt x="15960725" y="954658"/>
                  </a:lnTo>
                  <a:lnTo>
                    <a:pt x="15910052" y="962786"/>
                  </a:lnTo>
                  <a:lnTo>
                    <a:pt x="160274" y="962786"/>
                  </a:lnTo>
                  <a:lnTo>
                    <a:pt x="109626" y="954658"/>
                  </a:lnTo>
                  <a:lnTo>
                    <a:pt x="65620" y="931799"/>
                  </a:lnTo>
                  <a:lnTo>
                    <a:pt x="30924" y="897127"/>
                  </a:lnTo>
                  <a:lnTo>
                    <a:pt x="8166" y="853058"/>
                  </a:lnTo>
                  <a:lnTo>
                    <a:pt x="0" y="802258"/>
                  </a:lnTo>
                  <a:lnTo>
                    <a:pt x="0" y="1604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714880" y="1959356"/>
            <a:ext cx="14808200" cy="1721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44515" marR="5080" indent="-563181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 observer 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 object literal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passed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subscribe() method. The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subscribe()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method defines how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obtain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r>
              <a:rPr dirty="0" sz="24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values or messages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  <a:tabLst>
                <a:tab pos="6224905" algn="l"/>
                <a:tab pos="13008610" algn="l"/>
              </a:tabLst>
            </a:pPr>
            <a:r>
              <a:rPr dirty="0" sz="2800" spc="-20" b="1">
                <a:solidFill>
                  <a:srgbClr val="5F5F5F"/>
                </a:solidFill>
                <a:latin typeface="Calibri"/>
                <a:cs typeface="Calibri"/>
              </a:rPr>
              <a:t>Observable	</a:t>
            </a:r>
            <a:r>
              <a:rPr dirty="0" sz="2800" spc="-10" b="1">
                <a:solidFill>
                  <a:srgbClr val="5F5F5F"/>
                </a:solidFill>
                <a:latin typeface="Calibri"/>
                <a:cs typeface="Calibri"/>
              </a:rPr>
              <a:t>subscribe(</a:t>
            </a:r>
            <a:r>
              <a:rPr dirty="0" sz="280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5F5F5F"/>
                </a:solidFill>
                <a:latin typeface="Calibri"/>
                <a:cs typeface="Calibri"/>
              </a:rPr>
              <a:t>)	</a:t>
            </a:r>
            <a:r>
              <a:rPr dirty="0" sz="2800" spc="-20" b="1">
                <a:solidFill>
                  <a:srgbClr val="5F5F5F"/>
                </a:solidFill>
                <a:latin typeface="Calibri"/>
                <a:cs typeface="Calibri"/>
              </a:rPr>
              <a:t>Observer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1372" y="3808476"/>
            <a:ext cx="16153130" cy="3952240"/>
            <a:chOff x="1071372" y="3808476"/>
            <a:chExt cx="16153130" cy="39522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1479" y="5614416"/>
              <a:ext cx="3005328" cy="1584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345" y="5611368"/>
              <a:ext cx="76200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56532" y="5649467"/>
              <a:ext cx="2944495" cy="38100"/>
            </a:xfrm>
            <a:custGeom>
              <a:avLst/>
              <a:gdLst/>
              <a:ahLst/>
              <a:cxnLst/>
              <a:rect l="l" t="t" r="r" b="b"/>
              <a:pathLst>
                <a:path w="2944495" h="38100">
                  <a:moveTo>
                    <a:pt x="282981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829814" y="38100"/>
                  </a:lnTo>
                  <a:lnTo>
                    <a:pt x="2829814" y="0"/>
                  </a:lnTo>
                  <a:close/>
                </a:path>
                <a:path w="2944495" h="38100">
                  <a:moveTo>
                    <a:pt x="2944114" y="19050"/>
                  </a:moveTo>
                  <a:lnTo>
                    <a:pt x="2906014" y="0"/>
                  </a:lnTo>
                  <a:lnTo>
                    <a:pt x="2848864" y="0"/>
                  </a:lnTo>
                  <a:lnTo>
                    <a:pt x="2848864" y="38100"/>
                  </a:lnTo>
                  <a:lnTo>
                    <a:pt x="2906014" y="38100"/>
                  </a:lnTo>
                  <a:lnTo>
                    <a:pt x="2944114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372" y="3898392"/>
              <a:ext cx="3198876" cy="35539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22279" y="5614416"/>
              <a:ext cx="2836164" cy="1584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9760" y="5611368"/>
              <a:ext cx="76200" cy="114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55808" y="5649467"/>
              <a:ext cx="2778760" cy="38100"/>
            </a:xfrm>
            <a:custGeom>
              <a:avLst/>
              <a:gdLst/>
              <a:ahLst/>
              <a:cxnLst/>
              <a:rect l="l" t="t" r="r" b="b"/>
              <a:pathLst>
                <a:path w="2778759" h="38100">
                  <a:moveTo>
                    <a:pt x="266395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663952" y="38100"/>
                  </a:lnTo>
                  <a:lnTo>
                    <a:pt x="2663952" y="0"/>
                  </a:lnTo>
                  <a:close/>
                </a:path>
                <a:path w="2778759" h="38100">
                  <a:moveTo>
                    <a:pt x="2778252" y="19050"/>
                  </a:moveTo>
                  <a:lnTo>
                    <a:pt x="2740152" y="0"/>
                  </a:lnTo>
                  <a:lnTo>
                    <a:pt x="2683002" y="0"/>
                  </a:lnTo>
                  <a:lnTo>
                    <a:pt x="2683002" y="38100"/>
                  </a:lnTo>
                  <a:lnTo>
                    <a:pt x="2740152" y="38100"/>
                  </a:lnTo>
                  <a:lnTo>
                    <a:pt x="2778252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01115" y="3808476"/>
              <a:ext cx="3723132" cy="37231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83412" y="3890772"/>
              <a:ext cx="3553967" cy="35539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49083" y="4009644"/>
              <a:ext cx="3750564" cy="37505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49668" y="4110228"/>
              <a:ext cx="3553968" cy="3553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1302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Subscriber</a:t>
            </a:r>
            <a:r>
              <a:rPr dirty="0" sz="5600" spc="-2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Functions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131052" y="2054351"/>
            <a:ext cx="5035550" cy="7330440"/>
            <a:chOff x="6131052" y="2054351"/>
            <a:chExt cx="5035550" cy="733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052" y="2054351"/>
              <a:ext cx="5035296" cy="7330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7592" y="4995672"/>
              <a:ext cx="1412748" cy="14127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4012" y="2874263"/>
              <a:ext cx="1406652" cy="14066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4764" y="7057643"/>
              <a:ext cx="1546859" cy="154685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698223" y="2394204"/>
            <a:ext cx="5011420" cy="1713230"/>
            <a:chOff x="11698223" y="2394204"/>
            <a:chExt cx="5011420" cy="17132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28703" y="2430650"/>
              <a:ext cx="4980432" cy="16765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8223" y="2394204"/>
              <a:ext cx="4986528" cy="16885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817095" y="2514600"/>
              <a:ext cx="4752975" cy="1454150"/>
            </a:xfrm>
            <a:custGeom>
              <a:avLst/>
              <a:gdLst/>
              <a:ahLst/>
              <a:cxnLst/>
              <a:rect l="l" t="t" r="r" b="b"/>
              <a:pathLst>
                <a:path w="4752975" h="1454150">
                  <a:moveTo>
                    <a:pt x="4510532" y="0"/>
                  </a:moveTo>
                  <a:lnTo>
                    <a:pt x="242315" y="0"/>
                  </a:lnTo>
                  <a:lnTo>
                    <a:pt x="193548" y="4952"/>
                  </a:lnTo>
                  <a:lnTo>
                    <a:pt x="147954" y="19050"/>
                  </a:lnTo>
                  <a:lnTo>
                    <a:pt x="106806" y="41401"/>
                  </a:lnTo>
                  <a:lnTo>
                    <a:pt x="70993" y="70993"/>
                  </a:lnTo>
                  <a:lnTo>
                    <a:pt x="41401" y="106806"/>
                  </a:lnTo>
                  <a:lnTo>
                    <a:pt x="19050" y="147954"/>
                  </a:lnTo>
                  <a:lnTo>
                    <a:pt x="4952" y="193421"/>
                  </a:lnTo>
                  <a:lnTo>
                    <a:pt x="0" y="242316"/>
                  </a:lnTo>
                  <a:lnTo>
                    <a:pt x="0" y="1211326"/>
                  </a:lnTo>
                  <a:lnTo>
                    <a:pt x="4952" y="1260221"/>
                  </a:lnTo>
                  <a:lnTo>
                    <a:pt x="19050" y="1305687"/>
                  </a:lnTo>
                  <a:lnTo>
                    <a:pt x="41401" y="1346835"/>
                  </a:lnTo>
                  <a:lnTo>
                    <a:pt x="70993" y="1382649"/>
                  </a:lnTo>
                  <a:lnTo>
                    <a:pt x="106806" y="1412239"/>
                  </a:lnTo>
                  <a:lnTo>
                    <a:pt x="147954" y="1434591"/>
                  </a:lnTo>
                  <a:lnTo>
                    <a:pt x="193548" y="1448689"/>
                  </a:lnTo>
                  <a:lnTo>
                    <a:pt x="242315" y="1453641"/>
                  </a:lnTo>
                  <a:lnTo>
                    <a:pt x="4510532" y="1453641"/>
                  </a:lnTo>
                  <a:lnTo>
                    <a:pt x="4559300" y="1448689"/>
                  </a:lnTo>
                  <a:lnTo>
                    <a:pt x="4604892" y="1434591"/>
                  </a:lnTo>
                  <a:lnTo>
                    <a:pt x="4646040" y="1412239"/>
                  </a:lnTo>
                  <a:lnTo>
                    <a:pt x="4681855" y="1382649"/>
                  </a:lnTo>
                  <a:lnTo>
                    <a:pt x="4711446" y="1346835"/>
                  </a:lnTo>
                  <a:lnTo>
                    <a:pt x="4733798" y="1305687"/>
                  </a:lnTo>
                  <a:lnTo>
                    <a:pt x="4747894" y="1260221"/>
                  </a:lnTo>
                  <a:lnTo>
                    <a:pt x="4752848" y="1211326"/>
                  </a:lnTo>
                  <a:lnTo>
                    <a:pt x="4752848" y="242316"/>
                  </a:lnTo>
                  <a:lnTo>
                    <a:pt x="4747894" y="193421"/>
                  </a:lnTo>
                  <a:lnTo>
                    <a:pt x="4733798" y="147954"/>
                  </a:lnTo>
                  <a:lnTo>
                    <a:pt x="4711446" y="106806"/>
                  </a:lnTo>
                  <a:lnTo>
                    <a:pt x="4681855" y="70993"/>
                  </a:lnTo>
                  <a:lnTo>
                    <a:pt x="4646040" y="41401"/>
                  </a:lnTo>
                  <a:lnTo>
                    <a:pt x="4604892" y="19050"/>
                  </a:lnTo>
                  <a:lnTo>
                    <a:pt x="4559300" y="4952"/>
                  </a:lnTo>
                  <a:lnTo>
                    <a:pt x="451053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817857" y="2515362"/>
              <a:ext cx="4752975" cy="1454150"/>
            </a:xfrm>
            <a:custGeom>
              <a:avLst/>
              <a:gdLst/>
              <a:ahLst/>
              <a:cxnLst/>
              <a:rect l="l" t="t" r="r" b="b"/>
              <a:pathLst>
                <a:path w="4752975" h="1454150">
                  <a:moveTo>
                    <a:pt x="0" y="242316"/>
                  </a:moveTo>
                  <a:lnTo>
                    <a:pt x="4952" y="193421"/>
                  </a:lnTo>
                  <a:lnTo>
                    <a:pt x="19050" y="147955"/>
                  </a:lnTo>
                  <a:lnTo>
                    <a:pt x="41401" y="106807"/>
                  </a:lnTo>
                  <a:lnTo>
                    <a:pt x="70993" y="70993"/>
                  </a:lnTo>
                  <a:lnTo>
                    <a:pt x="106807" y="41402"/>
                  </a:lnTo>
                  <a:lnTo>
                    <a:pt x="147955" y="19050"/>
                  </a:lnTo>
                  <a:lnTo>
                    <a:pt x="193548" y="4953"/>
                  </a:lnTo>
                  <a:lnTo>
                    <a:pt x="242316" y="0"/>
                  </a:lnTo>
                  <a:lnTo>
                    <a:pt x="4510532" y="0"/>
                  </a:lnTo>
                  <a:lnTo>
                    <a:pt x="4559300" y="4953"/>
                  </a:lnTo>
                  <a:lnTo>
                    <a:pt x="4604893" y="19050"/>
                  </a:lnTo>
                  <a:lnTo>
                    <a:pt x="4646040" y="41402"/>
                  </a:lnTo>
                  <a:lnTo>
                    <a:pt x="4681855" y="70993"/>
                  </a:lnTo>
                  <a:lnTo>
                    <a:pt x="4711446" y="106807"/>
                  </a:lnTo>
                  <a:lnTo>
                    <a:pt x="4733798" y="147955"/>
                  </a:lnTo>
                  <a:lnTo>
                    <a:pt x="4747895" y="193421"/>
                  </a:lnTo>
                  <a:lnTo>
                    <a:pt x="4752848" y="242316"/>
                  </a:lnTo>
                  <a:lnTo>
                    <a:pt x="4752848" y="1211326"/>
                  </a:lnTo>
                  <a:lnTo>
                    <a:pt x="4747895" y="1260221"/>
                  </a:lnTo>
                  <a:lnTo>
                    <a:pt x="4733798" y="1305687"/>
                  </a:lnTo>
                  <a:lnTo>
                    <a:pt x="4711446" y="1346835"/>
                  </a:lnTo>
                  <a:lnTo>
                    <a:pt x="4681855" y="1382649"/>
                  </a:lnTo>
                  <a:lnTo>
                    <a:pt x="4646040" y="1412240"/>
                  </a:lnTo>
                  <a:lnTo>
                    <a:pt x="4604893" y="1434592"/>
                  </a:lnTo>
                  <a:lnTo>
                    <a:pt x="4559300" y="1448689"/>
                  </a:lnTo>
                  <a:lnTo>
                    <a:pt x="4510532" y="1453642"/>
                  </a:lnTo>
                  <a:lnTo>
                    <a:pt x="242316" y="1453642"/>
                  </a:lnTo>
                  <a:lnTo>
                    <a:pt x="193548" y="1448689"/>
                  </a:lnTo>
                  <a:lnTo>
                    <a:pt x="147955" y="1434592"/>
                  </a:lnTo>
                  <a:lnTo>
                    <a:pt x="106807" y="1412240"/>
                  </a:lnTo>
                  <a:lnTo>
                    <a:pt x="70993" y="1382649"/>
                  </a:lnTo>
                  <a:lnTo>
                    <a:pt x="41401" y="1346835"/>
                  </a:lnTo>
                  <a:lnTo>
                    <a:pt x="19050" y="1305687"/>
                  </a:lnTo>
                  <a:lnTo>
                    <a:pt x="4952" y="1260221"/>
                  </a:lnTo>
                  <a:lnTo>
                    <a:pt x="0" y="1211326"/>
                  </a:lnTo>
                  <a:lnTo>
                    <a:pt x="0" y="242316"/>
                  </a:lnTo>
                  <a:close/>
                </a:path>
              </a:pathLst>
            </a:custGeom>
            <a:ln w="289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007722" y="2639694"/>
            <a:ext cx="43783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handler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every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delivered.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 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called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zero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or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more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times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execution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starts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09800" y="2915424"/>
            <a:ext cx="2551430" cy="715010"/>
            <a:chOff x="2209800" y="2915424"/>
            <a:chExt cx="2551430" cy="71501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800" y="2915424"/>
              <a:ext cx="2551176" cy="7147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32659" y="2932176"/>
              <a:ext cx="2456815" cy="617220"/>
            </a:xfrm>
            <a:custGeom>
              <a:avLst/>
              <a:gdLst/>
              <a:ahLst/>
              <a:cxnLst/>
              <a:rect l="l" t="t" r="r" b="b"/>
              <a:pathLst>
                <a:path w="2456815" h="617220">
                  <a:moveTo>
                    <a:pt x="2147951" y="0"/>
                  </a:moveTo>
                  <a:lnTo>
                    <a:pt x="308609" y="0"/>
                  </a:lnTo>
                  <a:lnTo>
                    <a:pt x="263016" y="3301"/>
                  </a:lnTo>
                  <a:lnTo>
                    <a:pt x="219456" y="13080"/>
                  </a:lnTo>
                  <a:lnTo>
                    <a:pt x="178562" y="28701"/>
                  </a:lnTo>
                  <a:lnTo>
                    <a:pt x="140588" y="49656"/>
                  </a:lnTo>
                  <a:lnTo>
                    <a:pt x="106171" y="75692"/>
                  </a:lnTo>
                  <a:lnTo>
                    <a:pt x="75691" y="106172"/>
                  </a:lnTo>
                  <a:lnTo>
                    <a:pt x="49656" y="140589"/>
                  </a:lnTo>
                  <a:lnTo>
                    <a:pt x="28701" y="178562"/>
                  </a:lnTo>
                  <a:lnTo>
                    <a:pt x="13081" y="219455"/>
                  </a:lnTo>
                  <a:lnTo>
                    <a:pt x="3301" y="263017"/>
                  </a:lnTo>
                  <a:lnTo>
                    <a:pt x="0" y="308609"/>
                  </a:lnTo>
                  <a:lnTo>
                    <a:pt x="3301" y="354202"/>
                  </a:lnTo>
                  <a:lnTo>
                    <a:pt x="13081" y="397764"/>
                  </a:lnTo>
                  <a:lnTo>
                    <a:pt x="28701" y="438657"/>
                  </a:lnTo>
                  <a:lnTo>
                    <a:pt x="49656" y="476630"/>
                  </a:lnTo>
                  <a:lnTo>
                    <a:pt x="75691" y="511048"/>
                  </a:lnTo>
                  <a:lnTo>
                    <a:pt x="106171" y="541527"/>
                  </a:lnTo>
                  <a:lnTo>
                    <a:pt x="140588" y="567435"/>
                  </a:lnTo>
                  <a:lnTo>
                    <a:pt x="178562" y="588518"/>
                  </a:lnTo>
                  <a:lnTo>
                    <a:pt x="219456" y="604139"/>
                  </a:lnTo>
                  <a:lnTo>
                    <a:pt x="263016" y="613918"/>
                  </a:lnTo>
                  <a:lnTo>
                    <a:pt x="308609" y="617220"/>
                  </a:lnTo>
                  <a:lnTo>
                    <a:pt x="2147951" y="617220"/>
                  </a:lnTo>
                  <a:lnTo>
                    <a:pt x="2193543" y="613918"/>
                  </a:lnTo>
                  <a:lnTo>
                    <a:pt x="2237104" y="604139"/>
                  </a:lnTo>
                  <a:lnTo>
                    <a:pt x="2277999" y="588518"/>
                  </a:lnTo>
                  <a:lnTo>
                    <a:pt x="2315972" y="567435"/>
                  </a:lnTo>
                  <a:lnTo>
                    <a:pt x="2350389" y="541527"/>
                  </a:lnTo>
                  <a:lnTo>
                    <a:pt x="2380868" y="511048"/>
                  </a:lnTo>
                  <a:lnTo>
                    <a:pt x="2406904" y="476630"/>
                  </a:lnTo>
                  <a:lnTo>
                    <a:pt x="2427859" y="438657"/>
                  </a:lnTo>
                  <a:lnTo>
                    <a:pt x="2443479" y="397764"/>
                  </a:lnTo>
                  <a:lnTo>
                    <a:pt x="2453259" y="354202"/>
                  </a:lnTo>
                  <a:lnTo>
                    <a:pt x="2456561" y="308609"/>
                  </a:lnTo>
                  <a:lnTo>
                    <a:pt x="2453259" y="263017"/>
                  </a:lnTo>
                  <a:lnTo>
                    <a:pt x="2443479" y="219455"/>
                  </a:lnTo>
                  <a:lnTo>
                    <a:pt x="2427859" y="178562"/>
                  </a:lnTo>
                  <a:lnTo>
                    <a:pt x="2406904" y="140589"/>
                  </a:lnTo>
                  <a:lnTo>
                    <a:pt x="2380868" y="106172"/>
                  </a:lnTo>
                  <a:lnTo>
                    <a:pt x="2350389" y="75692"/>
                  </a:lnTo>
                  <a:lnTo>
                    <a:pt x="2315972" y="49656"/>
                  </a:lnTo>
                  <a:lnTo>
                    <a:pt x="2277999" y="28701"/>
                  </a:lnTo>
                  <a:lnTo>
                    <a:pt x="2237104" y="13080"/>
                  </a:lnTo>
                  <a:lnTo>
                    <a:pt x="2193543" y="3301"/>
                  </a:lnTo>
                  <a:lnTo>
                    <a:pt x="214795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33422" y="2932938"/>
              <a:ext cx="2456815" cy="617220"/>
            </a:xfrm>
            <a:custGeom>
              <a:avLst/>
              <a:gdLst/>
              <a:ahLst/>
              <a:cxnLst/>
              <a:rect l="l" t="t" r="r" b="b"/>
              <a:pathLst>
                <a:path w="2456815" h="617220">
                  <a:moveTo>
                    <a:pt x="0" y="308609"/>
                  </a:moveTo>
                  <a:lnTo>
                    <a:pt x="3301" y="263016"/>
                  </a:lnTo>
                  <a:lnTo>
                    <a:pt x="13080" y="219455"/>
                  </a:lnTo>
                  <a:lnTo>
                    <a:pt x="28701" y="178561"/>
                  </a:lnTo>
                  <a:lnTo>
                    <a:pt x="49656" y="140588"/>
                  </a:lnTo>
                  <a:lnTo>
                    <a:pt x="75691" y="106171"/>
                  </a:lnTo>
                  <a:lnTo>
                    <a:pt x="106171" y="75691"/>
                  </a:lnTo>
                  <a:lnTo>
                    <a:pt x="140588" y="49656"/>
                  </a:lnTo>
                  <a:lnTo>
                    <a:pt x="178561" y="28701"/>
                  </a:lnTo>
                  <a:lnTo>
                    <a:pt x="219455" y="13080"/>
                  </a:lnTo>
                  <a:lnTo>
                    <a:pt x="263016" y="3301"/>
                  </a:lnTo>
                  <a:lnTo>
                    <a:pt x="308609" y="0"/>
                  </a:lnTo>
                  <a:lnTo>
                    <a:pt x="2147951" y="0"/>
                  </a:lnTo>
                  <a:lnTo>
                    <a:pt x="2193543" y="3301"/>
                  </a:lnTo>
                  <a:lnTo>
                    <a:pt x="2237104" y="13080"/>
                  </a:lnTo>
                  <a:lnTo>
                    <a:pt x="2277999" y="28701"/>
                  </a:lnTo>
                  <a:lnTo>
                    <a:pt x="2315972" y="49656"/>
                  </a:lnTo>
                  <a:lnTo>
                    <a:pt x="2350389" y="75691"/>
                  </a:lnTo>
                  <a:lnTo>
                    <a:pt x="2380868" y="106171"/>
                  </a:lnTo>
                  <a:lnTo>
                    <a:pt x="2406904" y="140588"/>
                  </a:lnTo>
                  <a:lnTo>
                    <a:pt x="2427858" y="178561"/>
                  </a:lnTo>
                  <a:lnTo>
                    <a:pt x="2443479" y="219455"/>
                  </a:lnTo>
                  <a:lnTo>
                    <a:pt x="2453258" y="263016"/>
                  </a:lnTo>
                  <a:lnTo>
                    <a:pt x="2456561" y="308609"/>
                  </a:lnTo>
                  <a:lnTo>
                    <a:pt x="2453258" y="354202"/>
                  </a:lnTo>
                  <a:lnTo>
                    <a:pt x="2443479" y="397763"/>
                  </a:lnTo>
                  <a:lnTo>
                    <a:pt x="2427858" y="438657"/>
                  </a:lnTo>
                  <a:lnTo>
                    <a:pt x="2406904" y="476630"/>
                  </a:lnTo>
                  <a:lnTo>
                    <a:pt x="2380868" y="511047"/>
                  </a:lnTo>
                  <a:lnTo>
                    <a:pt x="2350389" y="541527"/>
                  </a:lnTo>
                  <a:lnTo>
                    <a:pt x="2315972" y="567435"/>
                  </a:lnTo>
                  <a:lnTo>
                    <a:pt x="2277999" y="588517"/>
                  </a:lnTo>
                  <a:lnTo>
                    <a:pt x="2237104" y="604138"/>
                  </a:lnTo>
                  <a:lnTo>
                    <a:pt x="2193543" y="613917"/>
                  </a:lnTo>
                  <a:lnTo>
                    <a:pt x="2147951" y="617219"/>
                  </a:lnTo>
                  <a:lnTo>
                    <a:pt x="308609" y="617219"/>
                  </a:lnTo>
                  <a:lnTo>
                    <a:pt x="263016" y="613917"/>
                  </a:lnTo>
                  <a:lnTo>
                    <a:pt x="219455" y="604138"/>
                  </a:lnTo>
                  <a:lnTo>
                    <a:pt x="178561" y="588517"/>
                  </a:lnTo>
                  <a:lnTo>
                    <a:pt x="140588" y="567435"/>
                  </a:lnTo>
                  <a:lnTo>
                    <a:pt x="106171" y="541527"/>
                  </a:lnTo>
                  <a:lnTo>
                    <a:pt x="75691" y="511047"/>
                  </a:lnTo>
                  <a:lnTo>
                    <a:pt x="49656" y="476630"/>
                  </a:lnTo>
                  <a:lnTo>
                    <a:pt x="28701" y="438657"/>
                  </a:lnTo>
                  <a:lnTo>
                    <a:pt x="13080" y="397763"/>
                  </a:lnTo>
                  <a:lnTo>
                    <a:pt x="3301" y="354202"/>
                  </a:lnTo>
                  <a:lnTo>
                    <a:pt x="0" y="30860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79445" y="3016122"/>
            <a:ext cx="554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95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5" i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09800" y="5399544"/>
            <a:ext cx="2551430" cy="715010"/>
            <a:chOff x="2209800" y="5399544"/>
            <a:chExt cx="2551430" cy="71501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800" y="5399544"/>
              <a:ext cx="2551176" cy="7147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32659" y="5414771"/>
              <a:ext cx="2456815" cy="617220"/>
            </a:xfrm>
            <a:custGeom>
              <a:avLst/>
              <a:gdLst/>
              <a:ahLst/>
              <a:cxnLst/>
              <a:rect l="l" t="t" r="r" b="b"/>
              <a:pathLst>
                <a:path w="2456815" h="617220">
                  <a:moveTo>
                    <a:pt x="2147951" y="0"/>
                  </a:moveTo>
                  <a:lnTo>
                    <a:pt x="308609" y="0"/>
                  </a:lnTo>
                  <a:lnTo>
                    <a:pt x="263016" y="3301"/>
                  </a:lnTo>
                  <a:lnTo>
                    <a:pt x="219456" y="13080"/>
                  </a:lnTo>
                  <a:lnTo>
                    <a:pt x="178562" y="28701"/>
                  </a:lnTo>
                  <a:lnTo>
                    <a:pt x="140588" y="49656"/>
                  </a:lnTo>
                  <a:lnTo>
                    <a:pt x="106171" y="75691"/>
                  </a:lnTo>
                  <a:lnTo>
                    <a:pt x="75691" y="106172"/>
                  </a:lnTo>
                  <a:lnTo>
                    <a:pt x="49656" y="140588"/>
                  </a:lnTo>
                  <a:lnTo>
                    <a:pt x="28701" y="178562"/>
                  </a:lnTo>
                  <a:lnTo>
                    <a:pt x="13081" y="219455"/>
                  </a:lnTo>
                  <a:lnTo>
                    <a:pt x="3301" y="263016"/>
                  </a:lnTo>
                  <a:lnTo>
                    <a:pt x="0" y="308610"/>
                  </a:lnTo>
                  <a:lnTo>
                    <a:pt x="3301" y="354202"/>
                  </a:lnTo>
                  <a:lnTo>
                    <a:pt x="13081" y="397763"/>
                  </a:lnTo>
                  <a:lnTo>
                    <a:pt x="28701" y="438657"/>
                  </a:lnTo>
                  <a:lnTo>
                    <a:pt x="49656" y="476630"/>
                  </a:lnTo>
                  <a:lnTo>
                    <a:pt x="75691" y="511048"/>
                  </a:lnTo>
                  <a:lnTo>
                    <a:pt x="106171" y="541527"/>
                  </a:lnTo>
                  <a:lnTo>
                    <a:pt x="140588" y="567436"/>
                  </a:lnTo>
                  <a:lnTo>
                    <a:pt x="178562" y="588517"/>
                  </a:lnTo>
                  <a:lnTo>
                    <a:pt x="219456" y="604138"/>
                  </a:lnTo>
                  <a:lnTo>
                    <a:pt x="263016" y="613917"/>
                  </a:lnTo>
                  <a:lnTo>
                    <a:pt x="308609" y="617219"/>
                  </a:lnTo>
                  <a:lnTo>
                    <a:pt x="2147951" y="617219"/>
                  </a:lnTo>
                  <a:lnTo>
                    <a:pt x="2193543" y="613917"/>
                  </a:lnTo>
                  <a:lnTo>
                    <a:pt x="2237104" y="604138"/>
                  </a:lnTo>
                  <a:lnTo>
                    <a:pt x="2277999" y="588517"/>
                  </a:lnTo>
                  <a:lnTo>
                    <a:pt x="2315972" y="567436"/>
                  </a:lnTo>
                  <a:lnTo>
                    <a:pt x="2350389" y="541527"/>
                  </a:lnTo>
                  <a:lnTo>
                    <a:pt x="2380868" y="511048"/>
                  </a:lnTo>
                  <a:lnTo>
                    <a:pt x="2406904" y="476630"/>
                  </a:lnTo>
                  <a:lnTo>
                    <a:pt x="2427859" y="438657"/>
                  </a:lnTo>
                  <a:lnTo>
                    <a:pt x="2443479" y="397763"/>
                  </a:lnTo>
                  <a:lnTo>
                    <a:pt x="2453259" y="354202"/>
                  </a:lnTo>
                  <a:lnTo>
                    <a:pt x="2456561" y="308610"/>
                  </a:lnTo>
                  <a:lnTo>
                    <a:pt x="2453259" y="263016"/>
                  </a:lnTo>
                  <a:lnTo>
                    <a:pt x="2443479" y="219455"/>
                  </a:lnTo>
                  <a:lnTo>
                    <a:pt x="2427859" y="178562"/>
                  </a:lnTo>
                  <a:lnTo>
                    <a:pt x="2406904" y="140588"/>
                  </a:lnTo>
                  <a:lnTo>
                    <a:pt x="2380868" y="106172"/>
                  </a:lnTo>
                  <a:lnTo>
                    <a:pt x="2350389" y="75691"/>
                  </a:lnTo>
                  <a:lnTo>
                    <a:pt x="2315972" y="49656"/>
                  </a:lnTo>
                  <a:lnTo>
                    <a:pt x="2277999" y="28701"/>
                  </a:lnTo>
                  <a:lnTo>
                    <a:pt x="2237104" y="13080"/>
                  </a:lnTo>
                  <a:lnTo>
                    <a:pt x="2193543" y="3301"/>
                  </a:lnTo>
                  <a:lnTo>
                    <a:pt x="214795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33422" y="5415533"/>
              <a:ext cx="2456815" cy="617220"/>
            </a:xfrm>
            <a:custGeom>
              <a:avLst/>
              <a:gdLst/>
              <a:ahLst/>
              <a:cxnLst/>
              <a:rect l="l" t="t" r="r" b="b"/>
              <a:pathLst>
                <a:path w="2456815" h="617220">
                  <a:moveTo>
                    <a:pt x="0" y="308610"/>
                  </a:moveTo>
                  <a:lnTo>
                    <a:pt x="3301" y="263016"/>
                  </a:lnTo>
                  <a:lnTo>
                    <a:pt x="13080" y="219455"/>
                  </a:lnTo>
                  <a:lnTo>
                    <a:pt x="28701" y="178562"/>
                  </a:lnTo>
                  <a:lnTo>
                    <a:pt x="49656" y="140588"/>
                  </a:lnTo>
                  <a:lnTo>
                    <a:pt x="75691" y="106171"/>
                  </a:lnTo>
                  <a:lnTo>
                    <a:pt x="106171" y="75691"/>
                  </a:lnTo>
                  <a:lnTo>
                    <a:pt x="140588" y="49656"/>
                  </a:lnTo>
                  <a:lnTo>
                    <a:pt x="178561" y="28701"/>
                  </a:lnTo>
                  <a:lnTo>
                    <a:pt x="219455" y="13080"/>
                  </a:lnTo>
                  <a:lnTo>
                    <a:pt x="263016" y="3301"/>
                  </a:lnTo>
                  <a:lnTo>
                    <a:pt x="308609" y="0"/>
                  </a:lnTo>
                  <a:lnTo>
                    <a:pt x="2147951" y="0"/>
                  </a:lnTo>
                  <a:lnTo>
                    <a:pt x="2193543" y="3301"/>
                  </a:lnTo>
                  <a:lnTo>
                    <a:pt x="2237104" y="13080"/>
                  </a:lnTo>
                  <a:lnTo>
                    <a:pt x="2277999" y="28701"/>
                  </a:lnTo>
                  <a:lnTo>
                    <a:pt x="2315972" y="49656"/>
                  </a:lnTo>
                  <a:lnTo>
                    <a:pt x="2350389" y="75691"/>
                  </a:lnTo>
                  <a:lnTo>
                    <a:pt x="2380868" y="106171"/>
                  </a:lnTo>
                  <a:lnTo>
                    <a:pt x="2406904" y="140588"/>
                  </a:lnTo>
                  <a:lnTo>
                    <a:pt x="2427858" y="178562"/>
                  </a:lnTo>
                  <a:lnTo>
                    <a:pt x="2443479" y="219455"/>
                  </a:lnTo>
                  <a:lnTo>
                    <a:pt x="2453258" y="263016"/>
                  </a:lnTo>
                  <a:lnTo>
                    <a:pt x="2456561" y="308610"/>
                  </a:lnTo>
                  <a:lnTo>
                    <a:pt x="2453258" y="354202"/>
                  </a:lnTo>
                  <a:lnTo>
                    <a:pt x="2443479" y="397763"/>
                  </a:lnTo>
                  <a:lnTo>
                    <a:pt x="2427858" y="438657"/>
                  </a:lnTo>
                  <a:lnTo>
                    <a:pt x="2406904" y="476630"/>
                  </a:lnTo>
                  <a:lnTo>
                    <a:pt x="2380868" y="511048"/>
                  </a:lnTo>
                  <a:lnTo>
                    <a:pt x="2350389" y="541527"/>
                  </a:lnTo>
                  <a:lnTo>
                    <a:pt x="2315972" y="567436"/>
                  </a:lnTo>
                  <a:lnTo>
                    <a:pt x="2277999" y="588517"/>
                  </a:lnTo>
                  <a:lnTo>
                    <a:pt x="2237104" y="604138"/>
                  </a:lnTo>
                  <a:lnTo>
                    <a:pt x="2193543" y="613917"/>
                  </a:lnTo>
                  <a:lnTo>
                    <a:pt x="2147951" y="617219"/>
                  </a:lnTo>
                  <a:lnTo>
                    <a:pt x="308609" y="617219"/>
                  </a:lnTo>
                  <a:lnTo>
                    <a:pt x="263016" y="613917"/>
                  </a:lnTo>
                  <a:lnTo>
                    <a:pt x="219455" y="604138"/>
                  </a:lnTo>
                  <a:lnTo>
                    <a:pt x="178561" y="588517"/>
                  </a:lnTo>
                  <a:lnTo>
                    <a:pt x="140588" y="567436"/>
                  </a:lnTo>
                  <a:lnTo>
                    <a:pt x="106171" y="541527"/>
                  </a:lnTo>
                  <a:lnTo>
                    <a:pt x="75691" y="511048"/>
                  </a:lnTo>
                  <a:lnTo>
                    <a:pt x="49656" y="476630"/>
                  </a:lnTo>
                  <a:lnTo>
                    <a:pt x="28701" y="438657"/>
                  </a:lnTo>
                  <a:lnTo>
                    <a:pt x="13080" y="397763"/>
                  </a:lnTo>
                  <a:lnTo>
                    <a:pt x="3301" y="354202"/>
                  </a:lnTo>
                  <a:lnTo>
                    <a:pt x="0" y="308610"/>
                  </a:lnTo>
                  <a:close/>
                </a:path>
              </a:pathLst>
            </a:custGeom>
            <a:ln w="28955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136773" y="5499861"/>
            <a:ext cx="643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698223" y="4876800"/>
            <a:ext cx="5011420" cy="1713230"/>
            <a:chOff x="11698223" y="4876800"/>
            <a:chExt cx="5011420" cy="171323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28703" y="4913246"/>
              <a:ext cx="4980432" cy="167652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98223" y="4876800"/>
              <a:ext cx="4986528" cy="16885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817095" y="4997195"/>
              <a:ext cx="4752975" cy="1454150"/>
            </a:xfrm>
            <a:custGeom>
              <a:avLst/>
              <a:gdLst/>
              <a:ahLst/>
              <a:cxnLst/>
              <a:rect l="l" t="t" r="r" b="b"/>
              <a:pathLst>
                <a:path w="4752975" h="1454150">
                  <a:moveTo>
                    <a:pt x="4510532" y="0"/>
                  </a:moveTo>
                  <a:lnTo>
                    <a:pt x="242315" y="0"/>
                  </a:lnTo>
                  <a:lnTo>
                    <a:pt x="193548" y="4952"/>
                  </a:lnTo>
                  <a:lnTo>
                    <a:pt x="147954" y="19050"/>
                  </a:lnTo>
                  <a:lnTo>
                    <a:pt x="106806" y="41401"/>
                  </a:lnTo>
                  <a:lnTo>
                    <a:pt x="70993" y="70992"/>
                  </a:lnTo>
                  <a:lnTo>
                    <a:pt x="41401" y="106806"/>
                  </a:lnTo>
                  <a:lnTo>
                    <a:pt x="19050" y="147954"/>
                  </a:lnTo>
                  <a:lnTo>
                    <a:pt x="4952" y="193420"/>
                  </a:lnTo>
                  <a:lnTo>
                    <a:pt x="0" y="242315"/>
                  </a:lnTo>
                  <a:lnTo>
                    <a:pt x="0" y="1211326"/>
                  </a:lnTo>
                  <a:lnTo>
                    <a:pt x="4952" y="1260220"/>
                  </a:lnTo>
                  <a:lnTo>
                    <a:pt x="19050" y="1305687"/>
                  </a:lnTo>
                  <a:lnTo>
                    <a:pt x="41401" y="1346834"/>
                  </a:lnTo>
                  <a:lnTo>
                    <a:pt x="70993" y="1382649"/>
                  </a:lnTo>
                  <a:lnTo>
                    <a:pt x="106806" y="1412239"/>
                  </a:lnTo>
                  <a:lnTo>
                    <a:pt x="147954" y="1434591"/>
                  </a:lnTo>
                  <a:lnTo>
                    <a:pt x="193548" y="1448689"/>
                  </a:lnTo>
                  <a:lnTo>
                    <a:pt x="242315" y="1453641"/>
                  </a:lnTo>
                  <a:lnTo>
                    <a:pt x="4510532" y="1453641"/>
                  </a:lnTo>
                  <a:lnTo>
                    <a:pt x="4559300" y="1448689"/>
                  </a:lnTo>
                  <a:lnTo>
                    <a:pt x="4604892" y="1434591"/>
                  </a:lnTo>
                  <a:lnTo>
                    <a:pt x="4646040" y="1412239"/>
                  </a:lnTo>
                  <a:lnTo>
                    <a:pt x="4681855" y="1382649"/>
                  </a:lnTo>
                  <a:lnTo>
                    <a:pt x="4711446" y="1346834"/>
                  </a:lnTo>
                  <a:lnTo>
                    <a:pt x="4733798" y="1305687"/>
                  </a:lnTo>
                  <a:lnTo>
                    <a:pt x="4747894" y="1260220"/>
                  </a:lnTo>
                  <a:lnTo>
                    <a:pt x="4752848" y="1211326"/>
                  </a:lnTo>
                  <a:lnTo>
                    <a:pt x="4752848" y="242315"/>
                  </a:lnTo>
                  <a:lnTo>
                    <a:pt x="4747894" y="193420"/>
                  </a:lnTo>
                  <a:lnTo>
                    <a:pt x="4733798" y="147954"/>
                  </a:lnTo>
                  <a:lnTo>
                    <a:pt x="4711446" y="106806"/>
                  </a:lnTo>
                  <a:lnTo>
                    <a:pt x="4681855" y="70992"/>
                  </a:lnTo>
                  <a:lnTo>
                    <a:pt x="4646040" y="41401"/>
                  </a:lnTo>
                  <a:lnTo>
                    <a:pt x="4604892" y="19050"/>
                  </a:lnTo>
                  <a:lnTo>
                    <a:pt x="4559300" y="4952"/>
                  </a:lnTo>
                  <a:lnTo>
                    <a:pt x="451053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817857" y="4997957"/>
              <a:ext cx="4752975" cy="1454150"/>
            </a:xfrm>
            <a:custGeom>
              <a:avLst/>
              <a:gdLst/>
              <a:ahLst/>
              <a:cxnLst/>
              <a:rect l="l" t="t" r="r" b="b"/>
              <a:pathLst>
                <a:path w="4752975" h="1454150">
                  <a:moveTo>
                    <a:pt x="0" y="242315"/>
                  </a:moveTo>
                  <a:lnTo>
                    <a:pt x="4952" y="193420"/>
                  </a:lnTo>
                  <a:lnTo>
                    <a:pt x="19050" y="147954"/>
                  </a:lnTo>
                  <a:lnTo>
                    <a:pt x="41401" y="106806"/>
                  </a:lnTo>
                  <a:lnTo>
                    <a:pt x="70993" y="70992"/>
                  </a:lnTo>
                  <a:lnTo>
                    <a:pt x="106807" y="41401"/>
                  </a:lnTo>
                  <a:lnTo>
                    <a:pt x="147955" y="19050"/>
                  </a:lnTo>
                  <a:lnTo>
                    <a:pt x="193548" y="4952"/>
                  </a:lnTo>
                  <a:lnTo>
                    <a:pt x="242316" y="0"/>
                  </a:lnTo>
                  <a:lnTo>
                    <a:pt x="4510532" y="0"/>
                  </a:lnTo>
                  <a:lnTo>
                    <a:pt x="4559300" y="4952"/>
                  </a:lnTo>
                  <a:lnTo>
                    <a:pt x="4604893" y="19050"/>
                  </a:lnTo>
                  <a:lnTo>
                    <a:pt x="4646040" y="41401"/>
                  </a:lnTo>
                  <a:lnTo>
                    <a:pt x="4681855" y="70992"/>
                  </a:lnTo>
                  <a:lnTo>
                    <a:pt x="4711446" y="106806"/>
                  </a:lnTo>
                  <a:lnTo>
                    <a:pt x="4733798" y="147954"/>
                  </a:lnTo>
                  <a:lnTo>
                    <a:pt x="4747895" y="193420"/>
                  </a:lnTo>
                  <a:lnTo>
                    <a:pt x="4752848" y="242315"/>
                  </a:lnTo>
                  <a:lnTo>
                    <a:pt x="4752848" y="1211326"/>
                  </a:lnTo>
                  <a:lnTo>
                    <a:pt x="4747895" y="1260220"/>
                  </a:lnTo>
                  <a:lnTo>
                    <a:pt x="4733798" y="1305687"/>
                  </a:lnTo>
                  <a:lnTo>
                    <a:pt x="4711446" y="1346834"/>
                  </a:lnTo>
                  <a:lnTo>
                    <a:pt x="4681855" y="1382649"/>
                  </a:lnTo>
                  <a:lnTo>
                    <a:pt x="4646040" y="1412239"/>
                  </a:lnTo>
                  <a:lnTo>
                    <a:pt x="4604893" y="1434591"/>
                  </a:lnTo>
                  <a:lnTo>
                    <a:pt x="4559300" y="1448689"/>
                  </a:lnTo>
                  <a:lnTo>
                    <a:pt x="4510532" y="1453641"/>
                  </a:lnTo>
                  <a:lnTo>
                    <a:pt x="242316" y="1453641"/>
                  </a:lnTo>
                  <a:lnTo>
                    <a:pt x="193548" y="1448689"/>
                  </a:lnTo>
                  <a:lnTo>
                    <a:pt x="147955" y="1434591"/>
                  </a:lnTo>
                  <a:lnTo>
                    <a:pt x="106807" y="1412239"/>
                  </a:lnTo>
                  <a:lnTo>
                    <a:pt x="70993" y="1382649"/>
                  </a:lnTo>
                  <a:lnTo>
                    <a:pt x="41401" y="1346834"/>
                  </a:lnTo>
                  <a:lnTo>
                    <a:pt x="19050" y="1305687"/>
                  </a:lnTo>
                  <a:lnTo>
                    <a:pt x="4952" y="1260220"/>
                  </a:lnTo>
                  <a:lnTo>
                    <a:pt x="0" y="1211326"/>
                  </a:lnTo>
                  <a:lnTo>
                    <a:pt x="0" y="242315"/>
                  </a:lnTo>
                  <a:close/>
                </a:path>
              </a:pathLst>
            </a:custGeom>
            <a:ln w="289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2063221" y="5123179"/>
            <a:ext cx="42710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handler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notification.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prevents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Observable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from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being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698223" y="7360919"/>
            <a:ext cx="5011420" cy="1711960"/>
            <a:chOff x="11698223" y="7360919"/>
            <a:chExt cx="5011420" cy="171196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28703" y="7397360"/>
              <a:ext cx="4980432" cy="167501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98223" y="7360919"/>
              <a:ext cx="4986528" cy="16870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817095" y="7479791"/>
              <a:ext cx="4752975" cy="1453515"/>
            </a:xfrm>
            <a:custGeom>
              <a:avLst/>
              <a:gdLst/>
              <a:ahLst/>
              <a:cxnLst/>
              <a:rect l="l" t="t" r="r" b="b"/>
              <a:pathLst>
                <a:path w="4752975" h="1453515">
                  <a:moveTo>
                    <a:pt x="4510786" y="0"/>
                  </a:moveTo>
                  <a:lnTo>
                    <a:pt x="242061" y="0"/>
                  </a:lnTo>
                  <a:lnTo>
                    <a:pt x="193294" y="4952"/>
                  </a:lnTo>
                  <a:lnTo>
                    <a:pt x="147827" y="19049"/>
                  </a:lnTo>
                  <a:lnTo>
                    <a:pt x="106679" y="41401"/>
                  </a:lnTo>
                  <a:lnTo>
                    <a:pt x="70865" y="70992"/>
                  </a:lnTo>
                  <a:lnTo>
                    <a:pt x="41275" y="106806"/>
                  </a:lnTo>
                  <a:lnTo>
                    <a:pt x="19050" y="147954"/>
                  </a:lnTo>
                  <a:lnTo>
                    <a:pt x="4952" y="193420"/>
                  </a:lnTo>
                  <a:lnTo>
                    <a:pt x="0" y="242188"/>
                  </a:lnTo>
                  <a:lnTo>
                    <a:pt x="0" y="1211198"/>
                  </a:lnTo>
                  <a:lnTo>
                    <a:pt x="4952" y="1259966"/>
                  </a:lnTo>
                  <a:lnTo>
                    <a:pt x="19050" y="1305432"/>
                  </a:lnTo>
                  <a:lnTo>
                    <a:pt x="41275" y="1346580"/>
                  </a:lnTo>
                  <a:lnTo>
                    <a:pt x="70865" y="1382394"/>
                  </a:lnTo>
                  <a:lnTo>
                    <a:pt x="106679" y="1411985"/>
                  </a:lnTo>
                  <a:lnTo>
                    <a:pt x="147827" y="1434337"/>
                  </a:lnTo>
                  <a:lnTo>
                    <a:pt x="193294" y="1448434"/>
                  </a:lnTo>
                  <a:lnTo>
                    <a:pt x="242061" y="1453387"/>
                  </a:lnTo>
                  <a:lnTo>
                    <a:pt x="4510786" y="1453387"/>
                  </a:lnTo>
                  <a:lnTo>
                    <a:pt x="4559554" y="1448434"/>
                  </a:lnTo>
                  <a:lnTo>
                    <a:pt x="4605019" y="1434337"/>
                  </a:lnTo>
                  <a:lnTo>
                    <a:pt x="4646167" y="1411985"/>
                  </a:lnTo>
                  <a:lnTo>
                    <a:pt x="4681982" y="1382394"/>
                  </a:lnTo>
                  <a:lnTo>
                    <a:pt x="4711446" y="1346580"/>
                  </a:lnTo>
                  <a:lnTo>
                    <a:pt x="4733798" y="1305432"/>
                  </a:lnTo>
                  <a:lnTo>
                    <a:pt x="4747894" y="1259966"/>
                  </a:lnTo>
                  <a:lnTo>
                    <a:pt x="4752848" y="1211198"/>
                  </a:lnTo>
                  <a:lnTo>
                    <a:pt x="4752848" y="242188"/>
                  </a:lnTo>
                  <a:lnTo>
                    <a:pt x="4747894" y="193420"/>
                  </a:lnTo>
                  <a:lnTo>
                    <a:pt x="4733798" y="147954"/>
                  </a:lnTo>
                  <a:lnTo>
                    <a:pt x="4711446" y="106806"/>
                  </a:lnTo>
                  <a:lnTo>
                    <a:pt x="4681982" y="70992"/>
                  </a:lnTo>
                  <a:lnTo>
                    <a:pt x="4646167" y="41401"/>
                  </a:lnTo>
                  <a:lnTo>
                    <a:pt x="4605019" y="19049"/>
                  </a:lnTo>
                  <a:lnTo>
                    <a:pt x="4559554" y="4952"/>
                  </a:lnTo>
                  <a:lnTo>
                    <a:pt x="451078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817857" y="7480553"/>
              <a:ext cx="4752975" cy="1453515"/>
            </a:xfrm>
            <a:custGeom>
              <a:avLst/>
              <a:gdLst/>
              <a:ahLst/>
              <a:cxnLst/>
              <a:rect l="l" t="t" r="r" b="b"/>
              <a:pathLst>
                <a:path w="4752975" h="1453515">
                  <a:moveTo>
                    <a:pt x="0" y="242189"/>
                  </a:moveTo>
                  <a:lnTo>
                    <a:pt x="4952" y="193421"/>
                  </a:lnTo>
                  <a:lnTo>
                    <a:pt x="19050" y="147955"/>
                  </a:lnTo>
                  <a:lnTo>
                    <a:pt x="41275" y="106807"/>
                  </a:lnTo>
                  <a:lnTo>
                    <a:pt x="70866" y="70993"/>
                  </a:lnTo>
                  <a:lnTo>
                    <a:pt x="106680" y="41402"/>
                  </a:lnTo>
                  <a:lnTo>
                    <a:pt x="147827" y="19050"/>
                  </a:lnTo>
                  <a:lnTo>
                    <a:pt x="193294" y="4953"/>
                  </a:lnTo>
                  <a:lnTo>
                    <a:pt x="242062" y="0"/>
                  </a:lnTo>
                  <a:lnTo>
                    <a:pt x="4510786" y="0"/>
                  </a:lnTo>
                  <a:lnTo>
                    <a:pt x="4559554" y="4953"/>
                  </a:lnTo>
                  <a:lnTo>
                    <a:pt x="4605020" y="19050"/>
                  </a:lnTo>
                  <a:lnTo>
                    <a:pt x="4646168" y="41402"/>
                  </a:lnTo>
                  <a:lnTo>
                    <a:pt x="4681982" y="70993"/>
                  </a:lnTo>
                  <a:lnTo>
                    <a:pt x="4711573" y="106807"/>
                  </a:lnTo>
                  <a:lnTo>
                    <a:pt x="4733798" y="147955"/>
                  </a:lnTo>
                  <a:lnTo>
                    <a:pt x="4747895" y="193421"/>
                  </a:lnTo>
                  <a:lnTo>
                    <a:pt x="4752848" y="242189"/>
                  </a:lnTo>
                  <a:lnTo>
                    <a:pt x="4752848" y="1211199"/>
                  </a:lnTo>
                  <a:lnTo>
                    <a:pt x="4747895" y="1259967"/>
                  </a:lnTo>
                  <a:lnTo>
                    <a:pt x="4733798" y="1305433"/>
                  </a:lnTo>
                  <a:lnTo>
                    <a:pt x="4711573" y="1346581"/>
                  </a:lnTo>
                  <a:lnTo>
                    <a:pt x="4681982" y="1382395"/>
                  </a:lnTo>
                  <a:lnTo>
                    <a:pt x="4646168" y="1411986"/>
                  </a:lnTo>
                  <a:lnTo>
                    <a:pt x="4605020" y="1434338"/>
                  </a:lnTo>
                  <a:lnTo>
                    <a:pt x="4559554" y="1448435"/>
                  </a:lnTo>
                  <a:lnTo>
                    <a:pt x="4510786" y="1453388"/>
                  </a:lnTo>
                  <a:lnTo>
                    <a:pt x="242062" y="1453388"/>
                  </a:lnTo>
                  <a:lnTo>
                    <a:pt x="193294" y="1448435"/>
                  </a:lnTo>
                  <a:lnTo>
                    <a:pt x="147827" y="1434338"/>
                  </a:lnTo>
                  <a:lnTo>
                    <a:pt x="106680" y="1411986"/>
                  </a:lnTo>
                  <a:lnTo>
                    <a:pt x="70866" y="1382395"/>
                  </a:lnTo>
                  <a:lnTo>
                    <a:pt x="41275" y="1346581"/>
                  </a:lnTo>
                  <a:lnTo>
                    <a:pt x="19050" y="1305433"/>
                  </a:lnTo>
                  <a:lnTo>
                    <a:pt x="4952" y="1259967"/>
                  </a:lnTo>
                  <a:lnTo>
                    <a:pt x="0" y="1211199"/>
                  </a:lnTo>
                  <a:lnTo>
                    <a:pt x="0" y="242189"/>
                  </a:lnTo>
                  <a:close/>
                </a:path>
              </a:pathLst>
            </a:custGeom>
            <a:ln w="2895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1986641" y="7424419"/>
            <a:ext cx="442468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handler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execution-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complete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notification.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No more 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sent,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 delayed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values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delivered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next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handler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209800" y="7882140"/>
            <a:ext cx="2551430" cy="715010"/>
            <a:chOff x="2209800" y="7882140"/>
            <a:chExt cx="2551430" cy="71501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800" y="7882140"/>
              <a:ext cx="2551176" cy="71474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32659" y="7897367"/>
              <a:ext cx="2456815" cy="617220"/>
            </a:xfrm>
            <a:custGeom>
              <a:avLst/>
              <a:gdLst/>
              <a:ahLst/>
              <a:cxnLst/>
              <a:rect l="l" t="t" r="r" b="b"/>
              <a:pathLst>
                <a:path w="2456815" h="617220">
                  <a:moveTo>
                    <a:pt x="2147951" y="0"/>
                  </a:moveTo>
                  <a:lnTo>
                    <a:pt x="308609" y="0"/>
                  </a:lnTo>
                  <a:lnTo>
                    <a:pt x="263016" y="3301"/>
                  </a:lnTo>
                  <a:lnTo>
                    <a:pt x="219456" y="13080"/>
                  </a:lnTo>
                  <a:lnTo>
                    <a:pt x="178562" y="28701"/>
                  </a:lnTo>
                  <a:lnTo>
                    <a:pt x="140588" y="49656"/>
                  </a:lnTo>
                  <a:lnTo>
                    <a:pt x="106171" y="75691"/>
                  </a:lnTo>
                  <a:lnTo>
                    <a:pt x="75691" y="106171"/>
                  </a:lnTo>
                  <a:lnTo>
                    <a:pt x="49656" y="140588"/>
                  </a:lnTo>
                  <a:lnTo>
                    <a:pt x="28701" y="178561"/>
                  </a:lnTo>
                  <a:lnTo>
                    <a:pt x="13081" y="219455"/>
                  </a:lnTo>
                  <a:lnTo>
                    <a:pt x="3301" y="263016"/>
                  </a:lnTo>
                  <a:lnTo>
                    <a:pt x="0" y="308609"/>
                  </a:lnTo>
                  <a:lnTo>
                    <a:pt x="3301" y="354202"/>
                  </a:lnTo>
                  <a:lnTo>
                    <a:pt x="13081" y="397763"/>
                  </a:lnTo>
                  <a:lnTo>
                    <a:pt x="28701" y="438657"/>
                  </a:lnTo>
                  <a:lnTo>
                    <a:pt x="49656" y="476630"/>
                  </a:lnTo>
                  <a:lnTo>
                    <a:pt x="75691" y="511047"/>
                  </a:lnTo>
                  <a:lnTo>
                    <a:pt x="106171" y="541527"/>
                  </a:lnTo>
                  <a:lnTo>
                    <a:pt x="140588" y="567435"/>
                  </a:lnTo>
                  <a:lnTo>
                    <a:pt x="178562" y="588517"/>
                  </a:lnTo>
                  <a:lnTo>
                    <a:pt x="219456" y="604138"/>
                  </a:lnTo>
                  <a:lnTo>
                    <a:pt x="263016" y="613917"/>
                  </a:lnTo>
                  <a:lnTo>
                    <a:pt x="308609" y="617219"/>
                  </a:lnTo>
                  <a:lnTo>
                    <a:pt x="2147951" y="617219"/>
                  </a:lnTo>
                  <a:lnTo>
                    <a:pt x="2193543" y="613917"/>
                  </a:lnTo>
                  <a:lnTo>
                    <a:pt x="2237104" y="604138"/>
                  </a:lnTo>
                  <a:lnTo>
                    <a:pt x="2277999" y="588517"/>
                  </a:lnTo>
                  <a:lnTo>
                    <a:pt x="2315972" y="567435"/>
                  </a:lnTo>
                  <a:lnTo>
                    <a:pt x="2350389" y="541527"/>
                  </a:lnTo>
                  <a:lnTo>
                    <a:pt x="2380868" y="511047"/>
                  </a:lnTo>
                  <a:lnTo>
                    <a:pt x="2406904" y="476630"/>
                  </a:lnTo>
                  <a:lnTo>
                    <a:pt x="2427859" y="438657"/>
                  </a:lnTo>
                  <a:lnTo>
                    <a:pt x="2443479" y="397763"/>
                  </a:lnTo>
                  <a:lnTo>
                    <a:pt x="2453259" y="354202"/>
                  </a:lnTo>
                  <a:lnTo>
                    <a:pt x="2456561" y="308609"/>
                  </a:lnTo>
                  <a:lnTo>
                    <a:pt x="2453259" y="263016"/>
                  </a:lnTo>
                  <a:lnTo>
                    <a:pt x="2443479" y="219455"/>
                  </a:lnTo>
                  <a:lnTo>
                    <a:pt x="2427859" y="178561"/>
                  </a:lnTo>
                  <a:lnTo>
                    <a:pt x="2406904" y="140588"/>
                  </a:lnTo>
                  <a:lnTo>
                    <a:pt x="2380868" y="106171"/>
                  </a:lnTo>
                  <a:lnTo>
                    <a:pt x="2350389" y="75691"/>
                  </a:lnTo>
                  <a:lnTo>
                    <a:pt x="2315972" y="49656"/>
                  </a:lnTo>
                  <a:lnTo>
                    <a:pt x="2277999" y="28701"/>
                  </a:lnTo>
                  <a:lnTo>
                    <a:pt x="2237104" y="13080"/>
                  </a:lnTo>
                  <a:lnTo>
                    <a:pt x="2193543" y="3301"/>
                  </a:lnTo>
                  <a:lnTo>
                    <a:pt x="2147951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233422" y="7898129"/>
              <a:ext cx="2456815" cy="617220"/>
            </a:xfrm>
            <a:custGeom>
              <a:avLst/>
              <a:gdLst/>
              <a:ahLst/>
              <a:cxnLst/>
              <a:rect l="l" t="t" r="r" b="b"/>
              <a:pathLst>
                <a:path w="2456815" h="617220">
                  <a:moveTo>
                    <a:pt x="0" y="308610"/>
                  </a:moveTo>
                  <a:lnTo>
                    <a:pt x="3301" y="263017"/>
                  </a:lnTo>
                  <a:lnTo>
                    <a:pt x="13080" y="219456"/>
                  </a:lnTo>
                  <a:lnTo>
                    <a:pt x="28701" y="178562"/>
                  </a:lnTo>
                  <a:lnTo>
                    <a:pt x="49656" y="140589"/>
                  </a:lnTo>
                  <a:lnTo>
                    <a:pt x="75691" y="106172"/>
                  </a:lnTo>
                  <a:lnTo>
                    <a:pt x="106171" y="75692"/>
                  </a:lnTo>
                  <a:lnTo>
                    <a:pt x="140588" y="49657"/>
                  </a:lnTo>
                  <a:lnTo>
                    <a:pt x="178561" y="28702"/>
                  </a:lnTo>
                  <a:lnTo>
                    <a:pt x="219455" y="13081"/>
                  </a:lnTo>
                  <a:lnTo>
                    <a:pt x="263016" y="3302"/>
                  </a:lnTo>
                  <a:lnTo>
                    <a:pt x="308609" y="0"/>
                  </a:lnTo>
                  <a:lnTo>
                    <a:pt x="2147951" y="0"/>
                  </a:lnTo>
                  <a:lnTo>
                    <a:pt x="2193543" y="3302"/>
                  </a:lnTo>
                  <a:lnTo>
                    <a:pt x="2237104" y="13081"/>
                  </a:lnTo>
                  <a:lnTo>
                    <a:pt x="2277999" y="28702"/>
                  </a:lnTo>
                  <a:lnTo>
                    <a:pt x="2315972" y="49657"/>
                  </a:lnTo>
                  <a:lnTo>
                    <a:pt x="2350389" y="75692"/>
                  </a:lnTo>
                  <a:lnTo>
                    <a:pt x="2380868" y="106172"/>
                  </a:lnTo>
                  <a:lnTo>
                    <a:pt x="2406904" y="140589"/>
                  </a:lnTo>
                  <a:lnTo>
                    <a:pt x="2427858" y="178562"/>
                  </a:lnTo>
                  <a:lnTo>
                    <a:pt x="2443479" y="219456"/>
                  </a:lnTo>
                  <a:lnTo>
                    <a:pt x="2453258" y="263017"/>
                  </a:lnTo>
                  <a:lnTo>
                    <a:pt x="2456561" y="308610"/>
                  </a:lnTo>
                  <a:lnTo>
                    <a:pt x="2453258" y="354203"/>
                  </a:lnTo>
                  <a:lnTo>
                    <a:pt x="2443479" y="397764"/>
                  </a:lnTo>
                  <a:lnTo>
                    <a:pt x="2427858" y="438658"/>
                  </a:lnTo>
                  <a:lnTo>
                    <a:pt x="2406904" y="476631"/>
                  </a:lnTo>
                  <a:lnTo>
                    <a:pt x="2380868" y="511048"/>
                  </a:lnTo>
                  <a:lnTo>
                    <a:pt x="2350389" y="541528"/>
                  </a:lnTo>
                  <a:lnTo>
                    <a:pt x="2315972" y="567436"/>
                  </a:lnTo>
                  <a:lnTo>
                    <a:pt x="2277999" y="588518"/>
                  </a:lnTo>
                  <a:lnTo>
                    <a:pt x="2237104" y="604139"/>
                  </a:lnTo>
                  <a:lnTo>
                    <a:pt x="2193543" y="613918"/>
                  </a:lnTo>
                  <a:lnTo>
                    <a:pt x="2147951" y="617220"/>
                  </a:lnTo>
                  <a:lnTo>
                    <a:pt x="308609" y="617220"/>
                  </a:lnTo>
                  <a:lnTo>
                    <a:pt x="263016" y="613918"/>
                  </a:lnTo>
                  <a:lnTo>
                    <a:pt x="219455" y="604139"/>
                  </a:lnTo>
                  <a:lnTo>
                    <a:pt x="178561" y="588518"/>
                  </a:lnTo>
                  <a:lnTo>
                    <a:pt x="140588" y="567436"/>
                  </a:lnTo>
                  <a:lnTo>
                    <a:pt x="106171" y="541528"/>
                  </a:lnTo>
                  <a:lnTo>
                    <a:pt x="75691" y="511048"/>
                  </a:lnTo>
                  <a:lnTo>
                    <a:pt x="49656" y="476631"/>
                  </a:lnTo>
                  <a:lnTo>
                    <a:pt x="28701" y="438658"/>
                  </a:lnTo>
                  <a:lnTo>
                    <a:pt x="13080" y="397764"/>
                  </a:lnTo>
                  <a:lnTo>
                    <a:pt x="3301" y="354203"/>
                  </a:lnTo>
                  <a:lnTo>
                    <a:pt x="0" y="30861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877692" y="7973314"/>
            <a:ext cx="1152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9320" y="4168851"/>
            <a:ext cx="123729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95A82"/>
                </a:solidFill>
              </a:rPr>
              <a:t>Demo</a:t>
            </a:r>
            <a:r>
              <a:rPr dirty="0" spc="-15">
                <a:solidFill>
                  <a:srgbClr val="095A82"/>
                </a:solidFill>
              </a:rPr>
              <a:t> </a:t>
            </a:r>
            <a:r>
              <a:rPr dirty="0" spc="-5">
                <a:solidFill>
                  <a:srgbClr val="095A82"/>
                </a:solidFill>
              </a:rPr>
              <a:t>1:</a:t>
            </a:r>
            <a:r>
              <a:rPr dirty="0" spc="-45">
                <a:solidFill>
                  <a:srgbClr val="095A82"/>
                </a:solidFill>
              </a:rPr>
              <a:t> </a:t>
            </a:r>
            <a:r>
              <a:rPr dirty="0" spc="-5">
                <a:solidFill>
                  <a:srgbClr val="095A82"/>
                </a:solidFill>
              </a:rPr>
              <a:t>Create</a:t>
            </a:r>
            <a:r>
              <a:rPr dirty="0" spc="-55">
                <a:solidFill>
                  <a:srgbClr val="095A82"/>
                </a:solidFill>
              </a:rPr>
              <a:t> </a:t>
            </a:r>
            <a:r>
              <a:rPr dirty="0" spc="-5">
                <a:solidFill>
                  <a:srgbClr val="095A82"/>
                </a:solidFill>
              </a:rPr>
              <a:t>Weather</a:t>
            </a:r>
            <a:r>
              <a:rPr dirty="0" spc="-75">
                <a:solidFill>
                  <a:srgbClr val="095A82"/>
                </a:solidFill>
              </a:rPr>
              <a:t> </a:t>
            </a:r>
            <a:r>
              <a:rPr dirty="0">
                <a:solidFill>
                  <a:srgbClr val="095A82"/>
                </a:solidFill>
              </a:rPr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4232" y="8135111"/>
            <a:ext cx="9395460" cy="744220"/>
            <a:chOff x="4904232" y="8135111"/>
            <a:chExt cx="9395460" cy="74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8135111"/>
              <a:ext cx="9395460" cy="743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5380" y="8176259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9162034" y="0"/>
                  </a:moveTo>
                  <a:lnTo>
                    <a:pt x="102108" y="0"/>
                  </a:lnTo>
                  <a:lnTo>
                    <a:pt x="62357" y="8001"/>
                  </a:lnTo>
                  <a:lnTo>
                    <a:pt x="29845" y="29845"/>
                  </a:lnTo>
                  <a:lnTo>
                    <a:pt x="8000" y="62357"/>
                  </a:lnTo>
                  <a:lnTo>
                    <a:pt x="0" y="102108"/>
                  </a:lnTo>
                  <a:lnTo>
                    <a:pt x="0" y="510413"/>
                  </a:lnTo>
                  <a:lnTo>
                    <a:pt x="8000" y="550164"/>
                  </a:lnTo>
                  <a:lnTo>
                    <a:pt x="29845" y="582676"/>
                  </a:lnTo>
                  <a:lnTo>
                    <a:pt x="62357" y="604520"/>
                  </a:lnTo>
                  <a:lnTo>
                    <a:pt x="102108" y="612521"/>
                  </a:lnTo>
                  <a:lnTo>
                    <a:pt x="9162034" y="612521"/>
                  </a:lnTo>
                  <a:lnTo>
                    <a:pt x="9201785" y="604520"/>
                  </a:lnTo>
                  <a:lnTo>
                    <a:pt x="9234170" y="582676"/>
                  </a:lnTo>
                  <a:lnTo>
                    <a:pt x="9256141" y="550164"/>
                  </a:lnTo>
                  <a:lnTo>
                    <a:pt x="9264141" y="510413"/>
                  </a:lnTo>
                  <a:lnTo>
                    <a:pt x="9264141" y="102108"/>
                  </a:lnTo>
                  <a:lnTo>
                    <a:pt x="9256141" y="62357"/>
                  </a:lnTo>
                  <a:lnTo>
                    <a:pt x="9234170" y="29845"/>
                  </a:lnTo>
                  <a:lnTo>
                    <a:pt x="9201785" y="8001"/>
                  </a:lnTo>
                  <a:lnTo>
                    <a:pt x="9162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46142" y="8177021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0" y="102107"/>
                  </a:moveTo>
                  <a:lnTo>
                    <a:pt x="8000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9162034" y="0"/>
                  </a:lnTo>
                  <a:lnTo>
                    <a:pt x="9201785" y="8000"/>
                  </a:lnTo>
                  <a:lnTo>
                    <a:pt x="9234169" y="29844"/>
                  </a:lnTo>
                  <a:lnTo>
                    <a:pt x="9256141" y="62356"/>
                  </a:lnTo>
                  <a:lnTo>
                    <a:pt x="9264142" y="102107"/>
                  </a:lnTo>
                  <a:lnTo>
                    <a:pt x="9264142" y="510412"/>
                  </a:lnTo>
                  <a:lnTo>
                    <a:pt x="9256141" y="550163"/>
                  </a:lnTo>
                  <a:lnTo>
                    <a:pt x="9234169" y="582675"/>
                  </a:lnTo>
                  <a:lnTo>
                    <a:pt x="9201785" y="604519"/>
                  </a:lnTo>
                  <a:lnTo>
                    <a:pt x="9162034" y="612520"/>
                  </a:lnTo>
                  <a:lnTo>
                    <a:pt x="102108" y="612520"/>
                  </a:lnTo>
                  <a:lnTo>
                    <a:pt x="62357" y="604519"/>
                  </a:lnTo>
                  <a:lnTo>
                    <a:pt x="29845" y="582675"/>
                  </a:lnTo>
                  <a:lnTo>
                    <a:pt x="8000" y="550163"/>
                  </a:lnTo>
                  <a:lnTo>
                    <a:pt x="0" y="510412"/>
                  </a:lnTo>
                  <a:lnTo>
                    <a:pt x="0" y="102107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878579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5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540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Creating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Hi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Angular’s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interaction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Observables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Object</a:t>
            </a:r>
            <a:r>
              <a:rPr dirty="0" sz="5600" spc="-20">
                <a:solidFill>
                  <a:srgbClr val="095A82"/>
                </a:solidFill>
              </a:rPr>
              <a:t>i</a:t>
            </a:r>
            <a:r>
              <a:rPr dirty="0" sz="5600" spc="-5">
                <a:solidFill>
                  <a:srgbClr val="095A82"/>
                </a:solidFill>
              </a:rPr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6982459" cy="325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why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Describe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hierarchical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injector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8329" y="4461128"/>
            <a:ext cx="68992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95A82"/>
                </a:solidFill>
              </a:rPr>
              <a:t>What</a:t>
            </a:r>
            <a:r>
              <a:rPr dirty="0" spc="-90">
                <a:solidFill>
                  <a:srgbClr val="095A82"/>
                </a:solidFill>
              </a:rPr>
              <a:t> </a:t>
            </a:r>
            <a:r>
              <a:rPr dirty="0" spc="-5">
                <a:solidFill>
                  <a:srgbClr val="095A82"/>
                </a:solidFill>
              </a:rPr>
              <a:t>is</a:t>
            </a:r>
            <a:r>
              <a:rPr dirty="0" spc="-80">
                <a:solidFill>
                  <a:srgbClr val="095A82"/>
                </a:solidFill>
              </a:rPr>
              <a:t> </a:t>
            </a:r>
            <a:r>
              <a:rPr dirty="0">
                <a:solidFill>
                  <a:srgbClr val="095A82"/>
                </a:solidFill>
              </a:rPr>
              <a:t>a</a:t>
            </a:r>
            <a:r>
              <a:rPr dirty="0" spc="-65">
                <a:solidFill>
                  <a:srgbClr val="095A82"/>
                </a:solidFill>
              </a:rPr>
              <a:t> </a:t>
            </a:r>
            <a:r>
              <a:rPr dirty="0">
                <a:solidFill>
                  <a:srgbClr val="095A82"/>
                </a:solidFill>
              </a:rPr>
              <a:t>Service?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361" y="599312"/>
            <a:ext cx="732028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5" b="1">
                <a:solidFill>
                  <a:srgbClr val="095A82"/>
                </a:solidFill>
                <a:latin typeface="Calibri"/>
                <a:cs typeface="Calibri"/>
              </a:rPr>
              <a:t>What</a:t>
            </a:r>
            <a:r>
              <a:rPr dirty="0" sz="5600" spc="-10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b="1">
                <a:solidFill>
                  <a:srgbClr val="095A82"/>
                </a:solidFill>
                <a:latin typeface="Calibri"/>
                <a:cs typeface="Calibri"/>
              </a:rPr>
              <a:t>is</a:t>
            </a:r>
            <a:r>
              <a:rPr dirty="0" sz="5600" spc="-2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5" b="1">
                <a:solidFill>
                  <a:srgbClr val="095A82"/>
                </a:solidFill>
                <a:latin typeface="Calibri"/>
                <a:cs typeface="Calibri"/>
              </a:rPr>
              <a:t>Angular</a:t>
            </a:r>
            <a:r>
              <a:rPr dirty="0" sz="5600" spc="-114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b="1">
                <a:solidFill>
                  <a:srgbClr val="095A82"/>
                </a:solidFill>
                <a:latin typeface="Calibri"/>
                <a:cs typeface="Calibri"/>
              </a:rPr>
              <a:t>Service?</a:t>
            </a:r>
            <a:endParaRPr sz="5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955" y="4149852"/>
            <a:ext cx="14410944" cy="47929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2875" y="1960012"/>
            <a:ext cx="16525240" cy="1467485"/>
            <a:chOff x="912875" y="1960012"/>
            <a:chExt cx="16525240" cy="1467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1960012"/>
              <a:ext cx="16524731" cy="1467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5735" y="1976628"/>
              <a:ext cx="16421100" cy="1370330"/>
            </a:xfrm>
            <a:custGeom>
              <a:avLst/>
              <a:gdLst/>
              <a:ahLst/>
              <a:cxnLst/>
              <a:rect l="l" t="t" r="r" b="b"/>
              <a:pathLst>
                <a:path w="16421100" h="1370329">
                  <a:moveTo>
                    <a:pt x="16192754" y="0"/>
                  </a:moveTo>
                  <a:lnTo>
                    <a:pt x="228345" y="0"/>
                  </a:lnTo>
                  <a:lnTo>
                    <a:pt x="182321" y="4699"/>
                  </a:lnTo>
                  <a:lnTo>
                    <a:pt x="139458" y="17906"/>
                  </a:lnTo>
                  <a:lnTo>
                    <a:pt x="100672" y="38989"/>
                  </a:lnTo>
                  <a:lnTo>
                    <a:pt x="66878" y="66928"/>
                  </a:lnTo>
                  <a:lnTo>
                    <a:pt x="39001" y="100711"/>
                  </a:lnTo>
                  <a:lnTo>
                    <a:pt x="17945" y="139446"/>
                  </a:lnTo>
                  <a:lnTo>
                    <a:pt x="4635" y="182245"/>
                  </a:lnTo>
                  <a:lnTo>
                    <a:pt x="0" y="228346"/>
                  </a:lnTo>
                  <a:lnTo>
                    <a:pt x="0" y="1141476"/>
                  </a:lnTo>
                  <a:lnTo>
                    <a:pt x="4635" y="1187577"/>
                  </a:lnTo>
                  <a:lnTo>
                    <a:pt x="17945" y="1230376"/>
                  </a:lnTo>
                  <a:lnTo>
                    <a:pt x="39001" y="1269111"/>
                  </a:lnTo>
                  <a:lnTo>
                    <a:pt x="66878" y="1302893"/>
                  </a:lnTo>
                  <a:lnTo>
                    <a:pt x="100672" y="1330832"/>
                  </a:lnTo>
                  <a:lnTo>
                    <a:pt x="139458" y="1351915"/>
                  </a:lnTo>
                  <a:lnTo>
                    <a:pt x="182321" y="1365123"/>
                  </a:lnTo>
                  <a:lnTo>
                    <a:pt x="228345" y="1369822"/>
                  </a:lnTo>
                  <a:lnTo>
                    <a:pt x="16192754" y="1369822"/>
                  </a:lnTo>
                  <a:lnTo>
                    <a:pt x="16238727" y="1365123"/>
                  </a:lnTo>
                  <a:lnTo>
                    <a:pt x="16281654" y="1351915"/>
                  </a:lnTo>
                  <a:lnTo>
                    <a:pt x="16320389" y="1330832"/>
                  </a:lnTo>
                  <a:lnTo>
                    <a:pt x="16354171" y="1302893"/>
                  </a:lnTo>
                  <a:lnTo>
                    <a:pt x="16382110" y="1269111"/>
                  </a:lnTo>
                  <a:lnTo>
                    <a:pt x="16403192" y="1230376"/>
                  </a:lnTo>
                  <a:lnTo>
                    <a:pt x="16416400" y="1187577"/>
                  </a:lnTo>
                  <a:lnTo>
                    <a:pt x="16421100" y="1141476"/>
                  </a:lnTo>
                  <a:lnTo>
                    <a:pt x="16421100" y="228346"/>
                  </a:lnTo>
                  <a:lnTo>
                    <a:pt x="16416400" y="182245"/>
                  </a:lnTo>
                  <a:lnTo>
                    <a:pt x="16403192" y="139446"/>
                  </a:lnTo>
                  <a:lnTo>
                    <a:pt x="16382110" y="100711"/>
                  </a:lnTo>
                  <a:lnTo>
                    <a:pt x="16354171" y="66928"/>
                  </a:lnTo>
                  <a:lnTo>
                    <a:pt x="16320389" y="38989"/>
                  </a:lnTo>
                  <a:lnTo>
                    <a:pt x="16281654" y="17906"/>
                  </a:lnTo>
                  <a:lnTo>
                    <a:pt x="16238727" y="4699"/>
                  </a:lnTo>
                  <a:lnTo>
                    <a:pt x="1619275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6497" y="1977390"/>
              <a:ext cx="16421100" cy="1370330"/>
            </a:xfrm>
            <a:custGeom>
              <a:avLst/>
              <a:gdLst/>
              <a:ahLst/>
              <a:cxnLst/>
              <a:rect l="l" t="t" r="r" b="b"/>
              <a:pathLst>
                <a:path w="16421100" h="1370329">
                  <a:moveTo>
                    <a:pt x="0" y="228345"/>
                  </a:moveTo>
                  <a:lnTo>
                    <a:pt x="4635" y="182244"/>
                  </a:lnTo>
                  <a:lnTo>
                    <a:pt x="17945" y="139445"/>
                  </a:lnTo>
                  <a:lnTo>
                    <a:pt x="39001" y="100710"/>
                  </a:lnTo>
                  <a:lnTo>
                    <a:pt x="66878" y="66928"/>
                  </a:lnTo>
                  <a:lnTo>
                    <a:pt x="100672" y="38988"/>
                  </a:lnTo>
                  <a:lnTo>
                    <a:pt x="139458" y="17906"/>
                  </a:lnTo>
                  <a:lnTo>
                    <a:pt x="182321" y="4699"/>
                  </a:lnTo>
                  <a:lnTo>
                    <a:pt x="228346" y="0"/>
                  </a:lnTo>
                  <a:lnTo>
                    <a:pt x="16192754" y="0"/>
                  </a:lnTo>
                  <a:lnTo>
                    <a:pt x="16238728" y="4699"/>
                  </a:lnTo>
                  <a:lnTo>
                    <a:pt x="16281654" y="17906"/>
                  </a:lnTo>
                  <a:lnTo>
                    <a:pt x="16320389" y="38988"/>
                  </a:lnTo>
                  <a:lnTo>
                    <a:pt x="16354171" y="66928"/>
                  </a:lnTo>
                  <a:lnTo>
                    <a:pt x="16382111" y="100710"/>
                  </a:lnTo>
                  <a:lnTo>
                    <a:pt x="16403192" y="139445"/>
                  </a:lnTo>
                  <a:lnTo>
                    <a:pt x="16416400" y="182244"/>
                  </a:lnTo>
                  <a:lnTo>
                    <a:pt x="16421100" y="228345"/>
                  </a:lnTo>
                  <a:lnTo>
                    <a:pt x="16421100" y="1141476"/>
                  </a:lnTo>
                  <a:lnTo>
                    <a:pt x="16416400" y="1187577"/>
                  </a:lnTo>
                  <a:lnTo>
                    <a:pt x="16403192" y="1230376"/>
                  </a:lnTo>
                  <a:lnTo>
                    <a:pt x="16382111" y="1269110"/>
                  </a:lnTo>
                  <a:lnTo>
                    <a:pt x="16354171" y="1302892"/>
                  </a:lnTo>
                  <a:lnTo>
                    <a:pt x="16320389" y="1330832"/>
                  </a:lnTo>
                  <a:lnTo>
                    <a:pt x="16281654" y="1351914"/>
                  </a:lnTo>
                  <a:lnTo>
                    <a:pt x="16238728" y="1365123"/>
                  </a:lnTo>
                  <a:lnTo>
                    <a:pt x="16192754" y="1369821"/>
                  </a:lnTo>
                  <a:lnTo>
                    <a:pt x="228346" y="1369821"/>
                  </a:lnTo>
                  <a:lnTo>
                    <a:pt x="182321" y="1365123"/>
                  </a:lnTo>
                  <a:lnTo>
                    <a:pt x="139458" y="1351914"/>
                  </a:lnTo>
                  <a:lnTo>
                    <a:pt x="100672" y="1330832"/>
                  </a:lnTo>
                  <a:lnTo>
                    <a:pt x="66878" y="1302892"/>
                  </a:lnTo>
                  <a:lnTo>
                    <a:pt x="39001" y="1269110"/>
                  </a:lnTo>
                  <a:lnTo>
                    <a:pt x="17945" y="1230376"/>
                  </a:lnTo>
                  <a:lnTo>
                    <a:pt x="4635" y="1187577"/>
                  </a:lnTo>
                  <a:lnTo>
                    <a:pt x="0" y="1141476"/>
                  </a:lnTo>
                  <a:lnTo>
                    <a:pt x="0" y="22834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64742" y="2060193"/>
            <a:ext cx="1596707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service in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you need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reuse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logic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components.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It encompasses </a:t>
            </a:r>
            <a:r>
              <a:rPr dirty="0" sz="2400" spc="-35" i="1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value,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function, </a:t>
            </a:r>
            <a:r>
              <a:rPr dirty="0" sz="2400" spc="-5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an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needs.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It is a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piece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acts as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central repository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or a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central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business unit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where you 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24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centralize</a:t>
            </a:r>
            <a:r>
              <a:rPr dirty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0" name="object 1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8850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Angular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Service?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2208276" y="8167116"/>
            <a:ext cx="14795500" cy="832485"/>
          </a:xfrm>
          <a:prstGeom prst="rect">
            <a:avLst/>
          </a:prstGeom>
          <a:ln w="9143">
            <a:solidFill>
              <a:srgbClr val="FF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388620" marR="358140" indent="-102235">
              <a:lnSpc>
                <a:spcPct val="100000"/>
              </a:lnSpc>
              <a:spcBef>
                <a:spcPts val="70"/>
              </a:spcBef>
            </a:pPr>
            <a:r>
              <a:rPr dirty="0" sz="2400" spc="-160" i="1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implement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functionality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components,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service and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write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behaviour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inside it.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Then,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wherever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 need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behaviour,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import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service.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way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reuse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many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0847" y="8340852"/>
            <a:ext cx="703580" cy="469900"/>
          </a:xfrm>
          <a:custGeom>
            <a:avLst/>
            <a:gdLst/>
            <a:ahLst/>
            <a:cxnLst/>
            <a:rect l="l" t="t" r="r" b="b"/>
            <a:pathLst>
              <a:path w="703580" h="469900">
                <a:moveTo>
                  <a:pt x="400303" y="0"/>
                </a:moveTo>
                <a:lnTo>
                  <a:pt x="157480" y="50673"/>
                </a:lnTo>
                <a:lnTo>
                  <a:pt x="62865" y="158877"/>
                </a:lnTo>
                <a:lnTo>
                  <a:pt x="0" y="158877"/>
                </a:lnTo>
                <a:lnTo>
                  <a:pt x="0" y="402209"/>
                </a:lnTo>
                <a:lnTo>
                  <a:pt x="41910" y="402209"/>
                </a:lnTo>
                <a:lnTo>
                  <a:pt x="72263" y="409194"/>
                </a:lnTo>
                <a:lnTo>
                  <a:pt x="124460" y="445770"/>
                </a:lnTo>
                <a:lnTo>
                  <a:pt x="162052" y="462407"/>
                </a:lnTo>
                <a:lnTo>
                  <a:pt x="217804" y="469392"/>
                </a:lnTo>
                <a:lnTo>
                  <a:pt x="368553" y="469392"/>
                </a:lnTo>
                <a:lnTo>
                  <a:pt x="387984" y="465455"/>
                </a:lnTo>
                <a:lnTo>
                  <a:pt x="403987" y="454533"/>
                </a:lnTo>
                <a:lnTo>
                  <a:pt x="414782" y="438531"/>
                </a:lnTo>
                <a:lnTo>
                  <a:pt x="418719" y="418973"/>
                </a:lnTo>
                <a:lnTo>
                  <a:pt x="417829" y="409321"/>
                </a:lnTo>
                <a:lnTo>
                  <a:pt x="415163" y="400304"/>
                </a:lnTo>
                <a:lnTo>
                  <a:pt x="410972" y="392303"/>
                </a:lnTo>
                <a:lnTo>
                  <a:pt x="405384" y="385445"/>
                </a:lnTo>
                <a:lnTo>
                  <a:pt x="410337" y="385445"/>
                </a:lnTo>
                <a:lnTo>
                  <a:pt x="429895" y="381508"/>
                </a:lnTo>
                <a:lnTo>
                  <a:pt x="445897" y="370713"/>
                </a:lnTo>
                <a:lnTo>
                  <a:pt x="456691" y="354711"/>
                </a:lnTo>
                <a:lnTo>
                  <a:pt x="460628" y="335153"/>
                </a:lnTo>
                <a:lnTo>
                  <a:pt x="459740" y="325247"/>
                </a:lnTo>
                <a:lnTo>
                  <a:pt x="456946" y="315975"/>
                </a:lnTo>
                <a:lnTo>
                  <a:pt x="452501" y="307340"/>
                </a:lnTo>
                <a:lnTo>
                  <a:pt x="446404" y="299847"/>
                </a:lnTo>
                <a:lnTo>
                  <a:pt x="462153" y="293497"/>
                </a:lnTo>
                <a:lnTo>
                  <a:pt x="474599" y="282448"/>
                </a:lnTo>
                <a:lnTo>
                  <a:pt x="482853" y="267970"/>
                </a:lnTo>
                <a:lnTo>
                  <a:pt x="485775" y="251206"/>
                </a:lnTo>
                <a:lnTo>
                  <a:pt x="481838" y="231648"/>
                </a:lnTo>
                <a:lnTo>
                  <a:pt x="471043" y="215646"/>
                </a:lnTo>
                <a:lnTo>
                  <a:pt x="455041" y="204850"/>
                </a:lnTo>
                <a:lnTo>
                  <a:pt x="435483" y="200914"/>
                </a:lnTo>
                <a:lnTo>
                  <a:pt x="661670" y="200914"/>
                </a:lnTo>
                <a:lnTo>
                  <a:pt x="678053" y="197612"/>
                </a:lnTo>
                <a:lnTo>
                  <a:pt x="691388" y="188722"/>
                </a:lnTo>
                <a:lnTo>
                  <a:pt x="700278" y="175387"/>
                </a:lnTo>
                <a:lnTo>
                  <a:pt x="703579" y="158877"/>
                </a:lnTo>
                <a:lnTo>
                  <a:pt x="700278" y="142494"/>
                </a:lnTo>
                <a:lnTo>
                  <a:pt x="691388" y="129159"/>
                </a:lnTo>
                <a:lnTo>
                  <a:pt x="678053" y="120268"/>
                </a:lnTo>
                <a:lnTo>
                  <a:pt x="661670" y="116967"/>
                </a:lnTo>
                <a:lnTo>
                  <a:pt x="247015" y="116967"/>
                </a:lnTo>
                <a:lnTo>
                  <a:pt x="402082" y="82550"/>
                </a:lnTo>
                <a:lnTo>
                  <a:pt x="417195" y="75692"/>
                </a:lnTo>
                <a:lnTo>
                  <a:pt x="428244" y="64008"/>
                </a:lnTo>
                <a:lnTo>
                  <a:pt x="434213" y="48895"/>
                </a:lnTo>
                <a:lnTo>
                  <a:pt x="433832" y="32258"/>
                </a:lnTo>
                <a:lnTo>
                  <a:pt x="427101" y="17018"/>
                </a:lnTo>
                <a:lnTo>
                  <a:pt x="415290" y="5842"/>
                </a:lnTo>
                <a:lnTo>
                  <a:pt x="40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1914144"/>
            <a:ext cx="16254984" cy="55412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375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Why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We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Need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Service?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2037" y="3270631"/>
            <a:ext cx="4883785" cy="476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54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Consider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simple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displays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product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marR="5715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7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4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displ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product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information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(name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price)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One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way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solve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would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another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instead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product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other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details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611100" y="5516879"/>
            <a:ext cx="4224655" cy="3307079"/>
            <a:chOff x="12611100" y="5516879"/>
            <a:chExt cx="4224655" cy="33070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100" y="5516879"/>
              <a:ext cx="4224527" cy="3307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08635" y="5605271"/>
              <a:ext cx="4034028" cy="3125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04064" y="5600699"/>
              <a:ext cx="4043045" cy="3134995"/>
            </a:xfrm>
            <a:custGeom>
              <a:avLst/>
              <a:gdLst/>
              <a:ahLst/>
              <a:cxnLst/>
              <a:rect l="l" t="t" r="r" b="b"/>
              <a:pathLst>
                <a:path w="4043044" h="3134995">
                  <a:moveTo>
                    <a:pt x="0" y="3134487"/>
                  </a:moveTo>
                  <a:lnTo>
                    <a:pt x="4043045" y="3134487"/>
                  </a:lnTo>
                  <a:lnTo>
                    <a:pt x="4043045" y="0"/>
                  </a:lnTo>
                  <a:lnTo>
                    <a:pt x="0" y="0"/>
                  </a:lnTo>
                  <a:lnTo>
                    <a:pt x="0" y="3134487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998452" y="2545079"/>
            <a:ext cx="5461000" cy="2733040"/>
            <a:chOff x="11998452" y="2545079"/>
            <a:chExt cx="5461000" cy="27330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8452" y="2545079"/>
              <a:ext cx="5460492" cy="27325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97512" y="2618231"/>
              <a:ext cx="5257800" cy="25816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41708" y="4594859"/>
              <a:ext cx="1923288" cy="3566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186666" y="4639817"/>
              <a:ext cx="1783080" cy="217804"/>
            </a:xfrm>
            <a:custGeom>
              <a:avLst/>
              <a:gdLst/>
              <a:ahLst/>
              <a:cxnLst/>
              <a:rect l="l" t="t" r="r" b="b"/>
              <a:pathLst>
                <a:path w="1783080" h="217804">
                  <a:moveTo>
                    <a:pt x="0" y="217804"/>
                  </a:moveTo>
                  <a:lnTo>
                    <a:pt x="1783079" y="217804"/>
                  </a:lnTo>
                  <a:lnTo>
                    <a:pt x="1783079" y="0"/>
                  </a:lnTo>
                  <a:lnTo>
                    <a:pt x="0" y="0"/>
                  </a:lnTo>
                  <a:lnTo>
                    <a:pt x="0" y="21780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963156" y="2400300"/>
            <a:ext cx="4730750" cy="6604000"/>
            <a:chOff x="6963156" y="2400300"/>
            <a:chExt cx="4730750" cy="66040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3156" y="2400300"/>
              <a:ext cx="4730496" cy="66034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6120" y="2511552"/>
              <a:ext cx="4549139" cy="63764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8332" y="3252216"/>
              <a:ext cx="1868424" cy="3779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73290" y="3298697"/>
              <a:ext cx="1729739" cy="237490"/>
            </a:xfrm>
            <a:custGeom>
              <a:avLst/>
              <a:gdLst/>
              <a:ahLst/>
              <a:cxnLst/>
              <a:rect l="l" t="t" r="r" b="b"/>
              <a:pathLst>
                <a:path w="1729740" h="237489">
                  <a:moveTo>
                    <a:pt x="0" y="237363"/>
                  </a:moveTo>
                  <a:lnTo>
                    <a:pt x="1729486" y="237363"/>
                  </a:lnTo>
                  <a:lnTo>
                    <a:pt x="1729486" y="0"/>
                  </a:lnTo>
                  <a:lnTo>
                    <a:pt x="0" y="0"/>
                  </a:lnTo>
                  <a:lnTo>
                    <a:pt x="0" y="237363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1924" y="4091939"/>
              <a:ext cx="3380231" cy="5775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056882" y="4138422"/>
              <a:ext cx="3241675" cy="437515"/>
            </a:xfrm>
            <a:custGeom>
              <a:avLst/>
              <a:gdLst/>
              <a:ahLst/>
              <a:cxnLst/>
              <a:rect l="l" t="t" r="r" b="b"/>
              <a:pathLst>
                <a:path w="3241675" h="437514">
                  <a:moveTo>
                    <a:pt x="0" y="437261"/>
                  </a:moveTo>
                  <a:lnTo>
                    <a:pt x="3241167" y="437261"/>
                  </a:lnTo>
                  <a:lnTo>
                    <a:pt x="3241167" y="0"/>
                  </a:lnTo>
                  <a:lnTo>
                    <a:pt x="0" y="0"/>
                  </a:lnTo>
                  <a:lnTo>
                    <a:pt x="0" y="43726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Ishwarya</dc:creator>
  <cp:keywords>OU7 PowerPoint Template</cp:keywords>
  <dc:subject>OU7_July2016</dc:subject>
  <dc:title>PowerPoint Presentation</dc:title>
  <dcterms:created xsi:type="dcterms:W3CDTF">2023-04-27T07:08:58Z</dcterms:created>
  <dcterms:modified xsi:type="dcterms:W3CDTF">2023-04-27T07:08:58Z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