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5"/>
            <a:ext cx="1543812" cy="39014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630400" y="0"/>
            <a:ext cx="2485390" cy="3107690"/>
          </a:xfrm>
          <a:custGeom>
            <a:avLst/>
            <a:gdLst/>
            <a:ahLst/>
            <a:cxnLst/>
            <a:rect l="l" t="t" r="r" b="b"/>
            <a:pathLst>
              <a:path w="2485390" h="3107690">
                <a:moveTo>
                  <a:pt x="2485263" y="0"/>
                </a:moveTo>
                <a:lnTo>
                  <a:pt x="0" y="0"/>
                </a:lnTo>
                <a:lnTo>
                  <a:pt x="0" y="3107181"/>
                </a:lnTo>
                <a:lnTo>
                  <a:pt x="1242567" y="2192654"/>
                </a:lnTo>
                <a:lnTo>
                  <a:pt x="2485263" y="3107181"/>
                </a:lnTo>
                <a:lnTo>
                  <a:pt x="24852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36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4" y="9675876"/>
            <a:ext cx="1543812" cy="39014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2276856" y="0"/>
                </a:moveTo>
                <a:lnTo>
                  <a:pt x="0" y="0"/>
                </a:lnTo>
                <a:lnTo>
                  <a:pt x="0" y="792480"/>
                </a:lnTo>
                <a:lnTo>
                  <a:pt x="2276856" y="792480"/>
                </a:lnTo>
                <a:lnTo>
                  <a:pt x="2276856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59942" y="9454132"/>
            <a:ext cx="2277110" cy="792480"/>
          </a:xfrm>
          <a:custGeom>
            <a:avLst/>
            <a:gdLst/>
            <a:ahLst/>
            <a:cxnLst/>
            <a:rect l="l" t="t" r="r" b="b"/>
            <a:pathLst>
              <a:path w="2277110" h="792479">
                <a:moveTo>
                  <a:pt x="0" y="792480"/>
                </a:moveTo>
                <a:lnTo>
                  <a:pt x="2276856" y="792480"/>
                </a:lnTo>
                <a:lnTo>
                  <a:pt x="2276856" y="0"/>
                </a:lnTo>
                <a:lnTo>
                  <a:pt x="0" y="0"/>
                </a:lnTo>
                <a:lnTo>
                  <a:pt x="0" y="792480"/>
                </a:lnTo>
                <a:close/>
              </a:path>
            </a:pathLst>
          </a:custGeom>
          <a:ln w="25907">
            <a:solidFill>
              <a:srgbClr val="095A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92608" y="242315"/>
            <a:ext cx="4243070" cy="9354185"/>
          </a:xfrm>
          <a:custGeom>
            <a:avLst/>
            <a:gdLst/>
            <a:ahLst/>
            <a:cxnLst/>
            <a:rect l="l" t="t" r="r" b="b"/>
            <a:pathLst>
              <a:path w="4243070" h="9354185">
                <a:moveTo>
                  <a:pt x="4242562" y="0"/>
                </a:moveTo>
                <a:lnTo>
                  <a:pt x="0" y="0"/>
                </a:lnTo>
                <a:lnTo>
                  <a:pt x="0" y="9353804"/>
                </a:lnTo>
                <a:lnTo>
                  <a:pt x="4242562" y="9353804"/>
                </a:lnTo>
                <a:lnTo>
                  <a:pt x="4242562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80" y="9453370"/>
            <a:ext cx="2276856" cy="83058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40080" y="794004"/>
            <a:ext cx="91440" cy="749935"/>
          </a:xfrm>
          <a:custGeom>
            <a:avLst/>
            <a:gdLst/>
            <a:ahLst/>
            <a:cxnLst/>
            <a:rect l="l" t="t" r="r" b="b"/>
            <a:pathLst>
              <a:path w="91440" h="749935">
                <a:moveTo>
                  <a:pt x="91440" y="0"/>
                </a:moveTo>
                <a:lnTo>
                  <a:pt x="0" y="0"/>
                </a:lnTo>
                <a:lnTo>
                  <a:pt x="0" y="749680"/>
                </a:lnTo>
                <a:lnTo>
                  <a:pt x="91440" y="749680"/>
                </a:lnTo>
                <a:lnTo>
                  <a:pt x="91440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60704" y="242328"/>
            <a:ext cx="16934815" cy="10044430"/>
          </a:xfrm>
          <a:custGeom>
            <a:avLst/>
            <a:gdLst/>
            <a:ahLst/>
            <a:cxnLst/>
            <a:rect l="l" t="t" r="r" b="b"/>
            <a:pathLst>
              <a:path w="16934815" h="10044430">
                <a:moveTo>
                  <a:pt x="2275332" y="9212237"/>
                </a:moveTo>
                <a:lnTo>
                  <a:pt x="0" y="9212237"/>
                </a:lnTo>
                <a:lnTo>
                  <a:pt x="0" y="10044290"/>
                </a:lnTo>
                <a:lnTo>
                  <a:pt x="2275332" y="10044290"/>
                </a:lnTo>
                <a:lnTo>
                  <a:pt x="2275332" y="9212237"/>
                </a:lnTo>
                <a:close/>
              </a:path>
              <a:path w="16934815" h="10044430">
                <a:moveTo>
                  <a:pt x="16934549" y="8933345"/>
                </a:moveTo>
                <a:lnTo>
                  <a:pt x="3474720" y="8933345"/>
                </a:lnTo>
                <a:lnTo>
                  <a:pt x="3474720" y="9358516"/>
                </a:lnTo>
                <a:lnTo>
                  <a:pt x="16934549" y="9358516"/>
                </a:lnTo>
                <a:lnTo>
                  <a:pt x="16934549" y="8933345"/>
                </a:lnTo>
                <a:close/>
              </a:path>
              <a:path w="16934815" h="10044430">
                <a:moveTo>
                  <a:pt x="16934549" y="0"/>
                </a:moveTo>
                <a:lnTo>
                  <a:pt x="3474720" y="0"/>
                </a:lnTo>
                <a:lnTo>
                  <a:pt x="3474720" y="425183"/>
                </a:lnTo>
                <a:lnTo>
                  <a:pt x="16934549" y="425183"/>
                </a:lnTo>
                <a:lnTo>
                  <a:pt x="16934549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60703" y="9454895"/>
            <a:ext cx="2275205" cy="831850"/>
          </a:xfrm>
          <a:custGeom>
            <a:avLst/>
            <a:gdLst/>
            <a:ahLst/>
            <a:cxnLst/>
            <a:rect l="l" t="t" r="r" b="b"/>
            <a:pathLst>
              <a:path w="2275204" h="831850">
                <a:moveTo>
                  <a:pt x="0" y="831723"/>
                </a:moveTo>
                <a:lnTo>
                  <a:pt x="2274824" y="831723"/>
                </a:lnTo>
                <a:lnTo>
                  <a:pt x="2274824" y="0"/>
                </a:lnTo>
                <a:lnTo>
                  <a:pt x="0" y="0"/>
                </a:lnTo>
                <a:lnTo>
                  <a:pt x="0" y="831723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6463" y="9675876"/>
            <a:ext cx="1543812" cy="390144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03148" y="3017520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257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809"/>
                </a:lnTo>
                <a:lnTo>
                  <a:pt x="286321" y="0"/>
                </a:lnTo>
                <a:lnTo>
                  <a:pt x="332765" y="3809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257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7"/>
                </a:lnTo>
                <a:lnTo>
                  <a:pt x="332765" y="568959"/>
                </a:lnTo>
                <a:lnTo>
                  <a:pt x="286321" y="572643"/>
                </a:lnTo>
                <a:lnTo>
                  <a:pt x="239877" y="568959"/>
                </a:lnTo>
                <a:lnTo>
                  <a:pt x="195821" y="558037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257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8288000" cy="248285"/>
          </a:xfrm>
          <a:custGeom>
            <a:avLst/>
            <a:gdLst/>
            <a:ahLst/>
            <a:cxnLst/>
            <a:rect l="l" t="t" r="r" b="b"/>
            <a:pathLst>
              <a:path w="18288000" h="248285">
                <a:moveTo>
                  <a:pt x="18288000" y="0"/>
                </a:moveTo>
                <a:lnTo>
                  <a:pt x="0" y="0"/>
                </a:lnTo>
                <a:lnTo>
                  <a:pt x="0" y="247903"/>
                </a:lnTo>
                <a:lnTo>
                  <a:pt x="18288000" y="247903"/>
                </a:lnTo>
                <a:lnTo>
                  <a:pt x="1828800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838" y="3885387"/>
            <a:ext cx="15276322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1.png"/><Relationship Id="rId10" Type="http://schemas.openxmlformats.org/officeDocument/2006/relationships/image" Target="../media/image46.png"/><Relationship Id="rId4" Type="http://schemas.openxmlformats.org/officeDocument/2006/relationships/image" Target="../media/image19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7.png"/><Relationship Id="rId5" Type="http://schemas.openxmlformats.org/officeDocument/2006/relationships/image" Target="../media/image21.png"/><Relationship Id="rId10" Type="http://schemas.openxmlformats.org/officeDocument/2006/relationships/image" Target="../media/image35.png"/><Relationship Id="rId4" Type="http://schemas.openxmlformats.org/officeDocument/2006/relationships/image" Target="../media/image19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9.png"/><Relationship Id="rId7" Type="http://schemas.openxmlformats.org/officeDocument/2006/relationships/image" Target="../media/image32.png"/><Relationship Id="rId12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0.png"/><Relationship Id="rId5" Type="http://schemas.openxmlformats.org/officeDocument/2006/relationships/image" Target="../media/image19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12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2.png"/><Relationship Id="rId5" Type="http://schemas.openxmlformats.org/officeDocument/2006/relationships/image" Target="../media/image19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42.png"/><Relationship Id="rId12" Type="http://schemas.openxmlformats.org/officeDocument/2006/relationships/image" Target="../media/image6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9.png"/><Relationship Id="rId5" Type="http://schemas.openxmlformats.org/officeDocument/2006/relationships/image" Target="../media/image56.png"/><Relationship Id="rId10" Type="http://schemas.openxmlformats.org/officeDocument/2006/relationships/image" Target="../media/image58.png"/><Relationship Id="rId4" Type="http://schemas.openxmlformats.org/officeDocument/2006/relationships/image" Target="../media/image55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7" Type="http://schemas.openxmlformats.org/officeDocument/2006/relationships/image" Target="../media/image7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5" Type="http://schemas.openxmlformats.org/officeDocument/2006/relationships/image" Target="../media/image107.jpg"/><Relationship Id="rId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jp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3719" y="5878525"/>
            <a:ext cx="11085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Angular</a:t>
            </a:r>
            <a:r>
              <a:rPr sz="720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b="1" spc="-15" dirty="0">
                <a:solidFill>
                  <a:srgbClr val="FFFFFF"/>
                </a:solidFill>
                <a:latin typeface="Calibri"/>
                <a:cs typeface="Calibri"/>
              </a:rPr>
              <a:t>Certification</a:t>
            </a:r>
            <a:r>
              <a:rPr sz="72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b="1" spc="-70" dirty="0">
                <a:solidFill>
                  <a:srgbClr val="FFFFFF"/>
                </a:solidFill>
                <a:latin typeface="Calibri"/>
                <a:cs typeface="Calibri"/>
              </a:rPr>
              <a:t>Training</a:t>
            </a:r>
            <a:endParaRPr sz="7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0400" y="1903476"/>
            <a:ext cx="4267200" cy="39715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9797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75" dirty="0"/>
              <a:t> </a:t>
            </a:r>
            <a:r>
              <a:rPr sz="5600" spc="-5" dirty="0"/>
              <a:t>Functions:</a:t>
            </a:r>
            <a:r>
              <a:rPr sz="5600" spc="-110" dirty="0"/>
              <a:t> </a:t>
            </a:r>
            <a:r>
              <a:rPr sz="5600" dirty="0"/>
              <a:t>pipe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21872"/>
            <a:ext cx="16525240" cy="1297305"/>
            <a:chOff x="912875" y="1921872"/>
            <a:chExt cx="16525240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21872"/>
              <a:ext cx="16524731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37003"/>
              <a:ext cx="16421100" cy="1200785"/>
            </a:xfrm>
            <a:custGeom>
              <a:avLst/>
              <a:gdLst/>
              <a:ahLst/>
              <a:cxnLst/>
              <a:rect l="l" t="t" r="r" b="b"/>
              <a:pathLst>
                <a:path w="16421100" h="1200785">
                  <a:moveTo>
                    <a:pt x="16221202" y="0"/>
                  </a:moveTo>
                  <a:lnTo>
                    <a:pt x="199897" y="0"/>
                  </a:lnTo>
                  <a:lnTo>
                    <a:pt x="154063" y="5334"/>
                  </a:lnTo>
                  <a:lnTo>
                    <a:pt x="111988" y="20320"/>
                  </a:lnTo>
                  <a:lnTo>
                    <a:pt x="74866" y="43942"/>
                  </a:lnTo>
                  <a:lnTo>
                    <a:pt x="43916" y="74929"/>
                  </a:lnTo>
                  <a:lnTo>
                    <a:pt x="20319" y="112141"/>
                  </a:lnTo>
                  <a:lnTo>
                    <a:pt x="5283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283" y="1046479"/>
                  </a:lnTo>
                  <a:lnTo>
                    <a:pt x="20319" y="1088644"/>
                  </a:lnTo>
                  <a:lnTo>
                    <a:pt x="43916" y="1125854"/>
                  </a:lnTo>
                  <a:lnTo>
                    <a:pt x="74866" y="1156843"/>
                  </a:lnTo>
                  <a:lnTo>
                    <a:pt x="111988" y="1180465"/>
                  </a:lnTo>
                  <a:lnTo>
                    <a:pt x="154063" y="1195451"/>
                  </a:lnTo>
                  <a:lnTo>
                    <a:pt x="199897" y="1200785"/>
                  </a:lnTo>
                  <a:lnTo>
                    <a:pt x="16221202" y="1200785"/>
                  </a:lnTo>
                  <a:lnTo>
                    <a:pt x="16267048" y="1195451"/>
                  </a:lnTo>
                  <a:lnTo>
                    <a:pt x="16309085" y="1180465"/>
                  </a:lnTo>
                  <a:lnTo>
                    <a:pt x="16346169" y="1156843"/>
                  </a:lnTo>
                  <a:lnTo>
                    <a:pt x="16377158" y="1125854"/>
                  </a:lnTo>
                  <a:lnTo>
                    <a:pt x="16400779" y="1088644"/>
                  </a:lnTo>
                  <a:lnTo>
                    <a:pt x="16415766" y="1046479"/>
                  </a:lnTo>
                  <a:lnTo>
                    <a:pt x="16421100" y="1000632"/>
                  </a:lnTo>
                  <a:lnTo>
                    <a:pt x="16421100" y="200151"/>
                  </a:lnTo>
                  <a:lnTo>
                    <a:pt x="16415766" y="154304"/>
                  </a:lnTo>
                  <a:lnTo>
                    <a:pt x="16400779" y="112141"/>
                  </a:lnTo>
                  <a:lnTo>
                    <a:pt x="16377158" y="74929"/>
                  </a:lnTo>
                  <a:lnTo>
                    <a:pt x="16346169" y="43942"/>
                  </a:lnTo>
                  <a:lnTo>
                    <a:pt x="16309085" y="20320"/>
                  </a:lnTo>
                  <a:lnTo>
                    <a:pt x="16267048" y="5334"/>
                  </a:lnTo>
                  <a:lnTo>
                    <a:pt x="1622120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497" y="1937765"/>
              <a:ext cx="16421100" cy="1200785"/>
            </a:xfrm>
            <a:custGeom>
              <a:avLst/>
              <a:gdLst/>
              <a:ahLst/>
              <a:cxnLst/>
              <a:rect l="l" t="t" r="r" b="b"/>
              <a:pathLst>
                <a:path w="16421100" h="1200785">
                  <a:moveTo>
                    <a:pt x="0" y="200151"/>
                  </a:moveTo>
                  <a:lnTo>
                    <a:pt x="5283" y="154304"/>
                  </a:lnTo>
                  <a:lnTo>
                    <a:pt x="20320" y="112140"/>
                  </a:lnTo>
                  <a:lnTo>
                    <a:pt x="43916" y="74929"/>
                  </a:lnTo>
                  <a:lnTo>
                    <a:pt x="74866" y="43941"/>
                  </a:lnTo>
                  <a:lnTo>
                    <a:pt x="111988" y="20319"/>
                  </a:lnTo>
                  <a:lnTo>
                    <a:pt x="154063" y="5333"/>
                  </a:lnTo>
                  <a:lnTo>
                    <a:pt x="199898" y="0"/>
                  </a:lnTo>
                  <a:lnTo>
                    <a:pt x="16221202" y="0"/>
                  </a:lnTo>
                  <a:lnTo>
                    <a:pt x="16267048" y="5333"/>
                  </a:lnTo>
                  <a:lnTo>
                    <a:pt x="16309086" y="20319"/>
                  </a:lnTo>
                  <a:lnTo>
                    <a:pt x="16346169" y="43941"/>
                  </a:lnTo>
                  <a:lnTo>
                    <a:pt x="16377158" y="74929"/>
                  </a:lnTo>
                  <a:lnTo>
                    <a:pt x="16400780" y="112140"/>
                  </a:lnTo>
                  <a:lnTo>
                    <a:pt x="16415766" y="154304"/>
                  </a:lnTo>
                  <a:lnTo>
                    <a:pt x="16421100" y="200151"/>
                  </a:lnTo>
                  <a:lnTo>
                    <a:pt x="16421100" y="1000632"/>
                  </a:lnTo>
                  <a:lnTo>
                    <a:pt x="16415766" y="1046479"/>
                  </a:lnTo>
                  <a:lnTo>
                    <a:pt x="16400780" y="1088643"/>
                  </a:lnTo>
                  <a:lnTo>
                    <a:pt x="16377158" y="1125854"/>
                  </a:lnTo>
                  <a:lnTo>
                    <a:pt x="16346169" y="1156842"/>
                  </a:lnTo>
                  <a:lnTo>
                    <a:pt x="16309086" y="1180464"/>
                  </a:lnTo>
                  <a:lnTo>
                    <a:pt x="16267048" y="1195451"/>
                  </a:lnTo>
                  <a:lnTo>
                    <a:pt x="16221202" y="1200784"/>
                  </a:lnTo>
                  <a:lnTo>
                    <a:pt x="199898" y="1200784"/>
                  </a:lnTo>
                  <a:lnTo>
                    <a:pt x="154063" y="1195451"/>
                  </a:lnTo>
                  <a:lnTo>
                    <a:pt x="111988" y="1180464"/>
                  </a:lnTo>
                  <a:lnTo>
                    <a:pt x="74866" y="1156842"/>
                  </a:lnTo>
                  <a:lnTo>
                    <a:pt x="43916" y="1125854"/>
                  </a:lnTo>
                  <a:lnTo>
                    <a:pt x="20320" y="1088643"/>
                  </a:lnTo>
                  <a:lnTo>
                    <a:pt x="5283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62583" y="2118741"/>
            <a:ext cx="1549209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Pipe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links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operators 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together.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allows you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combine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functions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single function.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pipe() function 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its 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arguments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combine,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that,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runs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sequence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83279" y="4902708"/>
            <a:ext cx="5147945" cy="2247900"/>
          </a:xfrm>
          <a:custGeom>
            <a:avLst/>
            <a:gdLst/>
            <a:ahLst/>
            <a:cxnLst/>
            <a:rect l="l" t="t" r="r" b="b"/>
            <a:pathLst>
              <a:path w="5147945" h="2247900">
                <a:moveTo>
                  <a:pt x="5147564" y="0"/>
                </a:moveTo>
                <a:lnTo>
                  <a:pt x="0" y="0"/>
                </a:lnTo>
                <a:lnTo>
                  <a:pt x="0" y="2247900"/>
                </a:lnTo>
                <a:lnTo>
                  <a:pt x="5147564" y="2247900"/>
                </a:lnTo>
                <a:lnTo>
                  <a:pt x="5147564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83279" y="4902708"/>
            <a:ext cx="5147945" cy="2247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175" algn="ctr">
              <a:lnSpc>
                <a:spcPts val="3080"/>
              </a:lnSpc>
            </a:pPr>
            <a:r>
              <a:rPr sz="2800" spc="-20" dirty="0">
                <a:solidFill>
                  <a:srgbClr val="9CDCFC"/>
                </a:solidFill>
                <a:latin typeface="Courier New"/>
                <a:cs typeface="Courier New"/>
              </a:rPr>
              <a:t>obs</a:t>
            </a:r>
            <a:r>
              <a:rPr sz="2800" spc="-20" dirty="0">
                <a:solidFill>
                  <a:srgbClr val="D2D2D2"/>
                </a:solidFill>
                <a:latin typeface="Courier New"/>
                <a:cs typeface="Courier New"/>
              </a:rPr>
              <a:t>.</a:t>
            </a:r>
            <a:r>
              <a:rPr sz="2800" spc="-20" dirty="0">
                <a:solidFill>
                  <a:srgbClr val="DCDCAA"/>
                </a:solidFill>
                <a:latin typeface="Courier New"/>
                <a:cs typeface="Courier New"/>
              </a:rPr>
              <a:t>pipe</a:t>
            </a:r>
            <a:r>
              <a:rPr sz="2800" spc="-20" dirty="0">
                <a:solidFill>
                  <a:srgbClr val="D2D2D2"/>
                </a:solidFill>
                <a:latin typeface="Courier New"/>
                <a:cs typeface="Courier New"/>
              </a:rPr>
              <a:t>(</a:t>
            </a:r>
            <a:endParaRPr sz="2800">
              <a:latin typeface="Courier New"/>
              <a:cs typeface="Courier New"/>
            </a:endParaRPr>
          </a:p>
          <a:p>
            <a:pPr marL="1510030" marR="1092835" algn="just">
              <a:lnSpc>
                <a:spcPct val="100000"/>
              </a:lnSpc>
            </a:pPr>
            <a:r>
              <a:rPr sz="2800" spc="-15" dirty="0">
                <a:solidFill>
                  <a:srgbClr val="DCDCAA"/>
                </a:solidFill>
                <a:latin typeface="Courier New"/>
                <a:cs typeface="Courier New"/>
              </a:rPr>
              <a:t>o</a:t>
            </a:r>
            <a:r>
              <a:rPr sz="2800" spc="-20" dirty="0">
                <a:solidFill>
                  <a:srgbClr val="DCDCAA"/>
                </a:solidFill>
                <a:latin typeface="Courier New"/>
                <a:cs typeface="Courier New"/>
              </a:rPr>
              <a:t>pe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2800" spc="-20" dirty="0">
                <a:solidFill>
                  <a:srgbClr val="DCDCAA"/>
                </a:solidFill>
                <a:latin typeface="Courier New"/>
                <a:cs typeface="Courier New"/>
              </a:rPr>
              <a:t>at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o</a:t>
            </a:r>
            <a:r>
              <a:rPr sz="2800" spc="-2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1</a:t>
            </a:r>
            <a:r>
              <a:rPr sz="2800" spc="-30" dirty="0">
                <a:solidFill>
                  <a:srgbClr val="D2D2D2"/>
                </a:solidFill>
                <a:latin typeface="Courier New"/>
                <a:cs typeface="Courier New"/>
              </a:rPr>
              <a:t>(</a:t>
            </a:r>
            <a:r>
              <a:rPr sz="2800" spc="-20" dirty="0">
                <a:solidFill>
                  <a:srgbClr val="D2D2D2"/>
                </a:solidFill>
                <a:latin typeface="Courier New"/>
                <a:cs typeface="Courier New"/>
              </a:rPr>
              <a:t>),  </a:t>
            </a:r>
            <a:r>
              <a:rPr sz="2800" spc="-15" dirty="0">
                <a:solidFill>
                  <a:srgbClr val="DCDCAA"/>
                </a:solidFill>
                <a:latin typeface="Courier New"/>
                <a:cs typeface="Courier New"/>
              </a:rPr>
              <a:t>ope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2800" spc="-15" dirty="0">
                <a:solidFill>
                  <a:srgbClr val="DCDCAA"/>
                </a:solidFill>
                <a:latin typeface="Courier New"/>
                <a:cs typeface="Courier New"/>
              </a:rPr>
              <a:t>at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o</a:t>
            </a:r>
            <a:r>
              <a:rPr sz="2800" spc="-2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2</a:t>
            </a:r>
            <a:r>
              <a:rPr sz="2800" spc="-30" dirty="0">
                <a:solidFill>
                  <a:srgbClr val="D2D2D2"/>
                </a:solidFill>
                <a:latin typeface="Courier New"/>
                <a:cs typeface="Courier New"/>
              </a:rPr>
              <a:t>(</a:t>
            </a:r>
            <a:r>
              <a:rPr sz="2800" spc="-20" dirty="0">
                <a:solidFill>
                  <a:srgbClr val="D2D2D2"/>
                </a:solidFill>
                <a:latin typeface="Courier New"/>
                <a:cs typeface="Courier New"/>
              </a:rPr>
              <a:t>),  </a:t>
            </a:r>
            <a:r>
              <a:rPr sz="2800" spc="-15" dirty="0">
                <a:solidFill>
                  <a:srgbClr val="DCDCAA"/>
                </a:solidFill>
                <a:latin typeface="Courier New"/>
                <a:cs typeface="Courier New"/>
              </a:rPr>
              <a:t>ope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ra</a:t>
            </a:r>
            <a:r>
              <a:rPr sz="2800" spc="-15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o</a:t>
            </a:r>
            <a:r>
              <a:rPr sz="2800" spc="-2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3</a:t>
            </a:r>
            <a:r>
              <a:rPr sz="2800" spc="-30" dirty="0">
                <a:solidFill>
                  <a:srgbClr val="D2D2D2"/>
                </a:solidFill>
                <a:latin typeface="Courier New"/>
                <a:cs typeface="Courier New"/>
              </a:rPr>
              <a:t>(</a:t>
            </a:r>
            <a:r>
              <a:rPr sz="2800" spc="-15" dirty="0">
                <a:solidFill>
                  <a:srgbClr val="D2D2D2"/>
                </a:solidFill>
                <a:latin typeface="Courier New"/>
                <a:cs typeface="Courier New"/>
              </a:rPr>
              <a:t>)</a:t>
            </a:r>
            <a:r>
              <a:rPr sz="2800" spc="-5" dirty="0">
                <a:solidFill>
                  <a:srgbClr val="D2D2D2"/>
                </a:solidFill>
                <a:latin typeface="Courier New"/>
                <a:cs typeface="Courier New"/>
              </a:rPr>
              <a:t>,  </a:t>
            </a:r>
            <a:r>
              <a:rPr sz="2800" spc="-15" dirty="0">
                <a:solidFill>
                  <a:srgbClr val="DCDCAA"/>
                </a:solidFill>
                <a:latin typeface="Courier New"/>
                <a:cs typeface="Courier New"/>
              </a:rPr>
              <a:t>ope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2800" spc="-15" dirty="0">
                <a:solidFill>
                  <a:srgbClr val="DCDCAA"/>
                </a:solidFill>
                <a:latin typeface="Courier New"/>
                <a:cs typeface="Courier New"/>
              </a:rPr>
              <a:t>at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o</a:t>
            </a:r>
            <a:r>
              <a:rPr sz="2800" spc="-2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2800" spc="-30" dirty="0">
                <a:solidFill>
                  <a:srgbClr val="DCDCAA"/>
                </a:solidFill>
                <a:latin typeface="Courier New"/>
                <a:cs typeface="Courier New"/>
              </a:rPr>
              <a:t>4</a:t>
            </a:r>
            <a:r>
              <a:rPr sz="2800" spc="-30" dirty="0">
                <a:solidFill>
                  <a:srgbClr val="D2D2D2"/>
                </a:solidFill>
                <a:latin typeface="Courier New"/>
                <a:cs typeface="Courier New"/>
              </a:rPr>
              <a:t>(</a:t>
            </a:r>
            <a:r>
              <a:rPr sz="2800" spc="-15" dirty="0">
                <a:solidFill>
                  <a:srgbClr val="D2D2D2"/>
                </a:solidFill>
                <a:latin typeface="Courier New"/>
                <a:cs typeface="Courier New"/>
              </a:rPr>
              <a:t>))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88680" y="5387340"/>
            <a:ext cx="7600315" cy="1330960"/>
            <a:chOff x="8488680" y="5387340"/>
            <a:chExt cx="7600315" cy="13309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8680" y="5893308"/>
              <a:ext cx="1889760" cy="3108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0089" y="5971032"/>
              <a:ext cx="76072" cy="114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32876" y="6009131"/>
              <a:ext cx="1691639" cy="38100"/>
            </a:xfrm>
            <a:custGeom>
              <a:avLst/>
              <a:gdLst/>
              <a:ahLst/>
              <a:cxnLst/>
              <a:rect l="l" t="t" r="r" b="b"/>
              <a:pathLst>
                <a:path w="1691640" h="38100">
                  <a:moveTo>
                    <a:pt x="15772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577200" y="38100"/>
                  </a:lnTo>
                  <a:lnTo>
                    <a:pt x="1577200" y="0"/>
                  </a:lnTo>
                  <a:close/>
                </a:path>
                <a:path w="1691640" h="38100">
                  <a:moveTo>
                    <a:pt x="1691386" y="19050"/>
                  </a:moveTo>
                  <a:lnTo>
                    <a:pt x="1653286" y="0"/>
                  </a:lnTo>
                  <a:lnTo>
                    <a:pt x="1596263" y="0"/>
                  </a:lnTo>
                  <a:lnTo>
                    <a:pt x="1596263" y="38100"/>
                  </a:lnTo>
                  <a:lnTo>
                    <a:pt x="1653286" y="38100"/>
                  </a:lnTo>
                  <a:lnTo>
                    <a:pt x="1691386" y="19050"/>
                  </a:lnTo>
                  <a:close/>
                </a:path>
              </a:pathLst>
            </a:custGeom>
            <a:solidFill>
              <a:srgbClr val="F0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84892" y="5387340"/>
              <a:ext cx="5903976" cy="13304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226040" y="5428488"/>
              <a:ext cx="5772785" cy="1199515"/>
            </a:xfrm>
            <a:custGeom>
              <a:avLst/>
              <a:gdLst/>
              <a:ahLst/>
              <a:cxnLst/>
              <a:rect l="l" t="t" r="r" b="b"/>
              <a:pathLst>
                <a:path w="5772784" h="1199515">
                  <a:moveTo>
                    <a:pt x="5572506" y="0"/>
                  </a:moveTo>
                  <a:lnTo>
                    <a:pt x="199898" y="0"/>
                  </a:lnTo>
                  <a:lnTo>
                    <a:pt x="154050" y="5334"/>
                  </a:lnTo>
                  <a:lnTo>
                    <a:pt x="112013" y="20320"/>
                  </a:lnTo>
                  <a:lnTo>
                    <a:pt x="74929" y="43941"/>
                  </a:lnTo>
                  <a:lnTo>
                    <a:pt x="43941" y="74929"/>
                  </a:lnTo>
                  <a:lnTo>
                    <a:pt x="20319" y="112013"/>
                  </a:lnTo>
                  <a:lnTo>
                    <a:pt x="5333" y="154050"/>
                  </a:lnTo>
                  <a:lnTo>
                    <a:pt x="0" y="199898"/>
                  </a:lnTo>
                  <a:lnTo>
                    <a:pt x="0" y="999363"/>
                  </a:lnTo>
                  <a:lnTo>
                    <a:pt x="5333" y="1045210"/>
                  </a:lnTo>
                  <a:lnTo>
                    <a:pt x="20319" y="1087247"/>
                  </a:lnTo>
                  <a:lnTo>
                    <a:pt x="43941" y="1124331"/>
                  </a:lnTo>
                  <a:lnTo>
                    <a:pt x="74929" y="1155319"/>
                  </a:lnTo>
                  <a:lnTo>
                    <a:pt x="112013" y="1178940"/>
                  </a:lnTo>
                  <a:lnTo>
                    <a:pt x="154050" y="1193927"/>
                  </a:lnTo>
                  <a:lnTo>
                    <a:pt x="199898" y="1199261"/>
                  </a:lnTo>
                  <a:lnTo>
                    <a:pt x="5572506" y="1199261"/>
                  </a:lnTo>
                  <a:lnTo>
                    <a:pt x="5618352" y="1193927"/>
                  </a:lnTo>
                  <a:lnTo>
                    <a:pt x="5660390" y="1178940"/>
                  </a:lnTo>
                  <a:lnTo>
                    <a:pt x="5697473" y="1155319"/>
                  </a:lnTo>
                  <a:lnTo>
                    <a:pt x="5728461" y="1124331"/>
                  </a:lnTo>
                  <a:lnTo>
                    <a:pt x="5752083" y="1087247"/>
                  </a:lnTo>
                  <a:lnTo>
                    <a:pt x="5767069" y="1045210"/>
                  </a:lnTo>
                  <a:lnTo>
                    <a:pt x="5772404" y="999363"/>
                  </a:lnTo>
                  <a:lnTo>
                    <a:pt x="5772404" y="199898"/>
                  </a:lnTo>
                  <a:lnTo>
                    <a:pt x="5767069" y="154050"/>
                  </a:lnTo>
                  <a:lnTo>
                    <a:pt x="5752083" y="112013"/>
                  </a:lnTo>
                  <a:lnTo>
                    <a:pt x="5728461" y="74929"/>
                  </a:lnTo>
                  <a:lnTo>
                    <a:pt x="5697473" y="43941"/>
                  </a:lnTo>
                  <a:lnTo>
                    <a:pt x="5660390" y="20320"/>
                  </a:lnTo>
                  <a:lnTo>
                    <a:pt x="5618352" y="5334"/>
                  </a:lnTo>
                  <a:lnTo>
                    <a:pt x="5572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226802" y="5429250"/>
              <a:ext cx="5772785" cy="1199515"/>
            </a:xfrm>
            <a:custGeom>
              <a:avLst/>
              <a:gdLst/>
              <a:ahLst/>
              <a:cxnLst/>
              <a:rect l="l" t="t" r="r" b="b"/>
              <a:pathLst>
                <a:path w="5772784" h="1199515">
                  <a:moveTo>
                    <a:pt x="0" y="199898"/>
                  </a:moveTo>
                  <a:lnTo>
                    <a:pt x="5333" y="154050"/>
                  </a:lnTo>
                  <a:lnTo>
                    <a:pt x="20320" y="112013"/>
                  </a:lnTo>
                  <a:lnTo>
                    <a:pt x="43942" y="74929"/>
                  </a:lnTo>
                  <a:lnTo>
                    <a:pt x="74929" y="43941"/>
                  </a:lnTo>
                  <a:lnTo>
                    <a:pt x="112014" y="20320"/>
                  </a:lnTo>
                  <a:lnTo>
                    <a:pt x="154050" y="5334"/>
                  </a:lnTo>
                  <a:lnTo>
                    <a:pt x="199898" y="0"/>
                  </a:lnTo>
                  <a:lnTo>
                    <a:pt x="5572506" y="0"/>
                  </a:lnTo>
                  <a:lnTo>
                    <a:pt x="5618353" y="5334"/>
                  </a:lnTo>
                  <a:lnTo>
                    <a:pt x="5660390" y="20320"/>
                  </a:lnTo>
                  <a:lnTo>
                    <a:pt x="5697474" y="43941"/>
                  </a:lnTo>
                  <a:lnTo>
                    <a:pt x="5728461" y="74929"/>
                  </a:lnTo>
                  <a:lnTo>
                    <a:pt x="5752084" y="112013"/>
                  </a:lnTo>
                  <a:lnTo>
                    <a:pt x="5767069" y="154050"/>
                  </a:lnTo>
                  <a:lnTo>
                    <a:pt x="5772404" y="199898"/>
                  </a:lnTo>
                  <a:lnTo>
                    <a:pt x="5772404" y="999363"/>
                  </a:lnTo>
                  <a:lnTo>
                    <a:pt x="5767069" y="1045210"/>
                  </a:lnTo>
                  <a:lnTo>
                    <a:pt x="5752084" y="1087247"/>
                  </a:lnTo>
                  <a:lnTo>
                    <a:pt x="5728461" y="1124330"/>
                  </a:lnTo>
                  <a:lnTo>
                    <a:pt x="5697474" y="1155319"/>
                  </a:lnTo>
                  <a:lnTo>
                    <a:pt x="5660390" y="1178940"/>
                  </a:lnTo>
                  <a:lnTo>
                    <a:pt x="5618353" y="1193927"/>
                  </a:lnTo>
                  <a:lnTo>
                    <a:pt x="5572506" y="1199261"/>
                  </a:lnTo>
                  <a:lnTo>
                    <a:pt x="199898" y="1199261"/>
                  </a:lnTo>
                  <a:lnTo>
                    <a:pt x="154050" y="1193927"/>
                  </a:lnTo>
                  <a:lnTo>
                    <a:pt x="112014" y="1178940"/>
                  </a:lnTo>
                  <a:lnTo>
                    <a:pt x="74929" y="1155319"/>
                  </a:lnTo>
                  <a:lnTo>
                    <a:pt x="43942" y="1124330"/>
                  </a:lnTo>
                  <a:lnTo>
                    <a:pt x="20320" y="1087247"/>
                  </a:lnTo>
                  <a:lnTo>
                    <a:pt x="5333" y="1045210"/>
                  </a:lnTo>
                  <a:lnTo>
                    <a:pt x="0" y="999363"/>
                  </a:lnTo>
                  <a:lnTo>
                    <a:pt x="0" y="199898"/>
                  </a:lnTo>
                  <a:close/>
                </a:path>
              </a:pathLst>
            </a:custGeom>
            <a:ln w="28956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70566" y="5610605"/>
            <a:ext cx="5432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070" marR="5080" indent="-118300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5F5F5F"/>
                </a:solidFill>
                <a:latin typeface="Calibri"/>
                <a:cs typeface="Calibri"/>
              </a:rPr>
              <a:t>pipe</a:t>
            </a:r>
            <a:r>
              <a:rPr sz="2400" b="1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5F5F5F"/>
                </a:solidFill>
                <a:latin typeface="Calibri"/>
                <a:cs typeface="Calibri"/>
              </a:rPr>
              <a:t>(</a:t>
            </a:r>
            <a:r>
              <a:rPr sz="2400" b="1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5F5F5F"/>
                </a:solidFill>
                <a:latin typeface="Calibri"/>
                <a:cs typeface="Calibri"/>
              </a:rPr>
              <a:t>)</a:t>
            </a:r>
            <a:r>
              <a:rPr sz="2400" b="1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function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takes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set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operators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applied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97179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70" dirty="0"/>
              <a:t> </a:t>
            </a:r>
            <a:r>
              <a:rPr sz="5600" spc="-5" dirty="0"/>
              <a:t>Functions:</a:t>
            </a:r>
            <a:r>
              <a:rPr sz="5600" spc="-70" dirty="0"/>
              <a:t> </a:t>
            </a:r>
            <a:r>
              <a:rPr sz="5600" dirty="0"/>
              <a:t>throwError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50263" y="1921872"/>
            <a:ext cx="15648940" cy="1297305"/>
            <a:chOff x="1350263" y="1921872"/>
            <a:chExt cx="15648940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63" y="1921872"/>
              <a:ext cx="15648432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937003"/>
              <a:ext cx="15544800" cy="1200785"/>
            </a:xfrm>
            <a:custGeom>
              <a:avLst/>
              <a:gdLst/>
              <a:ahLst/>
              <a:cxnLst/>
              <a:rect l="l" t="t" r="r" b="b"/>
              <a:pathLst>
                <a:path w="15544800" h="1200785">
                  <a:moveTo>
                    <a:pt x="15344902" y="0"/>
                  </a:moveTo>
                  <a:lnTo>
                    <a:pt x="199897" y="0"/>
                  </a:lnTo>
                  <a:lnTo>
                    <a:pt x="154050" y="5334"/>
                  </a:lnTo>
                  <a:lnTo>
                    <a:pt x="112013" y="20320"/>
                  </a:lnTo>
                  <a:lnTo>
                    <a:pt x="74929" y="43942"/>
                  </a:lnTo>
                  <a:lnTo>
                    <a:pt x="43941" y="74929"/>
                  </a:lnTo>
                  <a:lnTo>
                    <a:pt x="20319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19" y="1088644"/>
                  </a:lnTo>
                  <a:lnTo>
                    <a:pt x="43941" y="1125854"/>
                  </a:lnTo>
                  <a:lnTo>
                    <a:pt x="74929" y="1156843"/>
                  </a:lnTo>
                  <a:lnTo>
                    <a:pt x="112013" y="1180465"/>
                  </a:lnTo>
                  <a:lnTo>
                    <a:pt x="154050" y="1195451"/>
                  </a:lnTo>
                  <a:lnTo>
                    <a:pt x="199897" y="1200785"/>
                  </a:lnTo>
                  <a:lnTo>
                    <a:pt x="15344902" y="1200785"/>
                  </a:lnTo>
                  <a:lnTo>
                    <a:pt x="15390748" y="1195451"/>
                  </a:lnTo>
                  <a:lnTo>
                    <a:pt x="15432785" y="1180465"/>
                  </a:lnTo>
                  <a:lnTo>
                    <a:pt x="15469869" y="1156843"/>
                  </a:lnTo>
                  <a:lnTo>
                    <a:pt x="15500858" y="1125854"/>
                  </a:lnTo>
                  <a:lnTo>
                    <a:pt x="15524480" y="1088644"/>
                  </a:lnTo>
                  <a:lnTo>
                    <a:pt x="15539466" y="1046479"/>
                  </a:lnTo>
                  <a:lnTo>
                    <a:pt x="15544800" y="1000632"/>
                  </a:lnTo>
                  <a:lnTo>
                    <a:pt x="15544800" y="200151"/>
                  </a:lnTo>
                  <a:lnTo>
                    <a:pt x="15539466" y="154304"/>
                  </a:lnTo>
                  <a:lnTo>
                    <a:pt x="15524480" y="112141"/>
                  </a:lnTo>
                  <a:lnTo>
                    <a:pt x="15500858" y="74929"/>
                  </a:lnTo>
                  <a:lnTo>
                    <a:pt x="15469869" y="43942"/>
                  </a:lnTo>
                  <a:lnTo>
                    <a:pt x="15432785" y="20320"/>
                  </a:lnTo>
                  <a:lnTo>
                    <a:pt x="15390748" y="5334"/>
                  </a:lnTo>
                  <a:lnTo>
                    <a:pt x="15344902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3885" y="1937765"/>
              <a:ext cx="15544800" cy="1200785"/>
            </a:xfrm>
            <a:custGeom>
              <a:avLst/>
              <a:gdLst/>
              <a:ahLst/>
              <a:cxnLst/>
              <a:rect l="l" t="t" r="r" b="b"/>
              <a:pathLst>
                <a:path w="15544800" h="1200785">
                  <a:moveTo>
                    <a:pt x="0" y="200151"/>
                  </a:moveTo>
                  <a:lnTo>
                    <a:pt x="5333" y="154304"/>
                  </a:lnTo>
                  <a:lnTo>
                    <a:pt x="20319" y="112140"/>
                  </a:lnTo>
                  <a:lnTo>
                    <a:pt x="43941" y="74929"/>
                  </a:lnTo>
                  <a:lnTo>
                    <a:pt x="74929" y="43941"/>
                  </a:lnTo>
                  <a:lnTo>
                    <a:pt x="112013" y="20319"/>
                  </a:lnTo>
                  <a:lnTo>
                    <a:pt x="154050" y="5333"/>
                  </a:lnTo>
                  <a:lnTo>
                    <a:pt x="199897" y="0"/>
                  </a:lnTo>
                  <a:lnTo>
                    <a:pt x="15344902" y="0"/>
                  </a:lnTo>
                  <a:lnTo>
                    <a:pt x="15390748" y="5333"/>
                  </a:lnTo>
                  <a:lnTo>
                    <a:pt x="15432785" y="20319"/>
                  </a:lnTo>
                  <a:lnTo>
                    <a:pt x="15469869" y="43941"/>
                  </a:lnTo>
                  <a:lnTo>
                    <a:pt x="15500858" y="74929"/>
                  </a:lnTo>
                  <a:lnTo>
                    <a:pt x="15524479" y="112140"/>
                  </a:lnTo>
                  <a:lnTo>
                    <a:pt x="15539466" y="154304"/>
                  </a:lnTo>
                  <a:lnTo>
                    <a:pt x="15544800" y="200151"/>
                  </a:lnTo>
                  <a:lnTo>
                    <a:pt x="15544800" y="1000632"/>
                  </a:lnTo>
                  <a:lnTo>
                    <a:pt x="15539466" y="1046479"/>
                  </a:lnTo>
                  <a:lnTo>
                    <a:pt x="15524479" y="1088643"/>
                  </a:lnTo>
                  <a:lnTo>
                    <a:pt x="15500858" y="1125854"/>
                  </a:lnTo>
                  <a:lnTo>
                    <a:pt x="15469869" y="1156842"/>
                  </a:lnTo>
                  <a:lnTo>
                    <a:pt x="15432785" y="1180464"/>
                  </a:lnTo>
                  <a:lnTo>
                    <a:pt x="15390748" y="1195451"/>
                  </a:lnTo>
                  <a:lnTo>
                    <a:pt x="15344902" y="1200784"/>
                  </a:lnTo>
                  <a:lnTo>
                    <a:pt x="199897" y="1200784"/>
                  </a:lnTo>
                  <a:lnTo>
                    <a:pt x="154050" y="1195451"/>
                  </a:lnTo>
                  <a:lnTo>
                    <a:pt x="112013" y="1180464"/>
                  </a:lnTo>
                  <a:lnTo>
                    <a:pt x="74929" y="1156842"/>
                  </a:lnTo>
                  <a:lnTo>
                    <a:pt x="43941" y="1125854"/>
                  </a:lnTo>
                  <a:lnTo>
                    <a:pt x="20319" y="1088643"/>
                  </a:lnTo>
                  <a:lnTo>
                    <a:pt x="5333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62632" y="2301620"/>
            <a:ext cx="1373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 will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emit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Observer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issue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r>
              <a:rPr sz="2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immediately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3500" y="6850380"/>
            <a:ext cx="6827520" cy="499745"/>
            <a:chOff x="1333500" y="6850380"/>
            <a:chExt cx="6827520" cy="4997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7028688"/>
              <a:ext cx="6827520" cy="1584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21955" y="7025640"/>
              <a:ext cx="76200" cy="114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68552" y="7063740"/>
              <a:ext cx="6767830" cy="38100"/>
            </a:xfrm>
            <a:custGeom>
              <a:avLst/>
              <a:gdLst/>
              <a:ahLst/>
              <a:cxnLst/>
              <a:rect l="l" t="t" r="r" b="b"/>
              <a:pathLst>
                <a:path w="6767830" h="38100">
                  <a:moveTo>
                    <a:pt x="665340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3403" y="38100"/>
                  </a:lnTo>
                  <a:lnTo>
                    <a:pt x="6653403" y="0"/>
                  </a:lnTo>
                  <a:close/>
                </a:path>
                <a:path w="6767830" h="38100">
                  <a:moveTo>
                    <a:pt x="6767703" y="19050"/>
                  </a:moveTo>
                  <a:lnTo>
                    <a:pt x="6729603" y="0"/>
                  </a:lnTo>
                  <a:lnTo>
                    <a:pt x="6672453" y="0"/>
                  </a:lnTo>
                  <a:lnTo>
                    <a:pt x="6672453" y="38100"/>
                  </a:lnTo>
                  <a:lnTo>
                    <a:pt x="6729603" y="38100"/>
                  </a:lnTo>
                  <a:lnTo>
                    <a:pt x="6767703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2391" y="6864096"/>
              <a:ext cx="449580" cy="471170"/>
            </a:xfrm>
            <a:custGeom>
              <a:avLst/>
              <a:gdLst/>
              <a:ahLst/>
              <a:cxnLst/>
              <a:rect l="l" t="t" r="r" b="b"/>
              <a:pathLst>
                <a:path w="449580" h="471170">
                  <a:moveTo>
                    <a:pt x="336550" y="0"/>
                  </a:moveTo>
                  <a:lnTo>
                    <a:pt x="224535" y="122554"/>
                  </a:lnTo>
                  <a:lnTo>
                    <a:pt x="112522" y="0"/>
                  </a:lnTo>
                  <a:lnTo>
                    <a:pt x="0" y="102362"/>
                  </a:lnTo>
                  <a:lnTo>
                    <a:pt x="121412" y="235330"/>
                  </a:lnTo>
                  <a:lnTo>
                    <a:pt x="0" y="368426"/>
                  </a:lnTo>
                  <a:lnTo>
                    <a:pt x="112522" y="470788"/>
                  </a:lnTo>
                  <a:lnTo>
                    <a:pt x="224535" y="348233"/>
                  </a:lnTo>
                  <a:lnTo>
                    <a:pt x="336550" y="470788"/>
                  </a:lnTo>
                  <a:lnTo>
                    <a:pt x="449072" y="368426"/>
                  </a:lnTo>
                  <a:lnTo>
                    <a:pt x="327659" y="235330"/>
                  </a:lnTo>
                  <a:lnTo>
                    <a:pt x="449072" y="102362"/>
                  </a:lnTo>
                  <a:lnTo>
                    <a:pt x="3365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3154" y="6864858"/>
              <a:ext cx="449580" cy="471170"/>
            </a:xfrm>
            <a:custGeom>
              <a:avLst/>
              <a:gdLst/>
              <a:ahLst/>
              <a:cxnLst/>
              <a:rect l="l" t="t" r="r" b="b"/>
              <a:pathLst>
                <a:path w="449580" h="471170">
                  <a:moveTo>
                    <a:pt x="0" y="102362"/>
                  </a:moveTo>
                  <a:lnTo>
                    <a:pt x="112522" y="0"/>
                  </a:lnTo>
                  <a:lnTo>
                    <a:pt x="224535" y="122555"/>
                  </a:lnTo>
                  <a:lnTo>
                    <a:pt x="336550" y="0"/>
                  </a:lnTo>
                  <a:lnTo>
                    <a:pt x="449072" y="102362"/>
                  </a:lnTo>
                  <a:lnTo>
                    <a:pt x="327659" y="235331"/>
                  </a:lnTo>
                  <a:lnTo>
                    <a:pt x="449072" y="368427"/>
                  </a:lnTo>
                  <a:lnTo>
                    <a:pt x="336550" y="470789"/>
                  </a:lnTo>
                  <a:lnTo>
                    <a:pt x="224535" y="348234"/>
                  </a:lnTo>
                  <a:lnTo>
                    <a:pt x="112522" y="470789"/>
                  </a:lnTo>
                  <a:lnTo>
                    <a:pt x="0" y="368427"/>
                  </a:lnTo>
                  <a:lnTo>
                    <a:pt x="121412" y="235331"/>
                  </a:lnTo>
                  <a:lnTo>
                    <a:pt x="0" y="102362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6547" y="5192267"/>
            <a:ext cx="6882383" cy="79857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367789" y="5209794"/>
            <a:ext cx="6771640" cy="71056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throwError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034016" y="4326635"/>
            <a:ext cx="7257415" cy="3639820"/>
            <a:chOff x="10034016" y="4326635"/>
            <a:chExt cx="7257415" cy="363982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34016" y="4326635"/>
              <a:ext cx="7257287" cy="36393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1364" y="4408931"/>
              <a:ext cx="7027164" cy="347014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0" name="object 2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963409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75" dirty="0"/>
              <a:t> </a:t>
            </a:r>
            <a:r>
              <a:rPr sz="5600" spc="-5" dirty="0"/>
              <a:t>Functions:</a:t>
            </a:r>
            <a:r>
              <a:rPr sz="5600" spc="-95" dirty="0"/>
              <a:t> </a:t>
            </a:r>
            <a:r>
              <a:rPr sz="5600" dirty="0"/>
              <a:t>interval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699004" y="1921872"/>
            <a:ext cx="12951460" cy="1297305"/>
            <a:chOff x="2699004" y="1921872"/>
            <a:chExt cx="12951460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9004" y="1921872"/>
              <a:ext cx="12950952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20340" y="1937003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12647421" y="0"/>
                  </a:moveTo>
                  <a:lnTo>
                    <a:pt x="199898" y="0"/>
                  </a:lnTo>
                  <a:lnTo>
                    <a:pt x="154051" y="5334"/>
                  </a:lnTo>
                  <a:lnTo>
                    <a:pt x="112014" y="20320"/>
                  </a:lnTo>
                  <a:lnTo>
                    <a:pt x="74930" y="43942"/>
                  </a:lnTo>
                  <a:lnTo>
                    <a:pt x="43942" y="74929"/>
                  </a:lnTo>
                  <a:lnTo>
                    <a:pt x="20320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20" y="1088644"/>
                  </a:lnTo>
                  <a:lnTo>
                    <a:pt x="43942" y="1125854"/>
                  </a:lnTo>
                  <a:lnTo>
                    <a:pt x="74930" y="1156843"/>
                  </a:lnTo>
                  <a:lnTo>
                    <a:pt x="112014" y="1180465"/>
                  </a:lnTo>
                  <a:lnTo>
                    <a:pt x="154051" y="1195451"/>
                  </a:lnTo>
                  <a:lnTo>
                    <a:pt x="199898" y="1200785"/>
                  </a:lnTo>
                  <a:lnTo>
                    <a:pt x="12647421" y="1200785"/>
                  </a:lnTo>
                  <a:lnTo>
                    <a:pt x="12693269" y="1195451"/>
                  </a:lnTo>
                  <a:lnTo>
                    <a:pt x="12735306" y="1180465"/>
                  </a:lnTo>
                  <a:lnTo>
                    <a:pt x="12772390" y="1156843"/>
                  </a:lnTo>
                  <a:lnTo>
                    <a:pt x="12803377" y="1125854"/>
                  </a:lnTo>
                  <a:lnTo>
                    <a:pt x="12827000" y="1088644"/>
                  </a:lnTo>
                  <a:lnTo>
                    <a:pt x="12841986" y="1046479"/>
                  </a:lnTo>
                  <a:lnTo>
                    <a:pt x="12847319" y="1000632"/>
                  </a:lnTo>
                  <a:lnTo>
                    <a:pt x="12847319" y="200151"/>
                  </a:lnTo>
                  <a:lnTo>
                    <a:pt x="12841986" y="154304"/>
                  </a:lnTo>
                  <a:lnTo>
                    <a:pt x="12827000" y="112141"/>
                  </a:lnTo>
                  <a:lnTo>
                    <a:pt x="12803377" y="74929"/>
                  </a:lnTo>
                  <a:lnTo>
                    <a:pt x="12772390" y="43942"/>
                  </a:lnTo>
                  <a:lnTo>
                    <a:pt x="12735306" y="20320"/>
                  </a:lnTo>
                  <a:lnTo>
                    <a:pt x="12693269" y="5334"/>
                  </a:lnTo>
                  <a:lnTo>
                    <a:pt x="1264742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1102" y="1937765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0" y="200151"/>
                  </a:moveTo>
                  <a:lnTo>
                    <a:pt x="5334" y="154304"/>
                  </a:lnTo>
                  <a:lnTo>
                    <a:pt x="20320" y="112140"/>
                  </a:lnTo>
                  <a:lnTo>
                    <a:pt x="43942" y="74929"/>
                  </a:lnTo>
                  <a:lnTo>
                    <a:pt x="74930" y="43941"/>
                  </a:lnTo>
                  <a:lnTo>
                    <a:pt x="112014" y="20319"/>
                  </a:lnTo>
                  <a:lnTo>
                    <a:pt x="154050" y="5333"/>
                  </a:lnTo>
                  <a:lnTo>
                    <a:pt x="199898" y="0"/>
                  </a:lnTo>
                  <a:lnTo>
                    <a:pt x="12647421" y="0"/>
                  </a:lnTo>
                  <a:lnTo>
                    <a:pt x="12693269" y="5333"/>
                  </a:lnTo>
                  <a:lnTo>
                    <a:pt x="12735306" y="20319"/>
                  </a:lnTo>
                  <a:lnTo>
                    <a:pt x="12772390" y="43941"/>
                  </a:lnTo>
                  <a:lnTo>
                    <a:pt x="12803378" y="74929"/>
                  </a:lnTo>
                  <a:lnTo>
                    <a:pt x="12827000" y="112140"/>
                  </a:lnTo>
                  <a:lnTo>
                    <a:pt x="12841986" y="154304"/>
                  </a:lnTo>
                  <a:lnTo>
                    <a:pt x="12847319" y="200151"/>
                  </a:lnTo>
                  <a:lnTo>
                    <a:pt x="12847319" y="1000632"/>
                  </a:lnTo>
                  <a:lnTo>
                    <a:pt x="12841986" y="1046479"/>
                  </a:lnTo>
                  <a:lnTo>
                    <a:pt x="12827000" y="1088643"/>
                  </a:lnTo>
                  <a:lnTo>
                    <a:pt x="12803378" y="1125854"/>
                  </a:lnTo>
                  <a:lnTo>
                    <a:pt x="12772390" y="1156842"/>
                  </a:lnTo>
                  <a:lnTo>
                    <a:pt x="12735306" y="1180464"/>
                  </a:lnTo>
                  <a:lnTo>
                    <a:pt x="12693269" y="1195451"/>
                  </a:lnTo>
                  <a:lnTo>
                    <a:pt x="12647421" y="1200784"/>
                  </a:lnTo>
                  <a:lnTo>
                    <a:pt x="199898" y="1200784"/>
                  </a:lnTo>
                  <a:lnTo>
                    <a:pt x="154050" y="1195451"/>
                  </a:lnTo>
                  <a:lnTo>
                    <a:pt x="112014" y="1180464"/>
                  </a:lnTo>
                  <a:lnTo>
                    <a:pt x="74930" y="1156842"/>
                  </a:lnTo>
                  <a:lnTo>
                    <a:pt x="43942" y="1125854"/>
                  </a:lnTo>
                  <a:lnTo>
                    <a:pt x="20320" y="1088643"/>
                  </a:lnTo>
                  <a:lnTo>
                    <a:pt x="5334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15182" y="2301620"/>
            <a:ext cx="12023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sz="24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emits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infinite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sequence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ascending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integers,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periodically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732" y="4748784"/>
            <a:ext cx="8302752" cy="79857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00683" y="6208776"/>
            <a:ext cx="8249920" cy="913130"/>
            <a:chOff x="900683" y="6208776"/>
            <a:chExt cx="8249920" cy="9131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683" y="6585204"/>
              <a:ext cx="8249411" cy="1584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11412" y="6582156"/>
              <a:ext cx="76200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5736" y="6620255"/>
              <a:ext cx="8190230" cy="38100"/>
            </a:xfrm>
            <a:custGeom>
              <a:avLst/>
              <a:gdLst/>
              <a:ahLst/>
              <a:cxnLst/>
              <a:rect l="l" t="t" r="r" b="b"/>
              <a:pathLst>
                <a:path w="8190230" h="38100">
                  <a:moveTo>
                    <a:pt x="8075676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075676" y="38100"/>
                  </a:lnTo>
                  <a:lnTo>
                    <a:pt x="8075676" y="0"/>
                  </a:lnTo>
                  <a:close/>
                </a:path>
                <a:path w="8190230" h="38100">
                  <a:moveTo>
                    <a:pt x="8189976" y="19050"/>
                  </a:moveTo>
                  <a:lnTo>
                    <a:pt x="8151876" y="0"/>
                  </a:lnTo>
                  <a:lnTo>
                    <a:pt x="8094726" y="0"/>
                  </a:lnTo>
                  <a:lnTo>
                    <a:pt x="8094726" y="38100"/>
                  </a:lnTo>
                  <a:lnTo>
                    <a:pt x="8151876" y="38100"/>
                  </a:lnTo>
                  <a:lnTo>
                    <a:pt x="8189976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0931" y="6208776"/>
              <a:ext cx="844295" cy="9128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02079" y="6249924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4">
                  <a:moveTo>
                    <a:pt x="356362" y="0"/>
                  </a:moveTo>
                  <a:lnTo>
                    <a:pt x="311657" y="3048"/>
                  </a:lnTo>
                  <a:lnTo>
                    <a:pt x="268605" y="11937"/>
                  </a:lnTo>
                  <a:lnTo>
                    <a:pt x="227583" y="26288"/>
                  </a:lnTo>
                  <a:lnTo>
                    <a:pt x="188848" y="45720"/>
                  </a:lnTo>
                  <a:lnTo>
                    <a:pt x="152781" y="69976"/>
                  </a:lnTo>
                  <a:lnTo>
                    <a:pt x="119633" y="98551"/>
                  </a:lnTo>
                  <a:lnTo>
                    <a:pt x="89915" y="131190"/>
                  </a:lnTo>
                  <a:lnTo>
                    <a:pt x="63881" y="167512"/>
                  </a:lnTo>
                  <a:lnTo>
                    <a:pt x="41782" y="207010"/>
                  </a:lnTo>
                  <a:lnTo>
                    <a:pt x="24003" y="249427"/>
                  </a:lnTo>
                  <a:lnTo>
                    <a:pt x="10921" y="294513"/>
                  </a:lnTo>
                  <a:lnTo>
                    <a:pt x="2793" y="341629"/>
                  </a:lnTo>
                  <a:lnTo>
                    <a:pt x="0" y="390651"/>
                  </a:lnTo>
                  <a:lnTo>
                    <a:pt x="2793" y="439674"/>
                  </a:lnTo>
                  <a:lnTo>
                    <a:pt x="10921" y="486790"/>
                  </a:lnTo>
                  <a:lnTo>
                    <a:pt x="24003" y="531876"/>
                  </a:lnTo>
                  <a:lnTo>
                    <a:pt x="41782" y="574293"/>
                  </a:lnTo>
                  <a:lnTo>
                    <a:pt x="63881" y="613790"/>
                  </a:lnTo>
                  <a:lnTo>
                    <a:pt x="89915" y="650113"/>
                  </a:lnTo>
                  <a:lnTo>
                    <a:pt x="119633" y="682751"/>
                  </a:lnTo>
                  <a:lnTo>
                    <a:pt x="152781" y="711326"/>
                  </a:lnTo>
                  <a:lnTo>
                    <a:pt x="188848" y="735584"/>
                  </a:lnTo>
                  <a:lnTo>
                    <a:pt x="227583" y="755014"/>
                  </a:lnTo>
                  <a:lnTo>
                    <a:pt x="268605" y="769365"/>
                  </a:lnTo>
                  <a:lnTo>
                    <a:pt x="311657" y="778255"/>
                  </a:lnTo>
                  <a:lnTo>
                    <a:pt x="356362" y="781303"/>
                  </a:lnTo>
                  <a:lnTo>
                    <a:pt x="401065" y="778255"/>
                  </a:lnTo>
                  <a:lnTo>
                    <a:pt x="444119" y="769365"/>
                  </a:lnTo>
                  <a:lnTo>
                    <a:pt x="485139" y="755014"/>
                  </a:lnTo>
                  <a:lnTo>
                    <a:pt x="523875" y="735584"/>
                  </a:lnTo>
                  <a:lnTo>
                    <a:pt x="559943" y="711326"/>
                  </a:lnTo>
                  <a:lnTo>
                    <a:pt x="593089" y="682751"/>
                  </a:lnTo>
                  <a:lnTo>
                    <a:pt x="622807" y="650113"/>
                  </a:lnTo>
                  <a:lnTo>
                    <a:pt x="648843" y="613790"/>
                  </a:lnTo>
                  <a:lnTo>
                    <a:pt x="670940" y="574293"/>
                  </a:lnTo>
                  <a:lnTo>
                    <a:pt x="688720" y="531876"/>
                  </a:lnTo>
                  <a:lnTo>
                    <a:pt x="701801" y="486790"/>
                  </a:lnTo>
                  <a:lnTo>
                    <a:pt x="709930" y="439674"/>
                  </a:lnTo>
                  <a:lnTo>
                    <a:pt x="712724" y="390651"/>
                  </a:lnTo>
                  <a:lnTo>
                    <a:pt x="709930" y="341629"/>
                  </a:lnTo>
                  <a:lnTo>
                    <a:pt x="701801" y="294513"/>
                  </a:lnTo>
                  <a:lnTo>
                    <a:pt x="688720" y="249427"/>
                  </a:lnTo>
                  <a:lnTo>
                    <a:pt x="670940" y="207010"/>
                  </a:lnTo>
                  <a:lnTo>
                    <a:pt x="648843" y="167512"/>
                  </a:lnTo>
                  <a:lnTo>
                    <a:pt x="622807" y="131190"/>
                  </a:lnTo>
                  <a:lnTo>
                    <a:pt x="593089" y="98551"/>
                  </a:lnTo>
                  <a:lnTo>
                    <a:pt x="559943" y="69976"/>
                  </a:lnTo>
                  <a:lnTo>
                    <a:pt x="523875" y="45720"/>
                  </a:lnTo>
                  <a:lnTo>
                    <a:pt x="485139" y="26288"/>
                  </a:lnTo>
                  <a:lnTo>
                    <a:pt x="444119" y="11937"/>
                  </a:lnTo>
                  <a:lnTo>
                    <a:pt x="401065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82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2841" y="6250686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4">
                  <a:moveTo>
                    <a:pt x="0" y="390651"/>
                  </a:moveTo>
                  <a:lnTo>
                    <a:pt x="2794" y="341629"/>
                  </a:lnTo>
                  <a:lnTo>
                    <a:pt x="10921" y="294513"/>
                  </a:lnTo>
                  <a:lnTo>
                    <a:pt x="24003" y="249427"/>
                  </a:lnTo>
                  <a:lnTo>
                    <a:pt x="41783" y="207010"/>
                  </a:lnTo>
                  <a:lnTo>
                    <a:pt x="63881" y="167512"/>
                  </a:lnTo>
                  <a:lnTo>
                    <a:pt x="89916" y="131190"/>
                  </a:lnTo>
                  <a:lnTo>
                    <a:pt x="119634" y="98551"/>
                  </a:lnTo>
                  <a:lnTo>
                    <a:pt x="152781" y="69976"/>
                  </a:lnTo>
                  <a:lnTo>
                    <a:pt x="188849" y="45719"/>
                  </a:lnTo>
                  <a:lnTo>
                    <a:pt x="227584" y="26288"/>
                  </a:lnTo>
                  <a:lnTo>
                    <a:pt x="268605" y="11937"/>
                  </a:lnTo>
                  <a:lnTo>
                    <a:pt x="311658" y="3048"/>
                  </a:lnTo>
                  <a:lnTo>
                    <a:pt x="356362" y="0"/>
                  </a:lnTo>
                  <a:lnTo>
                    <a:pt x="401066" y="3048"/>
                  </a:lnTo>
                  <a:lnTo>
                    <a:pt x="444119" y="11937"/>
                  </a:lnTo>
                  <a:lnTo>
                    <a:pt x="485140" y="26288"/>
                  </a:lnTo>
                  <a:lnTo>
                    <a:pt x="523875" y="45719"/>
                  </a:lnTo>
                  <a:lnTo>
                    <a:pt x="559943" y="69976"/>
                  </a:lnTo>
                  <a:lnTo>
                    <a:pt x="593090" y="98551"/>
                  </a:lnTo>
                  <a:lnTo>
                    <a:pt x="622808" y="131190"/>
                  </a:lnTo>
                  <a:lnTo>
                    <a:pt x="648843" y="167512"/>
                  </a:lnTo>
                  <a:lnTo>
                    <a:pt x="670941" y="207010"/>
                  </a:lnTo>
                  <a:lnTo>
                    <a:pt x="688721" y="249427"/>
                  </a:lnTo>
                  <a:lnTo>
                    <a:pt x="701802" y="294513"/>
                  </a:lnTo>
                  <a:lnTo>
                    <a:pt x="709930" y="341629"/>
                  </a:lnTo>
                  <a:lnTo>
                    <a:pt x="712724" y="390651"/>
                  </a:lnTo>
                  <a:lnTo>
                    <a:pt x="709930" y="439674"/>
                  </a:lnTo>
                  <a:lnTo>
                    <a:pt x="701802" y="486790"/>
                  </a:lnTo>
                  <a:lnTo>
                    <a:pt x="688721" y="531876"/>
                  </a:lnTo>
                  <a:lnTo>
                    <a:pt x="670941" y="574293"/>
                  </a:lnTo>
                  <a:lnTo>
                    <a:pt x="648843" y="613790"/>
                  </a:lnTo>
                  <a:lnTo>
                    <a:pt x="622808" y="650113"/>
                  </a:lnTo>
                  <a:lnTo>
                    <a:pt x="593090" y="682751"/>
                  </a:lnTo>
                  <a:lnTo>
                    <a:pt x="559943" y="711326"/>
                  </a:lnTo>
                  <a:lnTo>
                    <a:pt x="523875" y="735584"/>
                  </a:lnTo>
                  <a:lnTo>
                    <a:pt x="485140" y="755014"/>
                  </a:lnTo>
                  <a:lnTo>
                    <a:pt x="444119" y="769365"/>
                  </a:lnTo>
                  <a:lnTo>
                    <a:pt x="401066" y="778255"/>
                  </a:lnTo>
                  <a:lnTo>
                    <a:pt x="356362" y="781303"/>
                  </a:lnTo>
                  <a:lnTo>
                    <a:pt x="311658" y="778255"/>
                  </a:lnTo>
                  <a:lnTo>
                    <a:pt x="268605" y="769365"/>
                  </a:lnTo>
                  <a:lnTo>
                    <a:pt x="227584" y="755014"/>
                  </a:lnTo>
                  <a:lnTo>
                    <a:pt x="188849" y="735584"/>
                  </a:lnTo>
                  <a:lnTo>
                    <a:pt x="152781" y="711326"/>
                  </a:lnTo>
                  <a:lnTo>
                    <a:pt x="119634" y="682751"/>
                  </a:lnTo>
                  <a:lnTo>
                    <a:pt x="89916" y="650113"/>
                  </a:lnTo>
                  <a:lnTo>
                    <a:pt x="63881" y="613790"/>
                  </a:lnTo>
                  <a:lnTo>
                    <a:pt x="41783" y="574293"/>
                  </a:lnTo>
                  <a:lnTo>
                    <a:pt x="24003" y="531876"/>
                  </a:lnTo>
                  <a:lnTo>
                    <a:pt x="10921" y="486790"/>
                  </a:lnTo>
                  <a:lnTo>
                    <a:pt x="2794" y="439674"/>
                  </a:lnTo>
                  <a:lnTo>
                    <a:pt x="0" y="3906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36497" y="4764785"/>
            <a:ext cx="8190230" cy="71183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interval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1000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9542" y="6443217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29483" y="6207252"/>
            <a:ext cx="844550" cy="913130"/>
            <a:chOff x="2729483" y="6207252"/>
            <a:chExt cx="844550" cy="91313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9483" y="6207252"/>
              <a:ext cx="844295" cy="9128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769107" y="6246876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3" y="3048"/>
                  </a:lnTo>
                  <a:lnTo>
                    <a:pt x="269240" y="11937"/>
                  </a:lnTo>
                  <a:lnTo>
                    <a:pt x="228092" y="26288"/>
                  </a:lnTo>
                  <a:lnTo>
                    <a:pt x="189230" y="45847"/>
                  </a:lnTo>
                  <a:lnTo>
                    <a:pt x="153035" y="70103"/>
                  </a:lnTo>
                  <a:lnTo>
                    <a:pt x="119887" y="98806"/>
                  </a:lnTo>
                  <a:lnTo>
                    <a:pt x="90169" y="131445"/>
                  </a:lnTo>
                  <a:lnTo>
                    <a:pt x="64008" y="167766"/>
                  </a:lnTo>
                  <a:lnTo>
                    <a:pt x="41783" y="207390"/>
                  </a:lnTo>
                  <a:lnTo>
                    <a:pt x="24003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3" y="532891"/>
                  </a:lnTo>
                  <a:lnTo>
                    <a:pt x="41783" y="575437"/>
                  </a:lnTo>
                  <a:lnTo>
                    <a:pt x="64008" y="615061"/>
                  </a:lnTo>
                  <a:lnTo>
                    <a:pt x="90169" y="651383"/>
                  </a:lnTo>
                  <a:lnTo>
                    <a:pt x="119887" y="684022"/>
                  </a:lnTo>
                  <a:lnTo>
                    <a:pt x="153035" y="712724"/>
                  </a:lnTo>
                  <a:lnTo>
                    <a:pt x="189230" y="736981"/>
                  </a:lnTo>
                  <a:lnTo>
                    <a:pt x="228092" y="756538"/>
                  </a:lnTo>
                  <a:lnTo>
                    <a:pt x="269240" y="770889"/>
                  </a:lnTo>
                  <a:lnTo>
                    <a:pt x="312293" y="779779"/>
                  </a:lnTo>
                  <a:lnTo>
                    <a:pt x="357124" y="782827"/>
                  </a:lnTo>
                  <a:lnTo>
                    <a:pt x="401955" y="779779"/>
                  </a:lnTo>
                  <a:lnTo>
                    <a:pt x="445008" y="770889"/>
                  </a:lnTo>
                  <a:lnTo>
                    <a:pt x="486156" y="756538"/>
                  </a:lnTo>
                  <a:lnTo>
                    <a:pt x="525018" y="736981"/>
                  </a:lnTo>
                  <a:lnTo>
                    <a:pt x="561213" y="712724"/>
                  </a:lnTo>
                  <a:lnTo>
                    <a:pt x="594359" y="684022"/>
                  </a:lnTo>
                  <a:lnTo>
                    <a:pt x="624078" y="651383"/>
                  </a:lnTo>
                  <a:lnTo>
                    <a:pt x="650240" y="615061"/>
                  </a:lnTo>
                  <a:lnTo>
                    <a:pt x="672465" y="575437"/>
                  </a:lnTo>
                  <a:lnTo>
                    <a:pt x="690244" y="532891"/>
                  </a:lnTo>
                  <a:lnTo>
                    <a:pt x="703326" y="487807"/>
                  </a:lnTo>
                  <a:lnTo>
                    <a:pt x="711454" y="440563"/>
                  </a:lnTo>
                  <a:lnTo>
                    <a:pt x="714247" y="391413"/>
                  </a:lnTo>
                  <a:lnTo>
                    <a:pt x="711454" y="342264"/>
                  </a:lnTo>
                  <a:lnTo>
                    <a:pt x="703326" y="295021"/>
                  </a:lnTo>
                  <a:lnTo>
                    <a:pt x="690244" y="249936"/>
                  </a:lnTo>
                  <a:lnTo>
                    <a:pt x="672465" y="207390"/>
                  </a:lnTo>
                  <a:lnTo>
                    <a:pt x="650240" y="167766"/>
                  </a:lnTo>
                  <a:lnTo>
                    <a:pt x="624078" y="131445"/>
                  </a:lnTo>
                  <a:lnTo>
                    <a:pt x="594359" y="98806"/>
                  </a:lnTo>
                  <a:lnTo>
                    <a:pt x="561213" y="70103"/>
                  </a:lnTo>
                  <a:lnTo>
                    <a:pt x="525018" y="45847"/>
                  </a:lnTo>
                  <a:lnTo>
                    <a:pt x="486156" y="26288"/>
                  </a:lnTo>
                  <a:lnTo>
                    <a:pt x="445008" y="11937"/>
                  </a:lnTo>
                  <a:lnTo>
                    <a:pt x="401955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69869" y="6247638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3" y="249936"/>
                  </a:lnTo>
                  <a:lnTo>
                    <a:pt x="41782" y="207390"/>
                  </a:lnTo>
                  <a:lnTo>
                    <a:pt x="64007" y="167766"/>
                  </a:lnTo>
                  <a:lnTo>
                    <a:pt x="90169" y="131445"/>
                  </a:lnTo>
                  <a:lnTo>
                    <a:pt x="119887" y="98806"/>
                  </a:lnTo>
                  <a:lnTo>
                    <a:pt x="153035" y="70103"/>
                  </a:lnTo>
                  <a:lnTo>
                    <a:pt x="189230" y="45847"/>
                  </a:lnTo>
                  <a:lnTo>
                    <a:pt x="228092" y="26288"/>
                  </a:lnTo>
                  <a:lnTo>
                    <a:pt x="269240" y="11937"/>
                  </a:lnTo>
                  <a:lnTo>
                    <a:pt x="312293" y="3048"/>
                  </a:lnTo>
                  <a:lnTo>
                    <a:pt x="357124" y="0"/>
                  </a:lnTo>
                  <a:lnTo>
                    <a:pt x="401955" y="3048"/>
                  </a:lnTo>
                  <a:lnTo>
                    <a:pt x="445007" y="11937"/>
                  </a:lnTo>
                  <a:lnTo>
                    <a:pt x="486156" y="26288"/>
                  </a:lnTo>
                  <a:lnTo>
                    <a:pt x="525018" y="45847"/>
                  </a:lnTo>
                  <a:lnTo>
                    <a:pt x="561213" y="70103"/>
                  </a:lnTo>
                  <a:lnTo>
                    <a:pt x="594359" y="98806"/>
                  </a:lnTo>
                  <a:lnTo>
                    <a:pt x="624078" y="131445"/>
                  </a:lnTo>
                  <a:lnTo>
                    <a:pt x="650240" y="167766"/>
                  </a:lnTo>
                  <a:lnTo>
                    <a:pt x="672465" y="207390"/>
                  </a:lnTo>
                  <a:lnTo>
                    <a:pt x="690244" y="249936"/>
                  </a:lnTo>
                  <a:lnTo>
                    <a:pt x="703326" y="295021"/>
                  </a:lnTo>
                  <a:lnTo>
                    <a:pt x="711454" y="342264"/>
                  </a:lnTo>
                  <a:lnTo>
                    <a:pt x="714247" y="391413"/>
                  </a:lnTo>
                  <a:lnTo>
                    <a:pt x="711454" y="440563"/>
                  </a:lnTo>
                  <a:lnTo>
                    <a:pt x="703326" y="487807"/>
                  </a:lnTo>
                  <a:lnTo>
                    <a:pt x="690244" y="532891"/>
                  </a:lnTo>
                  <a:lnTo>
                    <a:pt x="672465" y="575437"/>
                  </a:lnTo>
                  <a:lnTo>
                    <a:pt x="650240" y="615061"/>
                  </a:lnTo>
                  <a:lnTo>
                    <a:pt x="624078" y="651383"/>
                  </a:lnTo>
                  <a:lnTo>
                    <a:pt x="594359" y="684022"/>
                  </a:lnTo>
                  <a:lnTo>
                    <a:pt x="561213" y="712724"/>
                  </a:lnTo>
                  <a:lnTo>
                    <a:pt x="525018" y="736981"/>
                  </a:lnTo>
                  <a:lnTo>
                    <a:pt x="486156" y="756538"/>
                  </a:lnTo>
                  <a:lnTo>
                    <a:pt x="445007" y="770889"/>
                  </a:lnTo>
                  <a:lnTo>
                    <a:pt x="401955" y="779779"/>
                  </a:lnTo>
                  <a:lnTo>
                    <a:pt x="357124" y="782827"/>
                  </a:lnTo>
                  <a:lnTo>
                    <a:pt x="312293" y="779779"/>
                  </a:lnTo>
                  <a:lnTo>
                    <a:pt x="269240" y="770889"/>
                  </a:lnTo>
                  <a:lnTo>
                    <a:pt x="228092" y="756538"/>
                  </a:lnTo>
                  <a:lnTo>
                    <a:pt x="189230" y="736981"/>
                  </a:lnTo>
                  <a:lnTo>
                    <a:pt x="153035" y="712724"/>
                  </a:lnTo>
                  <a:lnTo>
                    <a:pt x="119887" y="684022"/>
                  </a:lnTo>
                  <a:lnTo>
                    <a:pt x="90169" y="651383"/>
                  </a:lnTo>
                  <a:lnTo>
                    <a:pt x="64007" y="615061"/>
                  </a:lnTo>
                  <a:lnTo>
                    <a:pt x="41782" y="575437"/>
                  </a:lnTo>
                  <a:lnTo>
                    <a:pt x="24003" y="532891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66414" y="6441185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17207" y="6207252"/>
            <a:ext cx="844550" cy="913130"/>
            <a:chOff x="6617207" y="6207252"/>
            <a:chExt cx="844550" cy="91313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7207" y="6207252"/>
              <a:ext cx="844296" cy="91287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656831" y="6246876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3" y="3048"/>
                  </a:lnTo>
                  <a:lnTo>
                    <a:pt x="269240" y="11937"/>
                  </a:lnTo>
                  <a:lnTo>
                    <a:pt x="228092" y="26288"/>
                  </a:lnTo>
                  <a:lnTo>
                    <a:pt x="189229" y="45847"/>
                  </a:lnTo>
                  <a:lnTo>
                    <a:pt x="153035" y="70103"/>
                  </a:lnTo>
                  <a:lnTo>
                    <a:pt x="119888" y="98806"/>
                  </a:lnTo>
                  <a:lnTo>
                    <a:pt x="90170" y="131445"/>
                  </a:lnTo>
                  <a:lnTo>
                    <a:pt x="64008" y="167766"/>
                  </a:lnTo>
                  <a:lnTo>
                    <a:pt x="41783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783" y="575437"/>
                  </a:lnTo>
                  <a:lnTo>
                    <a:pt x="64008" y="615061"/>
                  </a:lnTo>
                  <a:lnTo>
                    <a:pt x="90170" y="651383"/>
                  </a:lnTo>
                  <a:lnTo>
                    <a:pt x="119888" y="684022"/>
                  </a:lnTo>
                  <a:lnTo>
                    <a:pt x="153035" y="712724"/>
                  </a:lnTo>
                  <a:lnTo>
                    <a:pt x="189229" y="736981"/>
                  </a:lnTo>
                  <a:lnTo>
                    <a:pt x="228092" y="756538"/>
                  </a:lnTo>
                  <a:lnTo>
                    <a:pt x="269240" y="770889"/>
                  </a:lnTo>
                  <a:lnTo>
                    <a:pt x="312293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8" y="770889"/>
                  </a:lnTo>
                  <a:lnTo>
                    <a:pt x="486156" y="756538"/>
                  </a:lnTo>
                  <a:lnTo>
                    <a:pt x="525018" y="736981"/>
                  </a:lnTo>
                  <a:lnTo>
                    <a:pt x="561213" y="712724"/>
                  </a:lnTo>
                  <a:lnTo>
                    <a:pt x="594360" y="684022"/>
                  </a:lnTo>
                  <a:lnTo>
                    <a:pt x="624077" y="651383"/>
                  </a:lnTo>
                  <a:lnTo>
                    <a:pt x="650240" y="615061"/>
                  </a:lnTo>
                  <a:lnTo>
                    <a:pt x="672465" y="575437"/>
                  </a:lnTo>
                  <a:lnTo>
                    <a:pt x="690245" y="532891"/>
                  </a:lnTo>
                  <a:lnTo>
                    <a:pt x="703326" y="487807"/>
                  </a:lnTo>
                  <a:lnTo>
                    <a:pt x="711453" y="440563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1"/>
                  </a:lnTo>
                  <a:lnTo>
                    <a:pt x="690245" y="249936"/>
                  </a:lnTo>
                  <a:lnTo>
                    <a:pt x="672465" y="207390"/>
                  </a:lnTo>
                  <a:lnTo>
                    <a:pt x="650240" y="167766"/>
                  </a:lnTo>
                  <a:lnTo>
                    <a:pt x="624077" y="131445"/>
                  </a:lnTo>
                  <a:lnTo>
                    <a:pt x="594360" y="98806"/>
                  </a:lnTo>
                  <a:lnTo>
                    <a:pt x="561213" y="70103"/>
                  </a:lnTo>
                  <a:lnTo>
                    <a:pt x="525018" y="45847"/>
                  </a:lnTo>
                  <a:lnTo>
                    <a:pt x="486156" y="26288"/>
                  </a:lnTo>
                  <a:lnTo>
                    <a:pt x="445008" y="11937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82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57593" y="6247638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4" y="342264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782" y="207390"/>
                  </a:lnTo>
                  <a:lnTo>
                    <a:pt x="64007" y="167766"/>
                  </a:lnTo>
                  <a:lnTo>
                    <a:pt x="90170" y="131445"/>
                  </a:lnTo>
                  <a:lnTo>
                    <a:pt x="119887" y="98806"/>
                  </a:lnTo>
                  <a:lnTo>
                    <a:pt x="153034" y="70103"/>
                  </a:lnTo>
                  <a:lnTo>
                    <a:pt x="189229" y="45847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2" y="3048"/>
                  </a:lnTo>
                  <a:lnTo>
                    <a:pt x="357124" y="0"/>
                  </a:lnTo>
                  <a:lnTo>
                    <a:pt x="401954" y="3048"/>
                  </a:lnTo>
                  <a:lnTo>
                    <a:pt x="445007" y="11937"/>
                  </a:lnTo>
                  <a:lnTo>
                    <a:pt x="486155" y="26288"/>
                  </a:lnTo>
                  <a:lnTo>
                    <a:pt x="525017" y="45847"/>
                  </a:lnTo>
                  <a:lnTo>
                    <a:pt x="561212" y="70103"/>
                  </a:lnTo>
                  <a:lnTo>
                    <a:pt x="594359" y="98806"/>
                  </a:lnTo>
                  <a:lnTo>
                    <a:pt x="624077" y="131445"/>
                  </a:lnTo>
                  <a:lnTo>
                    <a:pt x="650239" y="167766"/>
                  </a:lnTo>
                  <a:lnTo>
                    <a:pt x="672464" y="207390"/>
                  </a:lnTo>
                  <a:lnTo>
                    <a:pt x="690245" y="249936"/>
                  </a:lnTo>
                  <a:lnTo>
                    <a:pt x="703326" y="295021"/>
                  </a:lnTo>
                  <a:lnTo>
                    <a:pt x="711453" y="342264"/>
                  </a:lnTo>
                  <a:lnTo>
                    <a:pt x="714248" y="391413"/>
                  </a:lnTo>
                  <a:lnTo>
                    <a:pt x="711453" y="440563"/>
                  </a:lnTo>
                  <a:lnTo>
                    <a:pt x="703326" y="487807"/>
                  </a:lnTo>
                  <a:lnTo>
                    <a:pt x="690245" y="532891"/>
                  </a:lnTo>
                  <a:lnTo>
                    <a:pt x="672464" y="575437"/>
                  </a:lnTo>
                  <a:lnTo>
                    <a:pt x="650239" y="615061"/>
                  </a:lnTo>
                  <a:lnTo>
                    <a:pt x="624077" y="651383"/>
                  </a:lnTo>
                  <a:lnTo>
                    <a:pt x="594359" y="684022"/>
                  </a:lnTo>
                  <a:lnTo>
                    <a:pt x="561212" y="712724"/>
                  </a:lnTo>
                  <a:lnTo>
                    <a:pt x="525017" y="736981"/>
                  </a:lnTo>
                  <a:lnTo>
                    <a:pt x="486155" y="756538"/>
                  </a:lnTo>
                  <a:lnTo>
                    <a:pt x="445007" y="770889"/>
                  </a:lnTo>
                  <a:lnTo>
                    <a:pt x="401954" y="779779"/>
                  </a:lnTo>
                  <a:lnTo>
                    <a:pt x="357124" y="782827"/>
                  </a:lnTo>
                  <a:lnTo>
                    <a:pt x="312292" y="779779"/>
                  </a:lnTo>
                  <a:lnTo>
                    <a:pt x="269239" y="770889"/>
                  </a:lnTo>
                  <a:lnTo>
                    <a:pt x="228091" y="756538"/>
                  </a:lnTo>
                  <a:lnTo>
                    <a:pt x="189229" y="736981"/>
                  </a:lnTo>
                  <a:lnTo>
                    <a:pt x="153034" y="712724"/>
                  </a:lnTo>
                  <a:lnTo>
                    <a:pt x="119887" y="684022"/>
                  </a:lnTo>
                  <a:lnTo>
                    <a:pt x="90170" y="651383"/>
                  </a:lnTo>
                  <a:lnTo>
                    <a:pt x="64007" y="615061"/>
                  </a:lnTo>
                  <a:lnTo>
                    <a:pt x="41782" y="575437"/>
                  </a:lnTo>
                  <a:lnTo>
                    <a:pt x="24002" y="532891"/>
                  </a:lnTo>
                  <a:lnTo>
                    <a:pt x="10922" y="487807"/>
                  </a:lnTo>
                  <a:lnTo>
                    <a:pt x="2794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25182" y="6441185"/>
            <a:ext cx="19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4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8035" y="6207252"/>
            <a:ext cx="843280" cy="913130"/>
            <a:chOff x="4098035" y="6207252"/>
            <a:chExt cx="843280" cy="913130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8035" y="6207252"/>
              <a:ext cx="842772" cy="9128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137659" y="6246876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356488" y="0"/>
                  </a:moveTo>
                  <a:lnTo>
                    <a:pt x="311785" y="3048"/>
                  </a:lnTo>
                  <a:lnTo>
                    <a:pt x="268731" y="11937"/>
                  </a:lnTo>
                  <a:lnTo>
                    <a:pt x="227711" y="26288"/>
                  </a:lnTo>
                  <a:lnTo>
                    <a:pt x="188849" y="45847"/>
                  </a:lnTo>
                  <a:lnTo>
                    <a:pt x="152780" y="70103"/>
                  </a:lnTo>
                  <a:lnTo>
                    <a:pt x="119761" y="98806"/>
                  </a:lnTo>
                  <a:lnTo>
                    <a:pt x="89915" y="131445"/>
                  </a:lnTo>
                  <a:lnTo>
                    <a:pt x="63880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3880" y="615061"/>
                  </a:lnTo>
                  <a:lnTo>
                    <a:pt x="89915" y="651383"/>
                  </a:lnTo>
                  <a:lnTo>
                    <a:pt x="119761" y="684022"/>
                  </a:lnTo>
                  <a:lnTo>
                    <a:pt x="152780" y="712724"/>
                  </a:lnTo>
                  <a:lnTo>
                    <a:pt x="188849" y="736981"/>
                  </a:lnTo>
                  <a:lnTo>
                    <a:pt x="227711" y="756538"/>
                  </a:lnTo>
                  <a:lnTo>
                    <a:pt x="268731" y="770889"/>
                  </a:lnTo>
                  <a:lnTo>
                    <a:pt x="311785" y="779779"/>
                  </a:lnTo>
                  <a:lnTo>
                    <a:pt x="356488" y="782827"/>
                  </a:lnTo>
                  <a:lnTo>
                    <a:pt x="401319" y="779779"/>
                  </a:lnTo>
                  <a:lnTo>
                    <a:pt x="444373" y="770889"/>
                  </a:lnTo>
                  <a:lnTo>
                    <a:pt x="485393" y="756538"/>
                  </a:lnTo>
                  <a:lnTo>
                    <a:pt x="524128" y="736981"/>
                  </a:lnTo>
                  <a:lnTo>
                    <a:pt x="560197" y="712724"/>
                  </a:lnTo>
                  <a:lnTo>
                    <a:pt x="593343" y="684022"/>
                  </a:lnTo>
                  <a:lnTo>
                    <a:pt x="623062" y="651383"/>
                  </a:lnTo>
                  <a:lnTo>
                    <a:pt x="649224" y="615061"/>
                  </a:lnTo>
                  <a:lnTo>
                    <a:pt x="671322" y="575437"/>
                  </a:lnTo>
                  <a:lnTo>
                    <a:pt x="689101" y="532891"/>
                  </a:lnTo>
                  <a:lnTo>
                    <a:pt x="702182" y="487807"/>
                  </a:lnTo>
                  <a:lnTo>
                    <a:pt x="710311" y="440563"/>
                  </a:lnTo>
                  <a:lnTo>
                    <a:pt x="713104" y="391413"/>
                  </a:lnTo>
                  <a:lnTo>
                    <a:pt x="710311" y="342264"/>
                  </a:lnTo>
                  <a:lnTo>
                    <a:pt x="702182" y="295021"/>
                  </a:lnTo>
                  <a:lnTo>
                    <a:pt x="689101" y="249936"/>
                  </a:lnTo>
                  <a:lnTo>
                    <a:pt x="671322" y="207390"/>
                  </a:lnTo>
                  <a:lnTo>
                    <a:pt x="649224" y="167766"/>
                  </a:lnTo>
                  <a:lnTo>
                    <a:pt x="623062" y="131445"/>
                  </a:lnTo>
                  <a:lnTo>
                    <a:pt x="593343" y="98806"/>
                  </a:lnTo>
                  <a:lnTo>
                    <a:pt x="560197" y="70103"/>
                  </a:lnTo>
                  <a:lnTo>
                    <a:pt x="524128" y="45847"/>
                  </a:lnTo>
                  <a:lnTo>
                    <a:pt x="485393" y="26288"/>
                  </a:lnTo>
                  <a:lnTo>
                    <a:pt x="444373" y="11937"/>
                  </a:lnTo>
                  <a:lnTo>
                    <a:pt x="401319" y="3048"/>
                  </a:lnTo>
                  <a:lnTo>
                    <a:pt x="356488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38421" y="6247638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782" y="207390"/>
                  </a:lnTo>
                  <a:lnTo>
                    <a:pt x="63880" y="167766"/>
                  </a:lnTo>
                  <a:lnTo>
                    <a:pt x="89915" y="131445"/>
                  </a:lnTo>
                  <a:lnTo>
                    <a:pt x="119761" y="98806"/>
                  </a:lnTo>
                  <a:lnTo>
                    <a:pt x="152780" y="70103"/>
                  </a:lnTo>
                  <a:lnTo>
                    <a:pt x="188849" y="45847"/>
                  </a:lnTo>
                  <a:lnTo>
                    <a:pt x="227711" y="26288"/>
                  </a:lnTo>
                  <a:lnTo>
                    <a:pt x="268731" y="11937"/>
                  </a:lnTo>
                  <a:lnTo>
                    <a:pt x="311785" y="3048"/>
                  </a:lnTo>
                  <a:lnTo>
                    <a:pt x="356488" y="0"/>
                  </a:lnTo>
                  <a:lnTo>
                    <a:pt x="401319" y="3048"/>
                  </a:lnTo>
                  <a:lnTo>
                    <a:pt x="444373" y="11937"/>
                  </a:lnTo>
                  <a:lnTo>
                    <a:pt x="485393" y="26288"/>
                  </a:lnTo>
                  <a:lnTo>
                    <a:pt x="524128" y="45847"/>
                  </a:lnTo>
                  <a:lnTo>
                    <a:pt x="560197" y="70103"/>
                  </a:lnTo>
                  <a:lnTo>
                    <a:pt x="593343" y="98806"/>
                  </a:lnTo>
                  <a:lnTo>
                    <a:pt x="623062" y="131445"/>
                  </a:lnTo>
                  <a:lnTo>
                    <a:pt x="649224" y="167766"/>
                  </a:lnTo>
                  <a:lnTo>
                    <a:pt x="671322" y="207390"/>
                  </a:lnTo>
                  <a:lnTo>
                    <a:pt x="689101" y="249936"/>
                  </a:lnTo>
                  <a:lnTo>
                    <a:pt x="702182" y="295021"/>
                  </a:lnTo>
                  <a:lnTo>
                    <a:pt x="710311" y="342264"/>
                  </a:lnTo>
                  <a:lnTo>
                    <a:pt x="713104" y="391413"/>
                  </a:lnTo>
                  <a:lnTo>
                    <a:pt x="710311" y="440563"/>
                  </a:lnTo>
                  <a:lnTo>
                    <a:pt x="702182" y="487807"/>
                  </a:lnTo>
                  <a:lnTo>
                    <a:pt x="689101" y="532891"/>
                  </a:lnTo>
                  <a:lnTo>
                    <a:pt x="671322" y="575437"/>
                  </a:lnTo>
                  <a:lnTo>
                    <a:pt x="649224" y="615061"/>
                  </a:lnTo>
                  <a:lnTo>
                    <a:pt x="623062" y="651383"/>
                  </a:lnTo>
                  <a:lnTo>
                    <a:pt x="593343" y="684022"/>
                  </a:lnTo>
                  <a:lnTo>
                    <a:pt x="560197" y="712724"/>
                  </a:lnTo>
                  <a:lnTo>
                    <a:pt x="524128" y="736981"/>
                  </a:lnTo>
                  <a:lnTo>
                    <a:pt x="485393" y="756538"/>
                  </a:lnTo>
                  <a:lnTo>
                    <a:pt x="444373" y="770889"/>
                  </a:lnTo>
                  <a:lnTo>
                    <a:pt x="401319" y="779779"/>
                  </a:lnTo>
                  <a:lnTo>
                    <a:pt x="356488" y="782827"/>
                  </a:lnTo>
                  <a:lnTo>
                    <a:pt x="311785" y="779779"/>
                  </a:lnTo>
                  <a:lnTo>
                    <a:pt x="268731" y="770889"/>
                  </a:lnTo>
                  <a:lnTo>
                    <a:pt x="227711" y="756538"/>
                  </a:lnTo>
                  <a:lnTo>
                    <a:pt x="188849" y="736981"/>
                  </a:lnTo>
                  <a:lnTo>
                    <a:pt x="152780" y="712724"/>
                  </a:lnTo>
                  <a:lnTo>
                    <a:pt x="119761" y="684022"/>
                  </a:lnTo>
                  <a:lnTo>
                    <a:pt x="89915" y="651383"/>
                  </a:lnTo>
                  <a:lnTo>
                    <a:pt x="63880" y="615061"/>
                  </a:lnTo>
                  <a:lnTo>
                    <a:pt x="41782" y="575437"/>
                  </a:lnTo>
                  <a:lnTo>
                    <a:pt x="24002" y="532891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410836" y="6441185"/>
            <a:ext cx="18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93435" y="6207252"/>
            <a:ext cx="844550" cy="913130"/>
            <a:chOff x="5393435" y="6207252"/>
            <a:chExt cx="844550" cy="913130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3435" y="6207252"/>
              <a:ext cx="844296" cy="91287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433059" y="6246876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2" y="3048"/>
                  </a:lnTo>
                  <a:lnTo>
                    <a:pt x="269239" y="11937"/>
                  </a:lnTo>
                  <a:lnTo>
                    <a:pt x="228091" y="26288"/>
                  </a:lnTo>
                  <a:lnTo>
                    <a:pt x="189229" y="45847"/>
                  </a:lnTo>
                  <a:lnTo>
                    <a:pt x="153035" y="70103"/>
                  </a:lnTo>
                  <a:lnTo>
                    <a:pt x="119887" y="98806"/>
                  </a:lnTo>
                  <a:lnTo>
                    <a:pt x="90169" y="131445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4007" y="615061"/>
                  </a:lnTo>
                  <a:lnTo>
                    <a:pt x="90169" y="651383"/>
                  </a:lnTo>
                  <a:lnTo>
                    <a:pt x="119887" y="684022"/>
                  </a:lnTo>
                  <a:lnTo>
                    <a:pt x="153035" y="712724"/>
                  </a:lnTo>
                  <a:lnTo>
                    <a:pt x="189229" y="736981"/>
                  </a:lnTo>
                  <a:lnTo>
                    <a:pt x="228091" y="756538"/>
                  </a:lnTo>
                  <a:lnTo>
                    <a:pt x="269239" y="770889"/>
                  </a:lnTo>
                  <a:lnTo>
                    <a:pt x="312292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7" y="736981"/>
                  </a:lnTo>
                  <a:lnTo>
                    <a:pt x="561213" y="712724"/>
                  </a:lnTo>
                  <a:lnTo>
                    <a:pt x="594360" y="684022"/>
                  </a:lnTo>
                  <a:lnTo>
                    <a:pt x="624077" y="651383"/>
                  </a:lnTo>
                  <a:lnTo>
                    <a:pt x="650239" y="615061"/>
                  </a:lnTo>
                  <a:lnTo>
                    <a:pt x="672464" y="575437"/>
                  </a:lnTo>
                  <a:lnTo>
                    <a:pt x="690244" y="532891"/>
                  </a:lnTo>
                  <a:lnTo>
                    <a:pt x="703326" y="487807"/>
                  </a:lnTo>
                  <a:lnTo>
                    <a:pt x="711453" y="440563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1"/>
                  </a:lnTo>
                  <a:lnTo>
                    <a:pt x="690244" y="249936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5"/>
                  </a:lnTo>
                  <a:lnTo>
                    <a:pt x="594360" y="98806"/>
                  </a:lnTo>
                  <a:lnTo>
                    <a:pt x="561213" y="70103"/>
                  </a:lnTo>
                  <a:lnTo>
                    <a:pt x="525017" y="45847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33821" y="6247638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782" y="207390"/>
                  </a:lnTo>
                  <a:lnTo>
                    <a:pt x="64007" y="167766"/>
                  </a:lnTo>
                  <a:lnTo>
                    <a:pt x="90169" y="131445"/>
                  </a:lnTo>
                  <a:lnTo>
                    <a:pt x="119887" y="98806"/>
                  </a:lnTo>
                  <a:lnTo>
                    <a:pt x="153035" y="70103"/>
                  </a:lnTo>
                  <a:lnTo>
                    <a:pt x="189229" y="45847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2" y="3048"/>
                  </a:lnTo>
                  <a:lnTo>
                    <a:pt x="357124" y="0"/>
                  </a:lnTo>
                  <a:lnTo>
                    <a:pt x="401954" y="3048"/>
                  </a:lnTo>
                  <a:lnTo>
                    <a:pt x="445007" y="11937"/>
                  </a:lnTo>
                  <a:lnTo>
                    <a:pt x="486155" y="26288"/>
                  </a:lnTo>
                  <a:lnTo>
                    <a:pt x="525017" y="45847"/>
                  </a:lnTo>
                  <a:lnTo>
                    <a:pt x="561213" y="70103"/>
                  </a:lnTo>
                  <a:lnTo>
                    <a:pt x="594360" y="98806"/>
                  </a:lnTo>
                  <a:lnTo>
                    <a:pt x="624077" y="131445"/>
                  </a:lnTo>
                  <a:lnTo>
                    <a:pt x="650239" y="167766"/>
                  </a:lnTo>
                  <a:lnTo>
                    <a:pt x="672464" y="207390"/>
                  </a:lnTo>
                  <a:lnTo>
                    <a:pt x="690244" y="249936"/>
                  </a:lnTo>
                  <a:lnTo>
                    <a:pt x="703326" y="295021"/>
                  </a:lnTo>
                  <a:lnTo>
                    <a:pt x="711453" y="342264"/>
                  </a:lnTo>
                  <a:lnTo>
                    <a:pt x="714248" y="391413"/>
                  </a:lnTo>
                  <a:lnTo>
                    <a:pt x="711453" y="440563"/>
                  </a:lnTo>
                  <a:lnTo>
                    <a:pt x="703326" y="487807"/>
                  </a:lnTo>
                  <a:lnTo>
                    <a:pt x="690244" y="532891"/>
                  </a:lnTo>
                  <a:lnTo>
                    <a:pt x="672464" y="575437"/>
                  </a:lnTo>
                  <a:lnTo>
                    <a:pt x="650239" y="615061"/>
                  </a:lnTo>
                  <a:lnTo>
                    <a:pt x="624077" y="651383"/>
                  </a:lnTo>
                  <a:lnTo>
                    <a:pt x="594360" y="684022"/>
                  </a:lnTo>
                  <a:lnTo>
                    <a:pt x="561213" y="712724"/>
                  </a:lnTo>
                  <a:lnTo>
                    <a:pt x="525017" y="736981"/>
                  </a:lnTo>
                  <a:lnTo>
                    <a:pt x="486155" y="756538"/>
                  </a:lnTo>
                  <a:lnTo>
                    <a:pt x="445007" y="770889"/>
                  </a:lnTo>
                  <a:lnTo>
                    <a:pt x="401954" y="779779"/>
                  </a:lnTo>
                  <a:lnTo>
                    <a:pt x="357124" y="782827"/>
                  </a:lnTo>
                  <a:lnTo>
                    <a:pt x="312292" y="779779"/>
                  </a:lnTo>
                  <a:lnTo>
                    <a:pt x="269239" y="770889"/>
                  </a:lnTo>
                  <a:lnTo>
                    <a:pt x="228091" y="756538"/>
                  </a:lnTo>
                  <a:lnTo>
                    <a:pt x="189229" y="736981"/>
                  </a:lnTo>
                  <a:lnTo>
                    <a:pt x="153035" y="712724"/>
                  </a:lnTo>
                  <a:lnTo>
                    <a:pt x="119887" y="684022"/>
                  </a:lnTo>
                  <a:lnTo>
                    <a:pt x="90169" y="651383"/>
                  </a:lnTo>
                  <a:lnTo>
                    <a:pt x="64007" y="615061"/>
                  </a:lnTo>
                  <a:lnTo>
                    <a:pt x="41782" y="575437"/>
                  </a:lnTo>
                  <a:lnTo>
                    <a:pt x="24002" y="532891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05347" y="6441185"/>
            <a:ext cx="18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3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842504" y="6207252"/>
            <a:ext cx="843280" cy="913130"/>
            <a:chOff x="7842504" y="6207252"/>
            <a:chExt cx="843280" cy="913130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2504" y="6207252"/>
              <a:ext cx="842772" cy="91287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883652" y="6246876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4" h="782954">
                  <a:moveTo>
                    <a:pt x="355726" y="0"/>
                  </a:moveTo>
                  <a:lnTo>
                    <a:pt x="311150" y="3048"/>
                  </a:lnTo>
                  <a:lnTo>
                    <a:pt x="268224" y="11937"/>
                  </a:lnTo>
                  <a:lnTo>
                    <a:pt x="227202" y="26288"/>
                  </a:lnTo>
                  <a:lnTo>
                    <a:pt x="188468" y="45847"/>
                  </a:lnTo>
                  <a:lnTo>
                    <a:pt x="152526" y="70103"/>
                  </a:lnTo>
                  <a:lnTo>
                    <a:pt x="119506" y="98806"/>
                  </a:lnTo>
                  <a:lnTo>
                    <a:pt x="89789" y="131445"/>
                  </a:lnTo>
                  <a:lnTo>
                    <a:pt x="63753" y="167766"/>
                  </a:lnTo>
                  <a:lnTo>
                    <a:pt x="41655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655" y="575437"/>
                  </a:lnTo>
                  <a:lnTo>
                    <a:pt x="63753" y="615061"/>
                  </a:lnTo>
                  <a:lnTo>
                    <a:pt x="89789" y="651383"/>
                  </a:lnTo>
                  <a:lnTo>
                    <a:pt x="119506" y="684022"/>
                  </a:lnTo>
                  <a:lnTo>
                    <a:pt x="152526" y="712724"/>
                  </a:lnTo>
                  <a:lnTo>
                    <a:pt x="188468" y="736981"/>
                  </a:lnTo>
                  <a:lnTo>
                    <a:pt x="227202" y="756538"/>
                  </a:lnTo>
                  <a:lnTo>
                    <a:pt x="268224" y="770889"/>
                  </a:lnTo>
                  <a:lnTo>
                    <a:pt x="311150" y="779779"/>
                  </a:lnTo>
                  <a:lnTo>
                    <a:pt x="355726" y="782827"/>
                  </a:lnTo>
                  <a:lnTo>
                    <a:pt x="400430" y="779779"/>
                  </a:lnTo>
                  <a:lnTo>
                    <a:pt x="443356" y="770889"/>
                  </a:lnTo>
                  <a:lnTo>
                    <a:pt x="484377" y="756538"/>
                  </a:lnTo>
                  <a:lnTo>
                    <a:pt x="522986" y="736981"/>
                  </a:lnTo>
                  <a:lnTo>
                    <a:pt x="559053" y="712724"/>
                  </a:lnTo>
                  <a:lnTo>
                    <a:pt x="592074" y="684022"/>
                  </a:lnTo>
                  <a:lnTo>
                    <a:pt x="621792" y="651383"/>
                  </a:lnTo>
                  <a:lnTo>
                    <a:pt x="647826" y="615061"/>
                  </a:lnTo>
                  <a:lnTo>
                    <a:pt x="669925" y="575437"/>
                  </a:lnTo>
                  <a:lnTo>
                    <a:pt x="687577" y="532891"/>
                  </a:lnTo>
                  <a:lnTo>
                    <a:pt x="700658" y="487807"/>
                  </a:lnTo>
                  <a:lnTo>
                    <a:pt x="708787" y="440563"/>
                  </a:lnTo>
                  <a:lnTo>
                    <a:pt x="711580" y="391413"/>
                  </a:lnTo>
                  <a:lnTo>
                    <a:pt x="708787" y="342264"/>
                  </a:lnTo>
                  <a:lnTo>
                    <a:pt x="700658" y="295021"/>
                  </a:lnTo>
                  <a:lnTo>
                    <a:pt x="687577" y="249936"/>
                  </a:lnTo>
                  <a:lnTo>
                    <a:pt x="669925" y="207390"/>
                  </a:lnTo>
                  <a:lnTo>
                    <a:pt x="647826" y="167766"/>
                  </a:lnTo>
                  <a:lnTo>
                    <a:pt x="621792" y="131445"/>
                  </a:lnTo>
                  <a:lnTo>
                    <a:pt x="592074" y="98806"/>
                  </a:lnTo>
                  <a:lnTo>
                    <a:pt x="559053" y="70103"/>
                  </a:lnTo>
                  <a:lnTo>
                    <a:pt x="522986" y="45847"/>
                  </a:lnTo>
                  <a:lnTo>
                    <a:pt x="484377" y="26288"/>
                  </a:lnTo>
                  <a:lnTo>
                    <a:pt x="443356" y="11937"/>
                  </a:lnTo>
                  <a:lnTo>
                    <a:pt x="400430" y="3048"/>
                  </a:lnTo>
                  <a:lnTo>
                    <a:pt x="355726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84414" y="6247638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4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1" y="295021"/>
                  </a:lnTo>
                  <a:lnTo>
                    <a:pt x="24002" y="249936"/>
                  </a:lnTo>
                  <a:lnTo>
                    <a:pt x="41655" y="207390"/>
                  </a:lnTo>
                  <a:lnTo>
                    <a:pt x="63753" y="167766"/>
                  </a:lnTo>
                  <a:lnTo>
                    <a:pt x="89788" y="131445"/>
                  </a:lnTo>
                  <a:lnTo>
                    <a:pt x="119506" y="98806"/>
                  </a:lnTo>
                  <a:lnTo>
                    <a:pt x="152526" y="70103"/>
                  </a:lnTo>
                  <a:lnTo>
                    <a:pt x="188467" y="45847"/>
                  </a:lnTo>
                  <a:lnTo>
                    <a:pt x="227202" y="26288"/>
                  </a:lnTo>
                  <a:lnTo>
                    <a:pt x="268224" y="11937"/>
                  </a:lnTo>
                  <a:lnTo>
                    <a:pt x="311150" y="3048"/>
                  </a:lnTo>
                  <a:lnTo>
                    <a:pt x="355726" y="0"/>
                  </a:lnTo>
                  <a:lnTo>
                    <a:pt x="400430" y="3048"/>
                  </a:lnTo>
                  <a:lnTo>
                    <a:pt x="443356" y="11937"/>
                  </a:lnTo>
                  <a:lnTo>
                    <a:pt x="484377" y="26288"/>
                  </a:lnTo>
                  <a:lnTo>
                    <a:pt x="522985" y="45847"/>
                  </a:lnTo>
                  <a:lnTo>
                    <a:pt x="559053" y="70103"/>
                  </a:lnTo>
                  <a:lnTo>
                    <a:pt x="592074" y="98806"/>
                  </a:lnTo>
                  <a:lnTo>
                    <a:pt x="621791" y="131445"/>
                  </a:lnTo>
                  <a:lnTo>
                    <a:pt x="647826" y="167766"/>
                  </a:lnTo>
                  <a:lnTo>
                    <a:pt x="669925" y="207390"/>
                  </a:lnTo>
                  <a:lnTo>
                    <a:pt x="687577" y="249936"/>
                  </a:lnTo>
                  <a:lnTo>
                    <a:pt x="700658" y="295021"/>
                  </a:lnTo>
                  <a:lnTo>
                    <a:pt x="708786" y="342264"/>
                  </a:lnTo>
                  <a:lnTo>
                    <a:pt x="711580" y="391413"/>
                  </a:lnTo>
                  <a:lnTo>
                    <a:pt x="708786" y="440563"/>
                  </a:lnTo>
                  <a:lnTo>
                    <a:pt x="700658" y="487807"/>
                  </a:lnTo>
                  <a:lnTo>
                    <a:pt x="687577" y="532891"/>
                  </a:lnTo>
                  <a:lnTo>
                    <a:pt x="669925" y="575437"/>
                  </a:lnTo>
                  <a:lnTo>
                    <a:pt x="647826" y="615061"/>
                  </a:lnTo>
                  <a:lnTo>
                    <a:pt x="621791" y="651383"/>
                  </a:lnTo>
                  <a:lnTo>
                    <a:pt x="592074" y="684022"/>
                  </a:lnTo>
                  <a:lnTo>
                    <a:pt x="559053" y="712724"/>
                  </a:lnTo>
                  <a:lnTo>
                    <a:pt x="522985" y="736981"/>
                  </a:lnTo>
                  <a:lnTo>
                    <a:pt x="484377" y="756538"/>
                  </a:lnTo>
                  <a:lnTo>
                    <a:pt x="443356" y="770889"/>
                  </a:lnTo>
                  <a:lnTo>
                    <a:pt x="400430" y="779779"/>
                  </a:lnTo>
                  <a:lnTo>
                    <a:pt x="355726" y="782827"/>
                  </a:lnTo>
                  <a:lnTo>
                    <a:pt x="311150" y="779779"/>
                  </a:lnTo>
                  <a:lnTo>
                    <a:pt x="268224" y="770889"/>
                  </a:lnTo>
                  <a:lnTo>
                    <a:pt x="227202" y="756538"/>
                  </a:lnTo>
                  <a:lnTo>
                    <a:pt x="188467" y="736981"/>
                  </a:lnTo>
                  <a:lnTo>
                    <a:pt x="152526" y="712724"/>
                  </a:lnTo>
                  <a:lnTo>
                    <a:pt x="119506" y="684022"/>
                  </a:lnTo>
                  <a:lnTo>
                    <a:pt x="89788" y="651383"/>
                  </a:lnTo>
                  <a:lnTo>
                    <a:pt x="63753" y="615061"/>
                  </a:lnTo>
                  <a:lnTo>
                    <a:pt x="41655" y="575437"/>
                  </a:lnTo>
                  <a:lnTo>
                    <a:pt x="24002" y="532891"/>
                  </a:lnTo>
                  <a:lnTo>
                    <a:pt x="10921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152638" y="6441185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5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870947" y="4692396"/>
            <a:ext cx="7611109" cy="2522220"/>
            <a:chOff x="9870947" y="4692396"/>
            <a:chExt cx="7611109" cy="2522220"/>
          </a:xfrm>
        </p:grpSpPr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70947" y="4692396"/>
              <a:ext cx="7610856" cy="252222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91343" y="4764024"/>
              <a:ext cx="7365492" cy="2374392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7" name="object 4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5659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75" dirty="0"/>
              <a:t> </a:t>
            </a:r>
            <a:r>
              <a:rPr sz="5600" spc="-5" dirty="0"/>
              <a:t>Functions:</a:t>
            </a:r>
            <a:r>
              <a:rPr sz="5600" spc="-105" dirty="0"/>
              <a:t> </a:t>
            </a:r>
            <a:r>
              <a:rPr sz="5600" spc="-5" dirty="0"/>
              <a:t>merge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350263" y="1921872"/>
            <a:ext cx="15648940" cy="1297305"/>
            <a:chOff x="1350263" y="1921872"/>
            <a:chExt cx="15648940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263" y="1921872"/>
              <a:ext cx="15648432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73123" y="1937003"/>
              <a:ext cx="15544800" cy="1200785"/>
            </a:xfrm>
            <a:custGeom>
              <a:avLst/>
              <a:gdLst/>
              <a:ahLst/>
              <a:cxnLst/>
              <a:rect l="l" t="t" r="r" b="b"/>
              <a:pathLst>
                <a:path w="15544800" h="1200785">
                  <a:moveTo>
                    <a:pt x="15344902" y="0"/>
                  </a:moveTo>
                  <a:lnTo>
                    <a:pt x="199897" y="0"/>
                  </a:lnTo>
                  <a:lnTo>
                    <a:pt x="154050" y="5334"/>
                  </a:lnTo>
                  <a:lnTo>
                    <a:pt x="112013" y="20320"/>
                  </a:lnTo>
                  <a:lnTo>
                    <a:pt x="74929" y="43942"/>
                  </a:lnTo>
                  <a:lnTo>
                    <a:pt x="43941" y="74929"/>
                  </a:lnTo>
                  <a:lnTo>
                    <a:pt x="20319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19" y="1088644"/>
                  </a:lnTo>
                  <a:lnTo>
                    <a:pt x="43941" y="1125854"/>
                  </a:lnTo>
                  <a:lnTo>
                    <a:pt x="74929" y="1156843"/>
                  </a:lnTo>
                  <a:lnTo>
                    <a:pt x="112013" y="1180465"/>
                  </a:lnTo>
                  <a:lnTo>
                    <a:pt x="154050" y="1195451"/>
                  </a:lnTo>
                  <a:lnTo>
                    <a:pt x="199897" y="1200785"/>
                  </a:lnTo>
                  <a:lnTo>
                    <a:pt x="15344902" y="1200785"/>
                  </a:lnTo>
                  <a:lnTo>
                    <a:pt x="15390748" y="1195451"/>
                  </a:lnTo>
                  <a:lnTo>
                    <a:pt x="15432785" y="1180465"/>
                  </a:lnTo>
                  <a:lnTo>
                    <a:pt x="15469869" y="1156843"/>
                  </a:lnTo>
                  <a:lnTo>
                    <a:pt x="15500858" y="1125854"/>
                  </a:lnTo>
                  <a:lnTo>
                    <a:pt x="15524480" y="1088644"/>
                  </a:lnTo>
                  <a:lnTo>
                    <a:pt x="15539466" y="1046479"/>
                  </a:lnTo>
                  <a:lnTo>
                    <a:pt x="15544800" y="1000632"/>
                  </a:lnTo>
                  <a:lnTo>
                    <a:pt x="15544800" y="200151"/>
                  </a:lnTo>
                  <a:lnTo>
                    <a:pt x="15539466" y="154304"/>
                  </a:lnTo>
                  <a:lnTo>
                    <a:pt x="15524480" y="112141"/>
                  </a:lnTo>
                  <a:lnTo>
                    <a:pt x="15500858" y="74929"/>
                  </a:lnTo>
                  <a:lnTo>
                    <a:pt x="15469869" y="43942"/>
                  </a:lnTo>
                  <a:lnTo>
                    <a:pt x="15432785" y="20320"/>
                  </a:lnTo>
                  <a:lnTo>
                    <a:pt x="15390748" y="5334"/>
                  </a:lnTo>
                  <a:lnTo>
                    <a:pt x="1534490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3885" y="1937765"/>
              <a:ext cx="15544800" cy="1200785"/>
            </a:xfrm>
            <a:custGeom>
              <a:avLst/>
              <a:gdLst/>
              <a:ahLst/>
              <a:cxnLst/>
              <a:rect l="l" t="t" r="r" b="b"/>
              <a:pathLst>
                <a:path w="15544800" h="1200785">
                  <a:moveTo>
                    <a:pt x="0" y="200151"/>
                  </a:moveTo>
                  <a:lnTo>
                    <a:pt x="5333" y="154304"/>
                  </a:lnTo>
                  <a:lnTo>
                    <a:pt x="20319" y="112140"/>
                  </a:lnTo>
                  <a:lnTo>
                    <a:pt x="43941" y="74929"/>
                  </a:lnTo>
                  <a:lnTo>
                    <a:pt x="74929" y="43941"/>
                  </a:lnTo>
                  <a:lnTo>
                    <a:pt x="112013" y="20319"/>
                  </a:lnTo>
                  <a:lnTo>
                    <a:pt x="154050" y="5333"/>
                  </a:lnTo>
                  <a:lnTo>
                    <a:pt x="199897" y="0"/>
                  </a:lnTo>
                  <a:lnTo>
                    <a:pt x="15344902" y="0"/>
                  </a:lnTo>
                  <a:lnTo>
                    <a:pt x="15390748" y="5333"/>
                  </a:lnTo>
                  <a:lnTo>
                    <a:pt x="15432785" y="20319"/>
                  </a:lnTo>
                  <a:lnTo>
                    <a:pt x="15469869" y="43941"/>
                  </a:lnTo>
                  <a:lnTo>
                    <a:pt x="15500858" y="74929"/>
                  </a:lnTo>
                  <a:lnTo>
                    <a:pt x="15524479" y="112140"/>
                  </a:lnTo>
                  <a:lnTo>
                    <a:pt x="15539466" y="154304"/>
                  </a:lnTo>
                  <a:lnTo>
                    <a:pt x="15544800" y="200151"/>
                  </a:lnTo>
                  <a:lnTo>
                    <a:pt x="15544800" y="1000632"/>
                  </a:lnTo>
                  <a:lnTo>
                    <a:pt x="15539466" y="1046479"/>
                  </a:lnTo>
                  <a:lnTo>
                    <a:pt x="15524479" y="1088643"/>
                  </a:lnTo>
                  <a:lnTo>
                    <a:pt x="15500858" y="1125854"/>
                  </a:lnTo>
                  <a:lnTo>
                    <a:pt x="15469869" y="1156842"/>
                  </a:lnTo>
                  <a:lnTo>
                    <a:pt x="15432785" y="1180464"/>
                  </a:lnTo>
                  <a:lnTo>
                    <a:pt x="15390748" y="1195451"/>
                  </a:lnTo>
                  <a:lnTo>
                    <a:pt x="15344902" y="1200784"/>
                  </a:lnTo>
                  <a:lnTo>
                    <a:pt x="199897" y="1200784"/>
                  </a:lnTo>
                  <a:lnTo>
                    <a:pt x="154050" y="1195451"/>
                  </a:lnTo>
                  <a:lnTo>
                    <a:pt x="112013" y="1180464"/>
                  </a:lnTo>
                  <a:lnTo>
                    <a:pt x="74929" y="1156842"/>
                  </a:lnTo>
                  <a:lnTo>
                    <a:pt x="43941" y="1125854"/>
                  </a:lnTo>
                  <a:lnTo>
                    <a:pt x="20319" y="1088643"/>
                  </a:lnTo>
                  <a:lnTo>
                    <a:pt x="5333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80717" y="2118741"/>
            <a:ext cx="1492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98160" marR="5080" indent="-5586095">
              <a:lnSpc>
                <a:spcPct val="100000"/>
              </a:lnSpc>
              <a:spcBef>
                <a:spcPts val="100"/>
              </a:spcBef>
              <a:tabLst>
                <a:tab pos="11755755" algn="l"/>
              </a:tabLst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merges</a:t>
            </a:r>
            <a:r>
              <a:rPr sz="24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Observables</a:t>
            </a:r>
            <a:r>
              <a:rPr sz="24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together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emits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all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(without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transformation)	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merge </a:t>
            </a:r>
            <a:r>
              <a:rPr sz="2400" i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operation</a:t>
            </a:r>
            <a:r>
              <a:rPr sz="24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9908" y="3886200"/>
            <a:ext cx="10247630" cy="913130"/>
            <a:chOff x="1549908" y="3886200"/>
            <a:chExt cx="10247630" cy="9131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4244340"/>
              <a:ext cx="10247376" cy="1584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567" y="4241291"/>
              <a:ext cx="76200" cy="114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83436" y="4279391"/>
              <a:ext cx="10187940" cy="38100"/>
            </a:xfrm>
            <a:custGeom>
              <a:avLst/>
              <a:gdLst/>
              <a:ahLst/>
              <a:cxnLst/>
              <a:rect l="l" t="t" r="r" b="b"/>
              <a:pathLst>
                <a:path w="10187940" h="38100">
                  <a:moveTo>
                    <a:pt x="1007311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073119" y="38100"/>
                  </a:lnTo>
                  <a:lnTo>
                    <a:pt x="10073119" y="0"/>
                  </a:lnTo>
                  <a:close/>
                </a:path>
                <a:path w="10187940" h="38100">
                  <a:moveTo>
                    <a:pt x="10187432" y="19050"/>
                  </a:moveTo>
                  <a:lnTo>
                    <a:pt x="10149332" y="0"/>
                  </a:lnTo>
                  <a:lnTo>
                    <a:pt x="10092182" y="0"/>
                  </a:lnTo>
                  <a:lnTo>
                    <a:pt x="10092182" y="38100"/>
                  </a:lnTo>
                  <a:lnTo>
                    <a:pt x="10149332" y="38100"/>
                  </a:lnTo>
                  <a:lnTo>
                    <a:pt x="10187432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6528" y="3886200"/>
              <a:ext cx="844296" cy="9128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026152" y="3927348"/>
              <a:ext cx="714375" cy="781685"/>
            </a:xfrm>
            <a:custGeom>
              <a:avLst/>
              <a:gdLst/>
              <a:ahLst/>
              <a:cxnLst/>
              <a:rect l="l" t="t" r="r" b="b"/>
              <a:pathLst>
                <a:path w="714375" h="781685">
                  <a:moveTo>
                    <a:pt x="357124" y="0"/>
                  </a:moveTo>
                  <a:lnTo>
                    <a:pt x="312293" y="3048"/>
                  </a:lnTo>
                  <a:lnTo>
                    <a:pt x="269239" y="11937"/>
                  </a:lnTo>
                  <a:lnTo>
                    <a:pt x="228092" y="26288"/>
                  </a:lnTo>
                  <a:lnTo>
                    <a:pt x="189230" y="45719"/>
                  </a:lnTo>
                  <a:lnTo>
                    <a:pt x="153035" y="69976"/>
                  </a:lnTo>
                  <a:lnTo>
                    <a:pt x="119887" y="98551"/>
                  </a:lnTo>
                  <a:lnTo>
                    <a:pt x="90170" y="131190"/>
                  </a:lnTo>
                  <a:lnTo>
                    <a:pt x="64008" y="167512"/>
                  </a:lnTo>
                  <a:lnTo>
                    <a:pt x="41783" y="207010"/>
                  </a:lnTo>
                  <a:lnTo>
                    <a:pt x="24002" y="249427"/>
                  </a:lnTo>
                  <a:lnTo>
                    <a:pt x="10922" y="294513"/>
                  </a:lnTo>
                  <a:lnTo>
                    <a:pt x="2794" y="341629"/>
                  </a:lnTo>
                  <a:lnTo>
                    <a:pt x="0" y="390651"/>
                  </a:lnTo>
                  <a:lnTo>
                    <a:pt x="2794" y="439674"/>
                  </a:lnTo>
                  <a:lnTo>
                    <a:pt x="10922" y="486790"/>
                  </a:lnTo>
                  <a:lnTo>
                    <a:pt x="24002" y="531876"/>
                  </a:lnTo>
                  <a:lnTo>
                    <a:pt x="41783" y="574293"/>
                  </a:lnTo>
                  <a:lnTo>
                    <a:pt x="64008" y="613790"/>
                  </a:lnTo>
                  <a:lnTo>
                    <a:pt x="90170" y="650113"/>
                  </a:lnTo>
                  <a:lnTo>
                    <a:pt x="119887" y="682751"/>
                  </a:lnTo>
                  <a:lnTo>
                    <a:pt x="153035" y="711326"/>
                  </a:lnTo>
                  <a:lnTo>
                    <a:pt x="189230" y="735584"/>
                  </a:lnTo>
                  <a:lnTo>
                    <a:pt x="228092" y="755014"/>
                  </a:lnTo>
                  <a:lnTo>
                    <a:pt x="269239" y="769365"/>
                  </a:lnTo>
                  <a:lnTo>
                    <a:pt x="312293" y="778255"/>
                  </a:lnTo>
                  <a:lnTo>
                    <a:pt x="357124" y="781303"/>
                  </a:lnTo>
                  <a:lnTo>
                    <a:pt x="401955" y="778255"/>
                  </a:lnTo>
                  <a:lnTo>
                    <a:pt x="445008" y="769365"/>
                  </a:lnTo>
                  <a:lnTo>
                    <a:pt x="486156" y="755014"/>
                  </a:lnTo>
                  <a:lnTo>
                    <a:pt x="525018" y="735584"/>
                  </a:lnTo>
                  <a:lnTo>
                    <a:pt x="561213" y="711326"/>
                  </a:lnTo>
                  <a:lnTo>
                    <a:pt x="594360" y="682751"/>
                  </a:lnTo>
                  <a:lnTo>
                    <a:pt x="624077" y="650113"/>
                  </a:lnTo>
                  <a:lnTo>
                    <a:pt x="650239" y="613790"/>
                  </a:lnTo>
                  <a:lnTo>
                    <a:pt x="672464" y="574293"/>
                  </a:lnTo>
                  <a:lnTo>
                    <a:pt x="690245" y="531876"/>
                  </a:lnTo>
                  <a:lnTo>
                    <a:pt x="703326" y="486790"/>
                  </a:lnTo>
                  <a:lnTo>
                    <a:pt x="711453" y="439674"/>
                  </a:lnTo>
                  <a:lnTo>
                    <a:pt x="714248" y="390651"/>
                  </a:lnTo>
                  <a:lnTo>
                    <a:pt x="711453" y="341629"/>
                  </a:lnTo>
                  <a:lnTo>
                    <a:pt x="703326" y="294513"/>
                  </a:lnTo>
                  <a:lnTo>
                    <a:pt x="690245" y="249427"/>
                  </a:lnTo>
                  <a:lnTo>
                    <a:pt x="672464" y="207010"/>
                  </a:lnTo>
                  <a:lnTo>
                    <a:pt x="650239" y="167512"/>
                  </a:lnTo>
                  <a:lnTo>
                    <a:pt x="624077" y="131190"/>
                  </a:lnTo>
                  <a:lnTo>
                    <a:pt x="594360" y="98551"/>
                  </a:lnTo>
                  <a:lnTo>
                    <a:pt x="561213" y="69976"/>
                  </a:lnTo>
                  <a:lnTo>
                    <a:pt x="525018" y="45719"/>
                  </a:lnTo>
                  <a:lnTo>
                    <a:pt x="486156" y="26288"/>
                  </a:lnTo>
                  <a:lnTo>
                    <a:pt x="445008" y="11937"/>
                  </a:lnTo>
                  <a:lnTo>
                    <a:pt x="401955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26913" y="3928109"/>
              <a:ext cx="714375" cy="781685"/>
            </a:xfrm>
            <a:custGeom>
              <a:avLst/>
              <a:gdLst/>
              <a:ahLst/>
              <a:cxnLst/>
              <a:rect l="l" t="t" r="r" b="b"/>
              <a:pathLst>
                <a:path w="714375" h="781685">
                  <a:moveTo>
                    <a:pt x="0" y="390651"/>
                  </a:moveTo>
                  <a:lnTo>
                    <a:pt x="2794" y="341629"/>
                  </a:lnTo>
                  <a:lnTo>
                    <a:pt x="10922" y="294513"/>
                  </a:lnTo>
                  <a:lnTo>
                    <a:pt x="24002" y="249427"/>
                  </a:lnTo>
                  <a:lnTo>
                    <a:pt x="41783" y="207010"/>
                  </a:lnTo>
                  <a:lnTo>
                    <a:pt x="64008" y="167512"/>
                  </a:lnTo>
                  <a:lnTo>
                    <a:pt x="90170" y="131190"/>
                  </a:lnTo>
                  <a:lnTo>
                    <a:pt x="119887" y="98551"/>
                  </a:lnTo>
                  <a:lnTo>
                    <a:pt x="153035" y="69976"/>
                  </a:lnTo>
                  <a:lnTo>
                    <a:pt x="189230" y="45719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3" y="3048"/>
                  </a:lnTo>
                  <a:lnTo>
                    <a:pt x="357124" y="0"/>
                  </a:lnTo>
                  <a:lnTo>
                    <a:pt x="401955" y="3048"/>
                  </a:lnTo>
                  <a:lnTo>
                    <a:pt x="445008" y="11937"/>
                  </a:lnTo>
                  <a:lnTo>
                    <a:pt x="486156" y="26288"/>
                  </a:lnTo>
                  <a:lnTo>
                    <a:pt x="525018" y="45719"/>
                  </a:lnTo>
                  <a:lnTo>
                    <a:pt x="561213" y="69976"/>
                  </a:lnTo>
                  <a:lnTo>
                    <a:pt x="594360" y="98551"/>
                  </a:lnTo>
                  <a:lnTo>
                    <a:pt x="624077" y="131190"/>
                  </a:lnTo>
                  <a:lnTo>
                    <a:pt x="650239" y="167512"/>
                  </a:lnTo>
                  <a:lnTo>
                    <a:pt x="672464" y="207010"/>
                  </a:lnTo>
                  <a:lnTo>
                    <a:pt x="690245" y="249427"/>
                  </a:lnTo>
                  <a:lnTo>
                    <a:pt x="703326" y="294513"/>
                  </a:lnTo>
                  <a:lnTo>
                    <a:pt x="711453" y="341629"/>
                  </a:lnTo>
                  <a:lnTo>
                    <a:pt x="714248" y="390651"/>
                  </a:lnTo>
                  <a:lnTo>
                    <a:pt x="711453" y="439674"/>
                  </a:lnTo>
                  <a:lnTo>
                    <a:pt x="703326" y="486790"/>
                  </a:lnTo>
                  <a:lnTo>
                    <a:pt x="690245" y="531876"/>
                  </a:lnTo>
                  <a:lnTo>
                    <a:pt x="672464" y="574293"/>
                  </a:lnTo>
                  <a:lnTo>
                    <a:pt x="650239" y="613790"/>
                  </a:lnTo>
                  <a:lnTo>
                    <a:pt x="624077" y="650113"/>
                  </a:lnTo>
                  <a:lnTo>
                    <a:pt x="594360" y="682751"/>
                  </a:lnTo>
                  <a:lnTo>
                    <a:pt x="561213" y="711326"/>
                  </a:lnTo>
                  <a:lnTo>
                    <a:pt x="525018" y="735584"/>
                  </a:lnTo>
                  <a:lnTo>
                    <a:pt x="486156" y="755014"/>
                  </a:lnTo>
                  <a:lnTo>
                    <a:pt x="445008" y="769365"/>
                  </a:lnTo>
                  <a:lnTo>
                    <a:pt x="401955" y="778255"/>
                  </a:lnTo>
                  <a:lnTo>
                    <a:pt x="357124" y="781303"/>
                  </a:lnTo>
                  <a:lnTo>
                    <a:pt x="312293" y="778255"/>
                  </a:lnTo>
                  <a:lnTo>
                    <a:pt x="269239" y="769365"/>
                  </a:lnTo>
                  <a:lnTo>
                    <a:pt x="228091" y="755014"/>
                  </a:lnTo>
                  <a:lnTo>
                    <a:pt x="189230" y="735584"/>
                  </a:lnTo>
                  <a:lnTo>
                    <a:pt x="153035" y="711326"/>
                  </a:lnTo>
                  <a:lnTo>
                    <a:pt x="119887" y="682751"/>
                  </a:lnTo>
                  <a:lnTo>
                    <a:pt x="90170" y="650113"/>
                  </a:lnTo>
                  <a:lnTo>
                    <a:pt x="64008" y="613790"/>
                  </a:lnTo>
                  <a:lnTo>
                    <a:pt x="41783" y="574293"/>
                  </a:lnTo>
                  <a:lnTo>
                    <a:pt x="24002" y="531876"/>
                  </a:lnTo>
                  <a:lnTo>
                    <a:pt x="10922" y="486790"/>
                  </a:lnTo>
                  <a:lnTo>
                    <a:pt x="2794" y="439674"/>
                  </a:lnTo>
                  <a:lnTo>
                    <a:pt x="0" y="3906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2955" y="6822947"/>
            <a:ext cx="10300716" cy="79857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584197" y="6840473"/>
            <a:ext cx="10187940" cy="71056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740"/>
              </a:spcBef>
            </a:pP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merge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6661" y="4118609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b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738871" y="3886200"/>
            <a:ext cx="844550" cy="913130"/>
            <a:chOff x="7738871" y="3886200"/>
            <a:chExt cx="844550" cy="91313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8871" y="3886200"/>
              <a:ext cx="844296" cy="9128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78495" y="3927348"/>
              <a:ext cx="714375" cy="781685"/>
            </a:xfrm>
            <a:custGeom>
              <a:avLst/>
              <a:gdLst/>
              <a:ahLst/>
              <a:cxnLst/>
              <a:rect l="l" t="t" r="r" b="b"/>
              <a:pathLst>
                <a:path w="714375" h="781685">
                  <a:moveTo>
                    <a:pt x="357124" y="0"/>
                  </a:moveTo>
                  <a:lnTo>
                    <a:pt x="312293" y="3048"/>
                  </a:lnTo>
                  <a:lnTo>
                    <a:pt x="269239" y="11937"/>
                  </a:lnTo>
                  <a:lnTo>
                    <a:pt x="228092" y="26288"/>
                  </a:lnTo>
                  <a:lnTo>
                    <a:pt x="189229" y="45719"/>
                  </a:lnTo>
                  <a:lnTo>
                    <a:pt x="153034" y="69976"/>
                  </a:lnTo>
                  <a:lnTo>
                    <a:pt x="119887" y="98551"/>
                  </a:lnTo>
                  <a:lnTo>
                    <a:pt x="90170" y="131190"/>
                  </a:lnTo>
                  <a:lnTo>
                    <a:pt x="64007" y="167512"/>
                  </a:lnTo>
                  <a:lnTo>
                    <a:pt x="41782" y="207010"/>
                  </a:lnTo>
                  <a:lnTo>
                    <a:pt x="24002" y="249427"/>
                  </a:lnTo>
                  <a:lnTo>
                    <a:pt x="10922" y="294513"/>
                  </a:lnTo>
                  <a:lnTo>
                    <a:pt x="2794" y="341629"/>
                  </a:lnTo>
                  <a:lnTo>
                    <a:pt x="0" y="390651"/>
                  </a:lnTo>
                  <a:lnTo>
                    <a:pt x="2794" y="439674"/>
                  </a:lnTo>
                  <a:lnTo>
                    <a:pt x="10922" y="486790"/>
                  </a:lnTo>
                  <a:lnTo>
                    <a:pt x="24002" y="531876"/>
                  </a:lnTo>
                  <a:lnTo>
                    <a:pt x="41782" y="574293"/>
                  </a:lnTo>
                  <a:lnTo>
                    <a:pt x="64007" y="613790"/>
                  </a:lnTo>
                  <a:lnTo>
                    <a:pt x="90170" y="650113"/>
                  </a:lnTo>
                  <a:lnTo>
                    <a:pt x="119887" y="682751"/>
                  </a:lnTo>
                  <a:lnTo>
                    <a:pt x="153034" y="711326"/>
                  </a:lnTo>
                  <a:lnTo>
                    <a:pt x="189229" y="735584"/>
                  </a:lnTo>
                  <a:lnTo>
                    <a:pt x="228092" y="755014"/>
                  </a:lnTo>
                  <a:lnTo>
                    <a:pt x="269239" y="769365"/>
                  </a:lnTo>
                  <a:lnTo>
                    <a:pt x="312293" y="778255"/>
                  </a:lnTo>
                  <a:lnTo>
                    <a:pt x="357124" y="781303"/>
                  </a:lnTo>
                  <a:lnTo>
                    <a:pt x="401954" y="778255"/>
                  </a:lnTo>
                  <a:lnTo>
                    <a:pt x="445007" y="769365"/>
                  </a:lnTo>
                  <a:lnTo>
                    <a:pt x="486155" y="755014"/>
                  </a:lnTo>
                  <a:lnTo>
                    <a:pt x="525018" y="735584"/>
                  </a:lnTo>
                  <a:lnTo>
                    <a:pt x="561212" y="711326"/>
                  </a:lnTo>
                  <a:lnTo>
                    <a:pt x="594359" y="682751"/>
                  </a:lnTo>
                  <a:lnTo>
                    <a:pt x="624077" y="650113"/>
                  </a:lnTo>
                  <a:lnTo>
                    <a:pt x="650239" y="613790"/>
                  </a:lnTo>
                  <a:lnTo>
                    <a:pt x="672464" y="574293"/>
                  </a:lnTo>
                  <a:lnTo>
                    <a:pt x="690245" y="531876"/>
                  </a:lnTo>
                  <a:lnTo>
                    <a:pt x="703326" y="486790"/>
                  </a:lnTo>
                  <a:lnTo>
                    <a:pt x="711453" y="439674"/>
                  </a:lnTo>
                  <a:lnTo>
                    <a:pt x="714248" y="390651"/>
                  </a:lnTo>
                  <a:lnTo>
                    <a:pt x="711453" y="341629"/>
                  </a:lnTo>
                  <a:lnTo>
                    <a:pt x="703326" y="294513"/>
                  </a:lnTo>
                  <a:lnTo>
                    <a:pt x="690245" y="249427"/>
                  </a:lnTo>
                  <a:lnTo>
                    <a:pt x="672464" y="207010"/>
                  </a:lnTo>
                  <a:lnTo>
                    <a:pt x="650239" y="167512"/>
                  </a:lnTo>
                  <a:lnTo>
                    <a:pt x="624077" y="131190"/>
                  </a:lnTo>
                  <a:lnTo>
                    <a:pt x="594359" y="98551"/>
                  </a:lnTo>
                  <a:lnTo>
                    <a:pt x="561212" y="69976"/>
                  </a:lnTo>
                  <a:lnTo>
                    <a:pt x="525018" y="45719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79257" y="3928109"/>
              <a:ext cx="714375" cy="781685"/>
            </a:xfrm>
            <a:custGeom>
              <a:avLst/>
              <a:gdLst/>
              <a:ahLst/>
              <a:cxnLst/>
              <a:rect l="l" t="t" r="r" b="b"/>
              <a:pathLst>
                <a:path w="714375" h="781685">
                  <a:moveTo>
                    <a:pt x="0" y="390651"/>
                  </a:moveTo>
                  <a:lnTo>
                    <a:pt x="2794" y="341629"/>
                  </a:lnTo>
                  <a:lnTo>
                    <a:pt x="10922" y="294513"/>
                  </a:lnTo>
                  <a:lnTo>
                    <a:pt x="24002" y="249427"/>
                  </a:lnTo>
                  <a:lnTo>
                    <a:pt x="41783" y="207010"/>
                  </a:lnTo>
                  <a:lnTo>
                    <a:pt x="64008" y="167512"/>
                  </a:lnTo>
                  <a:lnTo>
                    <a:pt x="90170" y="131190"/>
                  </a:lnTo>
                  <a:lnTo>
                    <a:pt x="119888" y="98551"/>
                  </a:lnTo>
                  <a:lnTo>
                    <a:pt x="153035" y="69976"/>
                  </a:lnTo>
                  <a:lnTo>
                    <a:pt x="189230" y="45719"/>
                  </a:lnTo>
                  <a:lnTo>
                    <a:pt x="228092" y="26288"/>
                  </a:lnTo>
                  <a:lnTo>
                    <a:pt x="269240" y="11937"/>
                  </a:lnTo>
                  <a:lnTo>
                    <a:pt x="312293" y="3048"/>
                  </a:lnTo>
                  <a:lnTo>
                    <a:pt x="357124" y="0"/>
                  </a:lnTo>
                  <a:lnTo>
                    <a:pt x="401955" y="3048"/>
                  </a:lnTo>
                  <a:lnTo>
                    <a:pt x="445008" y="11937"/>
                  </a:lnTo>
                  <a:lnTo>
                    <a:pt x="486156" y="26288"/>
                  </a:lnTo>
                  <a:lnTo>
                    <a:pt x="525018" y="45719"/>
                  </a:lnTo>
                  <a:lnTo>
                    <a:pt x="561213" y="69976"/>
                  </a:lnTo>
                  <a:lnTo>
                    <a:pt x="594360" y="98551"/>
                  </a:lnTo>
                  <a:lnTo>
                    <a:pt x="624077" y="131190"/>
                  </a:lnTo>
                  <a:lnTo>
                    <a:pt x="650240" y="167512"/>
                  </a:lnTo>
                  <a:lnTo>
                    <a:pt x="672465" y="207010"/>
                  </a:lnTo>
                  <a:lnTo>
                    <a:pt x="690245" y="249427"/>
                  </a:lnTo>
                  <a:lnTo>
                    <a:pt x="703326" y="294513"/>
                  </a:lnTo>
                  <a:lnTo>
                    <a:pt x="711453" y="341629"/>
                  </a:lnTo>
                  <a:lnTo>
                    <a:pt x="714248" y="390651"/>
                  </a:lnTo>
                  <a:lnTo>
                    <a:pt x="711453" y="439674"/>
                  </a:lnTo>
                  <a:lnTo>
                    <a:pt x="703326" y="486790"/>
                  </a:lnTo>
                  <a:lnTo>
                    <a:pt x="690245" y="531876"/>
                  </a:lnTo>
                  <a:lnTo>
                    <a:pt x="672465" y="574293"/>
                  </a:lnTo>
                  <a:lnTo>
                    <a:pt x="650240" y="613790"/>
                  </a:lnTo>
                  <a:lnTo>
                    <a:pt x="624077" y="650113"/>
                  </a:lnTo>
                  <a:lnTo>
                    <a:pt x="594360" y="682751"/>
                  </a:lnTo>
                  <a:lnTo>
                    <a:pt x="561213" y="711326"/>
                  </a:lnTo>
                  <a:lnTo>
                    <a:pt x="525018" y="735584"/>
                  </a:lnTo>
                  <a:lnTo>
                    <a:pt x="486156" y="755014"/>
                  </a:lnTo>
                  <a:lnTo>
                    <a:pt x="445008" y="769365"/>
                  </a:lnTo>
                  <a:lnTo>
                    <a:pt x="401955" y="778255"/>
                  </a:lnTo>
                  <a:lnTo>
                    <a:pt x="357124" y="781303"/>
                  </a:lnTo>
                  <a:lnTo>
                    <a:pt x="312293" y="778255"/>
                  </a:lnTo>
                  <a:lnTo>
                    <a:pt x="269240" y="769365"/>
                  </a:lnTo>
                  <a:lnTo>
                    <a:pt x="228092" y="755014"/>
                  </a:lnTo>
                  <a:lnTo>
                    <a:pt x="189230" y="735584"/>
                  </a:lnTo>
                  <a:lnTo>
                    <a:pt x="153035" y="711326"/>
                  </a:lnTo>
                  <a:lnTo>
                    <a:pt x="119888" y="682751"/>
                  </a:lnTo>
                  <a:lnTo>
                    <a:pt x="90170" y="650113"/>
                  </a:lnTo>
                  <a:lnTo>
                    <a:pt x="64008" y="613790"/>
                  </a:lnTo>
                  <a:lnTo>
                    <a:pt x="41783" y="574293"/>
                  </a:lnTo>
                  <a:lnTo>
                    <a:pt x="24002" y="531876"/>
                  </a:lnTo>
                  <a:lnTo>
                    <a:pt x="10922" y="486790"/>
                  </a:lnTo>
                  <a:lnTo>
                    <a:pt x="2794" y="439674"/>
                  </a:lnTo>
                  <a:lnTo>
                    <a:pt x="0" y="3906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56244" y="411860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c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232660" y="3880103"/>
            <a:ext cx="8876030" cy="913130"/>
            <a:chOff x="2232660" y="3880103"/>
            <a:chExt cx="8876030" cy="91313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9564" y="3924299"/>
              <a:ext cx="118872" cy="80924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1052810" y="394334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2660" y="3880103"/>
              <a:ext cx="844296" cy="9128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273808" y="3919727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5" h="782954">
                  <a:moveTo>
                    <a:pt x="356362" y="0"/>
                  </a:moveTo>
                  <a:lnTo>
                    <a:pt x="311658" y="3048"/>
                  </a:lnTo>
                  <a:lnTo>
                    <a:pt x="268605" y="11937"/>
                  </a:lnTo>
                  <a:lnTo>
                    <a:pt x="227584" y="26288"/>
                  </a:lnTo>
                  <a:lnTo>
                    <a:pt x="188849" y="45847"/>
                  </a:lnTo>
                  <a:lnTo>
                    <a:pt x="152781" y="70104"/>
                  </a:lnTo>
                  <a:lnTo>
                    <a:pt x="119634" y="98806"/>
                  </a:lnTo>
                  <a:lnTo>
                    <a:pt x="89916" y="131445"/>
                  </a:lnTo>
                  <a:lnTo>
                    <a:pt x="63881" y="167767"/>
                  </a:lnTo>
                  <a:lnTo>
                    <a:pt x="41783" y="207391"/>
                  </a:lnTo>
                  <a:lnTo>
                    <a:pt x="24003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3" y="532892"/>
                  </a:lnTo>
                  <a:lnTo>
                    <a:pt x="41783" y="575437"/>
                  </a:lnTo>
                  <a:lnTo>
                    <a:pt x="63881" y="615061"/>
                  </a:lnTo>
                  <a:lnTo>
                    <a:pt x="89916" y="651383"/>
                  </a:lnTo>
                  <a:lnTo>
                    <a:pt x="119634" y="684022"/>
                  </a:lnTo>
                  <a:lnTo>
                    <a:pt x="152781" y="712724"/>
                  </a:lnTo>
                  <a:lnTo>
                    <a:pt x="188849" y="736981"/>
                  </a:lnTo>
                  <a:lnTo>
                    <a:pt x="227584" y="756538"/>
                  </a:lnTo>
                  <a:lnTo>
                    <a:pt x="268605" y="770889"/>
                  </a:lnTo>
                  <a:lnTo>
                    <a:pt x="311658" y="779780"/>
                  </a:lnTo>
                  <a:lnTo>
                    <a:pt x="356362" y="782827"/>
                  </a:lnTo>
                  <a:lnTo>
                    <a:pt x="401066" y="779780"/>
                  </a:lnTo>
                  <a:lnTo>
                    <a:pt x="444119" y="770889"/>
                  </a:lnTo>
                  <a:lnTo>
                    <a:pt x="485140" y="756538"/>
                  </a:lnTo>
                  <a:lnTo>
                    <a:pt x="523875" y="736981"/>
                  </a:lnTo>
                  <a:lnTo>
                    <a:pt x="559943" y="712724"/>
                  </a:lnTo>
                  <a:lnTo>
                    <a:pt x="593090" y="684022"/>
                  </a:lnTo>
                  <a:lnTo>
                    <a:pt x="622808" y="651383"/>
                  </a:lnTo>
                  <a:lnTo>
                    <a:pt x="648843" y="615061"/>
                  </a:lnTo>
                  <a:lnTo>
                    <a:pt x="670941" y="575437"/>
                  </a:lnTo>
                  <a:lnTo>
                    <a:pt x="688721" y="532892"/>
                  </a:lnTo>
                  <a:lnTo>
                    <a:pt x="701802" y="487807"/>
                  </a:lnTo>
                  <a:lnTo>
                    <a:pt x="709930" y="440563"/>
                  </a:lnTo>
                  <a:lnTo>
                    <a:pt x="712724" y="391413"/>
                  </a:lnTo>
                  <a:lnTo>
                    <a:pt x="709930" y="342264"/>
                  </a:lnTo>
                  <a:lnTo>
                    <a:pt x="701802" y="295021"/>
                  </a:lnTo>
                  <a:lnTo>
                    <a:pt x="688721" y="249936"/>
                  </a:lnTo>
                  <a:lnTo>
                    <a:pt x="670941" y="207391"/>
                  </a:lnTo>
                  <a:lnTo>
                    <a:pt x="648843" y="167767"/>
                  </a:lnTo>
                  <a:lnTo>
                    <a:pt x="622808" y="131445"/>
                  </a:lnTo>
                  <a:lnTo>
                    <a:pt x="593090" y="98806"/>
                  </a:lnTo>
                  <a:lnTo>
                    <a:pt x="559943" y="70104"/>
                  </a:lnTo>
                  <a:lnTo>
                    <a:pt x="523875" y="45847"/>
                  </a:lnTo>
                  <a:lnTo>
                    <a:pt x="485140" y="26288"/>
                  </a:lnTo>
                  <a:lnTo>
                    <a:pt x="444119" y="11937"/>
                  </a:lnTo>
                  <a:lnTo>
                    <a:pt x="401066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274570" y="3920489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3" y="249936"/>
                  </a:lnTo>
                  <a:lnTo>
                    <a:pt x="41782" y="207390"/>
                  </a:lnTo>
                  <a:lnTo>
                    <a:pt x="63881" y="167767"/>
                  </a:lnTo>
                  <a:lnTo>
                    <a:pt x="89916" y="131445"/>
                  </a:lnTo>
                  <a:lnTo>
                    <a:pt x="119634" y="98806"/>
                  </a:lnTo>
                  <a:lnTo>
                    <a:pt x="152781" y="70104"/>
                  </a:lnTo>
                  <a:lnTo>
                    <a:pt x="188849" y="45847"/>
                  </a:lnTo>
                  <a:lnTo>
                    <a:pt x="227584" y="26288"/>
                  </a:lnTo>
                  <a:lnTo>
                    <a:pt x="268605" y="11937"/>
                  </a:lnTo>
                  <a:lnTo>
                    <a:pt x="311657" y="3048"/>
                  </a:lnTo>
                  <a:lnTo>
                    <a:pt x="356362" y="0"/>
                  </a:lnTo>
                  <a:lnTo>
                    <a:pt x="401066" y="3048"/>
                  </a:lnTo>
                  <a:lnTo>
                    <a:pt x="444119" y="11937"/>
                  </a:lnTo>
                  <a:lnTo>
                    <a:pt x="485140" y="26288"/>
                  </a:lnTo>
                  <a:lnTo>
                    <a:pt x="523875" y="45847"/>
                  </a:lnTo>
                  <a:lnTo>
                    <a:pt x="559943" y="70104"/>
                  </a:lnTo>
                  <a:lnTo>
                    <a:pt x="593090" y="98806"/>
                  </a:lnTo>
                  <a:lnTo>
                    <a:pt x="622807" y="131445"/>
                  </a:lnTo>
                  <a:lnTo>
                    <a:pt x="648843" y="167767"/>
                  </a:lnTo>
                  <a:lnTo>
                    <a:pt x="670941" y="207390"/>
                  </a:lnTo>
                  <a:lnTo>
                    <a:pt x="688721" y="249936"/>
                  </a:lnTo>
                  <a:lnTo>
                    <a:pt x="701802" y="295021"/>
                  </a:lnTo>
                  <a:lnTo>
                    <a:pt x="709930" y="342264"/>
                  </a:lnTo>
                  <a:lnTo>
                    <a:pt x="712724" y="391413"/>
                  </a:lnTo>
                  <a:lnTo>
                    <a:pt x="709930" y="440563"/>
                  </a:lnTo>
                  <a:lnTo>
                    <a:pt x="701802" y="487807"/>
                  </a:lnTo>
                  <a:lnTo>
                    <a:pt x="688721" y="532892"/>
                  </a:lnTo>
                  <a:lnTo>
                    <a:pt x="670941" y="575437"/>
                  </a:lnTo>
                  <a:lnTo>
                    <a:pt x="648843" y="615061"/>
                  </a:lnTo>
                  <a:lnTo>
                    <a:pt x="622807" y="651383"/>
                  </a:lnTo>
                  <a:lnTo>
                    <a:pt x="593090" y="684022"/>
                  </a:lnTo>
                  <a:lnTo>
                    <a:pt x="559943" y="712724"/>
                  </a:lnTo>
                  <a:lnTo>
                    <a:pt x="523875" y="736981"/>
                  </a:lnTo>
                  <a:lnTo>
                    <a:pt x="485140" y="756538"/>
                  </a:lnTo>
                  <a:lnTo>
                    <a:pt x="444119" y="770889"/>
                  </a:lnTo>
                  <a:lnTo>
                    <a:pt x="401066" y="779780"/>
                  </a:lnTo>
                  <a:lnTo>
                    <a:pt x="356362" y="782827"/>
                  </a:lnTo>
                  <a:lnTo>
                    <a:pt x="311657" y="779780"/>
                  </a:lnTo>
                  <a:lnTo>
                    <a:pt x="268605" y="770889"/>
                  </a:lnTo>
                  <a:lnTo>
                    <a:pt x="227584" y="756538"/>
                  </a:lnTo>
                  <a:lnTo>
                    <a:pt x="188849" y="736981"/>
                  </a:lnTo>
                  <a:lnTo>
                    <a:pt x="152781" y="712724"/>
                  </a:lnTo>
                  <a:lnTo>
                    <a:pt x="119634" y="684022"/>
                  </a:lnTo>
                  <a:lnTo>
                    <a:pt x="89916" y="651383"/>
                  </a:lnTo>
                  <a:lnTo>
                    <a:pt x="63881" y="615061"/>
                  </a:lnTo>
                  <a:lnTo>
                    <a:pt x="41782" y="575437"/>
                  </a:lnTo>
                  <a:lnTo>
                    <a:pt x="24003" y="532892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544572" y="4112767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49908" y="5378196"/>
            <a:ext cx="10247630" cy="913130"/>
            <a:chOff x="1549908" y="5378196"/>
            <a:chExt cx="10247630" cy="913130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5737860"/>
              <a:ext cx="10247376" cy="15849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567" y="5734812"/>
              <a:ext cx="76200" cy="1143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83436" y="5772911"/>
              <a:ext cx="10187940" cy="38100"/>
            </a:xfrm>
            <a:custGeom>
              <a:avLst/>
              <a:gdLst/>
              <a:ahLst/>
              <a:cxnLst/>
              <a:rect l="l" t="t" r="r" b="b"/>
              <a:pathLst>
                <a:path w="10187940" h="38100">
                  <a:moveTo>
                    <a:pt x="1007311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073119" y="38100"/>
                  </a:lnTo>
                  <a:lnTo>
                    <a:pt x="10073119" y="0"/>
                  </a:lnTo>
                  <a:close/>
                </a:path>
                <a:path w="10187940" h="38100">
                  <a:moveTo>
                    <a:pt x="10187432" y="19050"/>
                  </a:moveTo>
                  <a:lnTo>
                    <a:pt x="10149332" y="0"/>
                  </a:lnTo>
                  <a:lnTo>
                    <a:pt x="10092182" y="0"/>
                  </a:lnTo>
                  <a:lnTo>
                    <a:pt x="10092182" y="38100"/>
                  </a:lnTo>
                  <a:lnTo>
                    <a:pt x="10149332" y="38100"/>
                  </a:lnTo>
                  <a:lnTo>
                    <a:pt x="10187432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9564" y="5416296"/>
              <a:ext cx="118872" cy="8092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051286" y="5435346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699" y="5378196"/>
              <a:ext cx="844296" cy="9128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402323" y="5417820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3" y="3047"/>
                  </a:lnTo>
                  <a:lnTo>
                    <a:pt x="269240" y="11937"/>
                  </a:lnTo>
                  <a:lnTo>
                    <a:pt x="228092" y="26288"/>
                  </a:lnTo>
                  <a:lnTo>
                    <a:pt x="189229" y="45846"/>
                  </a:lnTo>
                  <a:lnTo>
                    <a:pt x="153034" y="70103"/>
                  </a:lnTo>
                  <a:lnTo>
                    <a:pt x="119887" y="98805"/>
                  </a:lnTo>
                  <a:lnTo>
                    <a:pt x="90170" y="131444"/>
                  </a:lnTo>
                  <a:lnTo>
                    <a:pt x="64008" y="167766"/>
                  </a:lnTo>
                  <a:lnTo>
                    <a:pt x="41783" y="207390"/>
                  </a:lnTo>
                  <a:lnTo>
                    <a:pt x="24002" y="249935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3" y="575437"/>
                  </a:lnTo>
                  <a:lnTo>
                    <a:pt x="64008" y="615060"/>
                  </a:lnTo>
                  <a:lnTo>
                    <a:pt x="90170" y="651382"/>
                  </a:lnTo>
                  <a:lnTo>
                    <a:pt x="119887" y="684021"/>
                  </a:lnTo>
                  <a:lnTo>
                    <a:pt x="153034" y="712724"/>
                  </a:lnTo>
                  <a:lnTo>
                    <a:pt x="189229" y="736980"/>
                  </a:lnTo>
                  <a:lnTo>
                    <a:pt x="228092" y="756538"/>
                  </a:lnTo>
                  <a:lnTo>
                    <a:pt x="269240" y="770889"/>
                  </a:lnTo>
                  <a:lnTo>
                    <a:pt x="312293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8" y="736980"/>
                  </a:lnTo>
                  <a:lnTo>
                    <a:pt x="561212" y="712724"/>
                  </a:lnTo>
                  <a:lnTo>
                    <a:pt x="594359" y="684021"/>
                  </a:lnTo>
                  <a:lnTo>
                    <a:pt x="624077" y="651382"/>
                  </a:lnTo>
                  <a:lnTo>
                    <a:pt x="650240" y="615060"/>
                  </a:lnTo>
                  <a:lnTo>
                    <a:pt x="672465" y="575437"/>
                  </a:lnTo>
                  <a:lnTo>
                    <a:pt x="690245" y="532891"/>
                  </a:lnTo>
                  <a:lnTo>
                    <a:pt x="703326" y="487806"/>
                  </a:lnTo>
                  <a:lnTo>
                    <a:pt x="711453" y="440563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0"/>
                  </a:lnTo>
                  <a:lnTo>
                    <a:pt x="690245" y="249935"/>
                  </a:lnTo>
                  <a:lnTo>
                    <a:pt x="672465" y="207390"/>
                  </a:lnTo>
                  <a:lnTo>
                    <a:pt x="650240" y="167766"/>
                  </a:lnTo>
                  <a:lnTo>
                    <a:pt x="624077" y="131444"/>
                  </a:lnTo>
                  <a:lnTo>
                    <a:pt x="594359" y="98805"/>
                  </a:lnTo>
                  <a:lnTo>
                    <a:pt x="561212" y="70103"/>
                  </a:lnTo>
                  <a:lnTo>
                    <a:pt x="525018" y="45846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7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03086" y="5418582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0"/>
                  </a:lnTo>
                  <a:lnTo>
                    <a:pt x="24002" y="249935"/>
                  </a:lnTo>
                  <a:lnTo>
                    <a:pt x="41783" y="207390"/>
                  </a:lnTo>
                  <a:lnTo>
                    <a:pt x="64008" y="167766"/>
                  </a:lnTo>
                  <a:lnTo>
                    <a:pt x="90169" y="131444"/>
                  </a:lnTo>
                  <a:lnTo>
                    <a:pt x="119887" y="98805"/>
                  </a:lnTo>
                  <a:lnTo>
                    <a:pt x="153035" y="70103"/>
                  </a:lnTo>
                  <a:lnTo>
                    <a:pt x="189230" y="45846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2" y="3047"/>
                  </a:lnTo>
                  <a:lnTo>
                    <a:pt x="357123" y="0"/>
                  </a:lnTo>
                  <a:lnTo>
                    <a:pt x="401955" y="3047"/>
                  </a:lnTo>
                  <a:lnTo>
                    <a:pt x="445008" y="11937"/>
                  </a:lnTo>
                  <a:lnTo>
                    <a:pt x="486156" y="26288"/>
                  </a:lnTo>
                  <a:lnTo>
                    <a:pt x="525017" y="45846"/>
                  </a:lnTo>
                  <a:lnTo>
                    <a:pt x="561213" y="70103"/>
                  </a:lnTo>
                  <a:lnTo>
                    <a:pt x="594360" y="98805"/>
                  </a:lnTo>
                  <a:lnTo>
                    <a:pt x="624078" y="131444"/>
                  </a:lnTo>
                  <a:lnTo>
                    <a:pt x="650239" y="167766"/>
                  </a:lnTo>
                  <a:lnTo>
                    <a:pt x="672464" y="207390"/>
                  </a:lnTo>
                  <a:lnTo>
                    <a:pt x="690244" y="249935"/>
                  </a:lnTo>
                  <a:lnTo>
                    <a:pt x="703325" y="295020"/>
                  </a:lnTo>
                  <a:lnTo>
                    <a:pt x="711454" y="342264"/>
                  </a:lnTo>
                  <a:lnTo>
                    <a:pt x="714247" y="391413"/>
                  </a:lnTo>
                  <a:lnTo>
                    <a:pt x="711454" y="440563"/>
                  </a:lnTo>
                  <a:lnTo>
                    <a:pt x="703325" y="487806"/>
                  </a:lnTo>
                  <a:lnTo>
                    <a:pt x="690244" y="532891"/>
                  </a:lnTo>
                  <a:lnTo>
                    <a:pt x="672464" y="575437"/>
                  </a:lnTo>
                  <a:lnTo>
                    <a:pt x="650239" y="615060"/>
                  </a:lnTo>
                  <a:lnTo>
                    <a:pt x="624078" y="651382"/>
                  </a:lnTo>
                  <a:lnTo>
                    <a:pt x="594360" y="684021"/>
                  </a:lnTo>
                  <a:lnTo>
                    <a:pt x="561213" y="712723"/>
                  </a:lnTo>
                  <a:lnTo>
                    <a:pt x="525017" y="736980"/>
                  </a:lnTo>
                  <a:lnTo>
                    <a:pt x="486156" y="756538"/>
                  </a:lnTo>
                  <a:lnTo>
                    <a:pt x="445008" y="770889"/>
                  </a:lnTo>
                  <a:lnTo>
                    <a:pt x="401955" y="779779"/>
                  </a:lnTo>
                  <a:lnTo>
                    <a:pt x="357123" y="782827"/>
                  </a:lnTo>
                  <a:lnTo>
                    <a:pt x="312292" y="779779"/>
                  </a:lnTo>
                  <a:lnTo>
                    <a:pt x="269239" y="770889"/>
                  </a:lnTo>
                  <a:lnTo>
                    <a:pt x="228091" y="756538"/>
                  </a:lnTo>
                  <a:lnTo>
                    <a:pt x="189230" y="736980"/>
                  </a:lnTo>
                  <a:lnTo>
                    <a:pt x="153035" y="712723"/>
                  </a:lnTo>
                  <a:lnTo>
                    <a:pt x="119887" y="684021"/>
                  </a:lnTo>
                  <a:lnTo>
                    <a:pt x="90169" y="651382"/>
                  </a:lnTo>
                  <a:lnTo>
                    <a:pt x="64008" y="615060"/>
                  </a:lnTo>
                  <a:lnTo>
                    <a:pt x="41783" y="575437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674866" y="5612384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e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116568" y="5378196"/>
            <a:ext cx="843280" cy="913130"/>
            <a:chOff x="9116568" y="5378196"/>
            <a:chExt cx="843280" cy="91313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16568" y="5378196"/>
              <a:ext cx="842772" cy="91287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157716" y="5417820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4" h="782954">
                  <a:moveTo>
                    <a:pt x="355726" y="0"/>
                  </a:moveTo>
                  <a:lnTo>
                    <a:pt x="311150" y="3047"/>
                  </a:lnTo>
                  <a:lnTo>
                    <a:pt x="268224" y="11937"/>
                  </a:lnTo>
                  <a:lnTo>
                    <a:pt x="227202" y="26288"/>
                  </a:lnTo>
                  <a:lnTo>
                    <a:pt x="188467" y="45846"/>
                  </a:lnTo>
                  <a:lnTo>
                    <a:pt x="152526" y="70103"/>
                  </a:lnTo>
                  <a:lnTo>
                    <a:pt x="119506" y="98805"/>
                  </a:lnTo>
                  <a:lnTo>
                    <a:pt x="89788" y="131444"/>
                  </a:lnTo>
                  <a:lnTo>
                    <a:pt x="63753" y="167766"/>
                  </a:lnTo>
                  <a:lnTo>
                    <a:pt x="41655" y="207390"/>
                  </a:lnTo>
                  <a:lnTo>
                    <a:pt x="24002" y="249935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655" y="575437"/>
                  </a:lnTo>
                  <a:lnTo>
                    <a:pt x="63753" y="615060"/>
                  </a:lnTo>
                  <a:lnTo>
                    <a:pt x="89788" y="651382"/>
                  </a:lnTo>
                  <a:lnTo>
                    <a:pt x="119506" y="684021"/>
                  </a:lnTo>
                  <a:lnTo>
                    <a:pt x="152526" y="712724"/>
                  </a:lnTo>
                  <a:lnTo>
                    <a:pt x="188467" y="736980"/>
                  </a:lnTo>
                  <a:lnTo>
                    <a:pt x="227202" y="756538"/>
                  </a:lnTo>
                  <a:lnTo>
                    <a:pt x="268224" y="770889"/>
                  </a:lnTo>
                  <a:lnTo>
                    <a:pt x="311150" y="779779"/>
                  </a:lnTo>
                  <a:lnTo>
                    <a:pt x="355726" y="782827"/>
                  </a:lnTo>
                  <a:lnTo>
                    <a:pt x="400430" y="779779"/>
                  </a:lnTo>
                  <a:lnTo>
                    <a:pt x="443356" y="770889"/>
                  </a:lnTo>
                  <a:lnTo>
                    <a:pt x="484377" y="756538"/>
                  </a:lnTo>
                  <a:lnTo>
                    <a:pt x="522985" y="736980"/>
                  </a:lnTo>
                  <a:lnTo>
                    <a:pt x="559053" y="712724"/>
                  </a:lnTo>
                  <a:lnTo>
                    <a:pt x="592074" y="684021"/>
                  </a:lnTo>
                  <a:lnTo>
                    <a:pt x="621791" y="651382"/>
                  </a:lnTo>
                  <a:lnTo>
                    <a:pt x="647826" y="615060"/>
                  </a:lnTo>
                  <a:lnTo>
                    <a:pt x="669925" y="575437"/>
                  </a:lnTo>
                  <a:lnTo>
                    <a:pt x="687577" y="532891"/>
                  </a:lnTo>
                  <a:lnTo>
                    <a:pt x="700658" y="487806"/>
                  </a:lnTo>
                  <a:lnTo>
                    <a:pt x="708786" y="440563"/>
                  </a:lnTo>
                  <a:lnTo>
                    <a:pt x="711580" y="391413"/>
                  </a:lnTo>
                  <a:lnTo>
                    <a:pt x="708786" y="342264"/>
                  </a:lnTo>
                  <a:lnTo>
                    <a:pt x="700658" y="295020"/>
                  </a:lnTo>
                  <a:lnTo>
                    <a:pt x="687577" y="249935"/>
                  </a:lnTo>
                  <a:lnTo>
                    <a:pt x="669925" y="207390"/>
                  </a:lnTo>
                  <a:lnTo>
                    <a:pt x="647826" y="167766"/>
                  </a:lnTo>
                  <a:lnTo>
                    <a:pt x="621791" y="131444"/>
                  </a:lnTo>
                  <a:lnTo>
                    <a:pt x="592074" y="98805"/>
                  </a:lnTo>
                  <a:lnTo>
                    <a:pt x="559053" y="70103"/>
                  </a:lnTo>
                  <a:lnTo>
                    <a:pt x="522985" y="45846"/>
                  </a:lnTo>
                  <a:lnTo>
                    <a:pt x="484377" y="26288"/>
                  </a:lnTo>
                  <a:lnTo>
                    <a:pt x="443356" y="11937"/>
                  </a:lnTo>
                  <a:lnTo>
                    <a:pt x="400430" y="3047"/>
                  </a:lnTo>
                  <a:lnTo>
                    <a:pt x="355726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58478" y="5418582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4" h="782954">
                  <a:moveTo>
                    <a:pt x="0" y="391413"/>
                  </a:moveTo>
                  <a:lnTo>
                    <a:pt x="2794" y="342264"/>
                  </a:lnTo>
                  <a:lnTo>
                    <a:pt x="10922" y="295020"/>
                  </a:lnTo>
                  <a:lnTo>
                    <a:pt x="24002" y="249935"/>
                  </a:lnTo>
                  <a:lnTo>
                    <a:pt x="41655" y="207390"/>
                  </a:lnTo>
                  <a:lnTo>
                    <a:pt x="63753" y="167766"/>
                  </a:lnTo>
                  <a:lnTo>
                    <a:pt x="89789" y="131444"/>
                  </a:lnTo>
                  <a:lnTo>
                    <a:pt x="119506" y="98805"/>
                  </a:lnTo>
                  <a:lnTo>
                    <a:pt x="152526" y="70103"/>
                  </a:lnTo>
                  <a:lnTo>
                    <a:pt x="188468" y="45846"/>
                  </a:lnTo>
                  <a:lnTo>
                    <a:pt x="227202" y="26288"/>
                  </a:lnTo>
                  <a:lnTo>
                    <a:pt x="268224" y="11937"/>
                  </a:lnTo>
                  <a:lnTo>
                    <a:pt x="311150" y="3047"/>
                  </a:lnTo>
                  <a:lnTo>
                    <a:pt x="355726" y="0"/>
                  </a:lnTo>
                  <a:lnTo>
                    <a:pt x="400430" y="3047"/>
                  </a:lnTo>
                  <a:lnTo>
                    <a:pt x="443356" y="11937"/>
                  </a:lnTo>
                  <a:lnTo>
                    <a:pt x="484377" y="26288"/>
                  </a:lnTo>
                  <a:lnTo>
                    <a:pt x="522986" y="45846"/>
                  </a:lnTo>
                  <a:lnTo>
                    <a:pt x="559053" y="70103"/>
                  </a:lnTo>
                  <a:lnTo>
                    <a:pt x="592074" y="98805"/>
                  </a:lnTo>
                  <a:lnTo>
                    <a:pt x="621792" y="131444"/>
                  </a:lnTo>
                  <a:lnTo>
                    <a:pt x="647826" y="167766"/>
                  </a:lnTo>
                  <a:lnTo>
                    <a:pt x="669925" y="207390"/>
                  </a:lnTo>
                  <a:lnTo>
                    <a:pt x="687577" y="249935"/>
                  </a:lnTo>
                  <a:lnTo>
                    <a:pt x="700658" y="295020"/>
                  </a:lnTo>
                  <a:lnTo>
                    <a:pt x="708787" y="342264"/>
                  </a:lnTo>
                  <a:lnTo>
                    <a:pt x="711580" y="391413"/>
                  </a:lnTo>
                  <a:lnTo>
                    <a:pt x="708787" y="440563"/>
                  </a:lnTo>
                  <a:lnTo>
                    <a:pt x="700658" y="487806"/>
                  </a:lnTo>
                  <a:lnTo>
                    <a:pt x="687577" y="532891"/>
                  </a:lnTo>
                  <a:lnTo>
                    <a:pt x="669925" y="575437"/>
                  </a:lnTo>
                  <a:lnTo>
                    <a:pt x="647826" y="615060"/>
                  </a:lnTo>
                  <a:lnTo>
                    <a:pt x="621792" y="651382"/>
                  </a:lnTo>
                  <a:lnTo>
                    <a:pt x="592074" y="684021"/>
                  </a:lnTo>
                  <a:lnTo>
                    <a:pt x="559053" y="712723"/>
                  </a:lnTo>
                  <a:lnTo>
                    <a:pt x="522986" y="736980"/>
                  </a:lnTo>
                  <a:lnTo>
                    <a:pt x="484377" y="756538"/>
                  </a:lnTo>
                  <a:lnTo>
                    <a:pt x="443356" y="770889"/>
                  </a:lnTo>
                  <a:lnTo>
                    <a:pt x="400430" y="779779"/>
                  </a:lnTo>
                  <a:lnTo>
                    <a:pt x="355726" y="782827"/>
                  </a:lnTo>
                  <a:lnTo>
                    <a:pt x="311150" y="779779"/>
                  </a:lnTo>
                  <a:lnTo>
                    <a:pt x="268224" y="770889"/>
                  </a:lnTo>
                  <a:lnTo>
                    <a:pt x="227202" y="756538"/>
                  </a:lnTo>
                  <a:lnTo>
                    <a:pt x="188468" y="736980"/>
                  </a:lnTo>
                  <a:lnTo>
                    <a:pt x="152526" y="712723"/>
                  </a:lnTo>
                  <a:lnTo>
                    <a:pt x="119506" y="684021"/>
                  </a:lnTo>
                  <a:lnTo>
                    <a:pt x="89789" y="651382"/>
                  </a:lnTo>
                  <a:lnTo>
                    <a:pt x="63753" y="615060"/>
                  </a:lnTo>
                  <a:lnTo>
                    <a:pt x="41655" y="575437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4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455911" y="5612384"/>
            <a:ext cx="12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f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610355" y="5373623"/>
            <a:ext cx="843280" cy="913130"/>
            <a:chOff x="3610355" y="5373623"/>
            <a:chExt cx="843280" cy="913130"/>
          </a:xfrm>
        </p:grpSpPr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0355" y="5373623"/>
              <a:ext cx="842772" cy="91287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649979" y="5414771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4" h="781685">
                  <a:moveTo>
                    <a:pt x="356489" y="0"/>
                  </a:moveTo>
                  <a:lnTo>
                    <a:pt x="311785" y="3048"/>
                  </a:lnTo>
                  <a:lnTo>
                    <a:pt x="268732" y="11937"/>
                  </a:lnTo>
                  <a:lnTo>
                    <a:pt x="227711" y="26288"/>
                  </a:lnTo>
                  <a:lnTo>
                    <a:pt x="188849" y="45719"/>
                  </a:lnTo>
                  <a:lnTo>
                    <a:pt x="152781" y="69976"/>
                  </a:lnTo>
                  <a:lnTo>
                    <a:pt x="119761" y="98551"/>
                  </a:lnTo>
                  <a:lnTo>
                    <a:pt x="89916" y="131190"/>
                  </a:lnTo>
                  <a:lnTo>
                    <a:pt x="63881" y="167512"/>
                  </a:lnTo>
                  <a:lnTo>
                    <a:pt x="41783" y="207010"/>
                  </a:lnTo>
                  <a:lnTo>
                    <a:pt x="24003" y="249427"/>
                  </a:lnTo>
                  <a:lnTo>
                    <a:pt x="10922" y="294513"/>
                  </a:lnTo>
                  <a:lnTo>
                    <a:pt x="2794" y="341629"/>
                  </a:lnTo>
                  <a:lnTo>
                    <a:pt x="0" y="390651"/>
                  </a:lnTo>
                  <a:lnTo>
                    <a:pt x="2794" y="439674"/>
                  </a:lnTo>
                  <a:lnTo>
                    <a:pt x="10922" y="486790"/>
                  </a:lnTo>
                  <a:lnTo>
                    <a:pt x="24003" y="531876"/>
                  </a:lnTo>
                  <a:lnTo>
                    <a:pt x="41783" y="574293"/>
                  </a:lnTo>
                  <a:lnTo>
                    <a:pt x="63881" y="613790"/>
                  </a:lnTo>
                  <a:lnTo>
                    <a:pt x="89916" y="650113"/>
                  </a:lnTo>
                  <a:lnTo>
                    <a:pt x="119761" y="682751"/>
                  </a:lnTo>
                  <a:lnTo>
                    <a:pt x="152781" y="711326"/>
                  </a:lnTo>
                  <a:lnTo>
                    <a:pt x="188849" y="735583"/>
                  </a:lnTo>
                  <a:lnTo>
                    <a:pt x="227711" y="755014"/>
                  </a:lnTo>
                  <a:lnTo>
                    <a:pt x="268732" y="769365"/>
                  </a:lnTo>
                  <a:lnTo>
                    <a:pt x="311785" y="778255"/>
                  </a:lnTo>
                  <a:lnTo>
                    <a:pt x="356489" y="781303"/>
                  </a:lnTo>
                  <a:lnTo>
                    <a:pt x="401320" y="778255"/>
                  </a:lnTo>
                  <a:lnTo>
                    <a:pt x="444373" y="769365"/>
                  </a:lnTo>
                  <a:lnTo>
                    <a:pt x="485394" y="755014"/>
                  </a:lnTo>
                  <a:lnTo>
                    <a:pt x="524256" y="735583"/>
                  </a:lnTo>
                  <a:lnTo>
                    <a:pt x="560324" y="711326"/>
                  </a:lnTo>
                  <a:lnTo>
                    <a:pt x="593344" y="682751"/>
                  </a:lnTo>
                  <a:lnTo>
                    <a:pt x="623189" y="650113"/>
                  </a:lnTo>
                  <a:lnTo>
                    <a:pt x="649224" y="613790"/>
                  </a:lnTo>
                  <a:lnTo>
                    <a:pt x="671322" y="574293"/>
                  </a:lnTo>
                  <a:lnTo>
                    <a:pt x="689102" y="531876"/>
                  </a:lnTo>
                  <a:lnTo>
                    <a:pt x="702183" y="486790"/>
                  </a:lnTo>
                  <a:lnTo>
                    <a:pt x="710311" y="439674"/>
                  </a:lnTo>
                  <a:lnTo>
                    <a:pt x="713105" y="390651"/>
                  </a:lnTo>
                  <a:lnTo>
                    <a:pt x="710311" y="341629"/>
                  </a:lnTo>
                  <a:lnTo>
                    <a:pt x="702183" y="294513"/>
                  </a:lnTo>
                  <a:lnTo>
                    <a:pt x="689102" y="249427"/>
                  </a:lnTo>
                  <a:lnTo>
                    <a:pt x="671322" y="207010"/>
                  </a:lnTo>
                  <a:lnTo>
                    <a:pt x="649224" y="167512"/>
                  </a:lnTo>
                  <a:lnTo>
                    <a:pt x="623189" y="131190"/>
                  </a:lnTo>
                  <a:lnTo>
                    <a:pt x="593344" y="98551"/>
                  </a:lnTo>
                  <a:lnTo>
                    <a:pt x="560324" y="69976"/>
                  </a:lnTo>
                  <a:lnTo>
                    <a:pt x="524256" y="45719"/>
                  </a:lnTo>
                  <a:lnTo>
                    <a:pt x="485394" y="26288"/>
                  </a:lnTo>
                  <a:lnTo>
                    <a:pt x="444373" y="11937"/>
                  </a:lnTo>
                  <a:lnTo>
                    <a:pt x="401320" y="3048"/>
                  </a:lnTo>
                  <a:lnTo>
                    <a:pt x="356489" y="0"/>
                  </a:lnTo>
                  <a:close/>
                </a:path>
              </a:pathLst>
            </a:custGeom>
            <a:solidFill>
              <a:srgbClr val="82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50741" y="5415533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4" h="781685">
                  <a:moveTo>
                    <a:pt x="0" y="390651"/>
                  </a:moveTo>
                  <a:lnTo>
                    <a:pt x="2794" y="341629"/>
                  </a:lnTo>
                  <a:lnTo>
                    <a:pt x="10922" y="294513"/>
                  </a:lnTo>
                  <a:lnTo>
                    <a:pt x="24003" y="249427"/>
                  </a:lnTo>
                  <a:lnTo>
                    <a:pt x="41783" y="207010"/>
                  </a:lnTo>
                  <a:lnTo>
                    <a:pt x="63881" y="167512"/>
                  </a:lnTo>
                  <a:lnTo>
                    <a:pt x="89916" y="131190"/>
                  </a:lnTo>
                  <a:lnTo>
                    <a:pt x="119761" y="98551"/>
                  </a:lnTo>
                  <a:lnTo>
                    <a:pt x="152781" y="69976"/>
                  </a:lnTo>
                  <a:lnTo>
                    <a:pt x="188849" y="45719"/>
                  </a:lnTo>
                  <a:lnTo>
                    <a:pt x="227711" y="26288"/>
                  </a:lnTo>
                  <a:lnTo>
                    <a:pt x="268732" y="11937"/>
                  </a:lnTo>
                  <a:lnTo>
                    <a:pt x="311785" y="3048"/>
                  </a:lnTo>
                  <a:lnTo>
                    <a:pt x="356488" y="0"/>
                  </a:lnTo>
                  <a:lnTo>
                    <a:pt x="401320" y="3048"/>
                  </a:lnTo>
                  <a:lnTo>
                    <a:pt x="444373" y="11937"/>
                  </a:lnTo>
                  <a:lnTo>
                    <a:pt x="485394" y="26288"/>
                  </a:lnTo>
                  <a:lnTo>
                    <a:pt x="524256" y="45719"/>
                  </a:lnTo>
                  <a:lnTo>
                    <a:pt x="560324" y="69976"/>
                  </a:lnTo>
                  <a:lnTo>
                    <a:pt x="593344" y="98551"/>
                  </a:lnTo>
                  <a:lnTo>
                    <a:pt x="623188" y="131190"/>
                  </a:lnTo>
                  <a:lnTo>
                    <a:pt x="649224" y="167512"/>
                  </a:lnTo>
                  <a:lnTo>
                    <a:pt x="671322" y="207010"/>
                  </a:lnTo>
                  <a:lnTo>
                    <a:pt x="689102" y="249427"/>
                  </a:lnTo>
                  <a:lnTo>
                    <a:pt x="702183" y="294513"/>
                  </a:lnTo>
                  <a:lnTo>
                    <a:pt x="710311" y="341629"/>
                  </a:lnTo>
                  <a:lnTo>
                    <a:pt x="713105" y="390651"/>
                  </a:lnTo>
                  <a:lnTo>
                    <a:pt x="710311" y="439674"/>
                  </a:lnTo>
                  <a:lnTo>
                    <a:pt x="702183" y="486790"/>
                  </a:lnTo>
                  <a:lnTo>
                    <a:pt x="689102" y="531876"/>
                  </a:lnTo>
                  <a:lnTo>
                    <a:pt x="671322" y="574293"/>
                  </a:lnTo>
                  <a:lnTo>
                    <a:pt x="649224" y="613790"/>
                  </a:lnTo>
                  <a:lnTo>
                    <a:pt x="623188" y="650113"/>
                  </a:lnTo>
                  <a:lnTo>
                    <a:pt x="593344" y="682751"/>
                  </a:lnTo>
                  <a:lnTo>
                    <a:pt x="560324" y="711326"/>
                  </a:lnTo>
                  <a:lnTo>
                    <a:pt x="524256" y="735583"/>
                  </a:lnTo>
                  <a:lnTo>
                    <a:pt x="485394" y="755014"/>
                  </a:lnTo>
                  <a:lnTo>
                    <a:pt x="444373" y="769365"/>
                  </a:lnTo>
                  <a:lnTo>
                    <a:pt x="401320" y="778255"/>
                  </a:lnTo>
                  <a:lnTo>
                    <a:pt x="356488" y="781303"/>
                  </a:lnTo>
                  <a:lnTo>
                    <a:pt x="311785" y="778255"/>
                  </a:lnTo>
                  <a:lnTo>
                    <a:pt x="268732" y="769365"/>
                  </a:lnTo>
                  <a:lnTo>
                    <a:pt x="227711" y="755014"/>
                  </a:lnTo>
                  <a:lnTo>
                    <a:pt x="188849" y="735583"/>
                  </a:lnTo>
                  <a:lnTo>
                    <a:pt x="152781" y="711326"/>
                  </a:lnTo>
                  <a:lnTo>
                    <a:pt x="119761" y="682751"/>
                  </a:lnTo>
                  <a:lnTo>
                    <a:pt x="89916" y="650113"/>
                  </a:lnTo>
                  <a:lnTo>
                    <a:pt x="63881" y="613790"/>
                  </a:lnTo>
                  <a:lnTo>
                    <a:pt x="41783" y="574293"/>
                  </a:lnTo>
                  <a:lnTo>
                    <a:pt x="24003" y="531876"/>
                  </a:lnTo>
                  <a:lnTo>
                    <a:pt x="10922" y="486790"/>
                  </a:lnTo>
                  <a:lnTo>
                    <a:pt x="2794" y="439674"/>
                  </a:lnTo>
                  <a:lnTo>
                    <a:pt x="0" y="3906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21378" y="5606541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d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549908" y="8157971"/>
            <a:ext cx="10247630" cy="913130"/>
            <a:chOff x="1549908" y="8157971"/>
            <a:chExt cx="10247630" cy="913130"/>
          </a:xfrm>
        </p:grpSpPr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8516111"/>
              <a:ext cx="10247376" cy="15849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56567" y="8513063"/>
              <a:ext cx="76200" cy="11430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583436" y="8551163"/>
              <a:ext cx="10187940" cy="38100"/>
            </a:xfrm>
            <a:custGeom>
              <a:avLst/>
              <a:gdLst/>
              <a:ahLst/>
              <a:cxnLst/>
              <a:rect l="l" t="t" r="r" b="b"/>
              <a:pathLst>
                <a:path w="10187940" h="38100">
                  <a:moveTo>
                    <a:pt x="1007311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073119" y="38100"/>
                  </a:lnTo>
                  <a:lnTo>
                    <a:pt x="10073119" y="0"/>
                  </a:lnTo>
                  <a:close/>
                </a:path>
                <a:path w="10187940" h="38100">
                  <a:moveTo>
                    <a:pt x="10187432" y="19050"/>
                  </a:moveTo>
                  <a:lnTo>
                    <a:pt x="10149332" y="0"/>
                  </a:lnTo>
                  <a:lnTo>
                    <a:pt x="10092182" y="0"/>
                  </a:lnTo>
                  <a:lnTo>
                    <a:pt x="10092182" y="38100"/>
                  </a:lnTo>
                  <a:lnTo>
                    <a:pt x="10149332" y="38100"/>
                  </a:lnTo>
                  <a:lnTo>
                    <a:pt x="10187432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6528" y="8157971"/>
              <a:ext cx="844296" cy="91287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026152" y="8197595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3" y="3047"/>
                  </a:lnTo>
                  <a:lnTo>
                    <a:pt x="269239" y="11937"/>
                  </a:lnTo>
                  <a:lnTo>
                    <a:pt x="228092" y="26288"/>
                  </a:lnTo>
                  <a:lnTo>
                    <a:pt x="189230" y="45846"/>
                  </a:lnTo>
                  <a:lnTo>
                    <a:pt x="153035" y="70103"/>
                  </a:lnTo>
                  <a:lnTo>
                    <a:pt x="119887" y="98805"/>
                  </a:lnTo>
                  <a:lnTo>
                    <a:pt x="90170" y="131444"/>
                  </a:lnTo>
                  <a:lnTo>
                    <a:pt x="64008" y="167766"/>
                  </a:lnTo>
                  <a:lnTo>
                    <a:pt x="41783" y="207390"/>
                  </a:lnTo>
                  <a:lnTo>
                    <a:pt x="24002" y="249935"/>
                  </a:lnTo>
                  <a:lnTo>
                    <a:pt x="10922" y="295020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2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3" y="575436"/>
                  </a:lnTo>
                  <a:lnTo>
                    <a:pt x="64008" y="615060"/>
                  </a:lnTo>
                  <a:lnTo>
                    <a:pt x="90170" y="651382"/>
                  </a:lnTo>
                  <a:lnTo>
                    <a:pt x="119887" y="684021"/>
                  </a:lnTo>
                  <a:lnTo>
                    <a:pt x="153035" y="712723"/>
                  </a:lnTo>
                  <a:lnTo>
                    <a:pt x="189230" y="736980"/>
                  </a:lnTo>
                  <a:lnTo>
                    <a:pt x="228092" y="756538"/>
                  </a:lnTo>
                  <a:lnTo>
                    <a:pt x="269239" y="770889"/>
                  </a:lnTo>
                  <a:lnTo>
                    <a:pt x="312293" y="779779"/>
                  </a:lnTo>
                  <a:lnTo>
                    <a:pt x="357124" y="782827"/>
                  </a:lnTo>
                  <a:lnTo>
                    <a:pt x="401955" y="779779"/>
                  </a:lnTo>
                  <a:lnTo>
                    <a:pt x="445008" y="770889"/>
                  </a:lnTo>
                  <a:lnTo>
                    <a:pt x="486156" y="756538"/>
                  </a:lnTo>
                  <a:lnTo>
                    <a:pt x="525018" y="736980"/>
                  </a:lnTo>
                  <a:lnTo>
                    <a:pt x="561213" y="712723"/>
                  </a:lnTo>
                  <a:lnTo>
                    <a:pt x="594360" y="684021"/>
                  </a:lnTo>
                  <a:lnTo>
                    <a:pt x="624077" y="651382"/>
                  </a:lnTo>
                  <a:lnTo>
                    <a:pt x="650239" y="615060"/>
                  </a:lnTo>
                  <a:lnTo>
                    <a:pt x="672464" y="575436"/>
                  </a:lnTo>
                  <a:lnTo>
                    <a:pt x="690245" y="532891"/>
                  </a:lnTo>
                  <a:lnTo>
                    <a:pt x="703326" y="487806"/>
                  </a:lnTo>
                  <a:lnTo>
                    <a:pt x="711453" y="440562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0"/>
                  </a:lnTo>
                  <a:lnTo>
                    <a:pt x="690245" y="249935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4"/>
                  </a:lnTo>
                  <a:lnTo>
                    <a:pt x="594360" y="98805"/>
                  </a:lnTo>
                  <a:lnTo>
                    <a:pt x="561213" y="70103"/>
                  </a:lnTo>
                  <a:lnTo>
                    <a:pt x="525018" y="45846"/>
                  </a:lnTo>
                  <a:lnTo>
                    <a:pt x="486156" y="26288"/>
                  </a:lnTo>
                  <a:lnTo>
                    <a:pt x="445008" y="11937"/>
                  </a:lnTo>
                  <a:lnTo>
                    <a:pt x="401955" y="3047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26913" y="8198357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4"/>
                  </a:moveTo>
                  <a:lnTo>
                    <a:pt x="2794" y="342265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783" y="207391"/>
                  </a:lnTo>
                  <a:lnTo>
                    <a:pt x="64008" y="167767"/>
                  </a:lnTo>
                  <a:lnTo>
                    <a:pt x="90170" y="131445"/>
                  </a:lnTo>
                  <a:lnTo>
                    <a:pt x="119887" y="98806"/>
                  </a:lnTo>
                  <a:lnTo>
                    <a:pt x="153035" y="70104"/>
                  </a:lnTo>
                  <a:lnTo>
                    <a:pt x="189230" y="45847"/>
                  </a:lnTo>
                  <a:lnTo>
                    <a:pt x="228091" y="26289"/>
                  </a:lnTo>
                  <a:lnTo>
                    <a:pt x="269239" y="11938"/>
                  </a:lnTo>
                  <a:lnTo>
                    <a:pt x="312293" y="3048"/>
                  </a:lnTo>
                  <a:lnTo>
                    <a:pt x="357124" y="0"/>
                  </a:lnTo>
                  <a:lnTo>
                    <a:pt x="401955" y="3048"/>
                  </a:lnTo>
                  <a:lnTo>
                    <a:pt x="445008" y="11938"/>
                  </a:lnTo>
                  <a:lnTo>
                    <a:pt x="486156" y="26289"/>
                  </a:lnTo>
                  <a:lnTo>
                    <a:pt x="525018" y="45847"/>
                  </a:lnTo>
                  <a:lnTo>
                    <a:pt x="561213" y="70104"/>
                  </a:lnTo>
                  <a:lnTo>
                    <a:pt x="594360" y="98806"/>
                  </a:lnTo>
                  <a:lnTo>
                    <a:pt x="624077" y="131445"/>
                  </a:lnTo>
                  <a:lnTo>
                    <a:pt x="650239" y="167767"/>
                  </a:lnTo>
                  <a:lnTo>
                    <a:pt x="672464" y="207391"/>
                  </a:lnTo>
                  <a:lnTo>
                    <a:pt x="690245" y="249936"/>
                  </a:lnTo>
                  <a:lnTo>
                    <a:pt x="703326" y="295021"/>
                  </a:lnTo>
                  <a:lnTo>
                    <a:pt x="711453" y="342265"/>
                  </a:lnTo>
                  <a:lnTo>
                    <a:pt x="714248" y="391414"/>
                  </a:lnTo>
                  <a:lnTo>
                    <a:pt x="711453" y="440563"/>
                  </a:lnTo>
                  <a:lnTo>
                    <a:pt x="703326" y="487807"/>
                  </a:lnTo>
                  <a:lnTo>
                    <a:pt x="690245" y="532892"/>
                  </a:lnTo>
                  <a:lnTo>
                    <a:pt x="672464" y="575437"/>
                  </a:lnTo>
                  <a:lnTo>
                    <a:pt x="650239" y="615061"/>
                  </a:lnTo>
                  <a:lnTo>
                    <a:pt x="624077" y="651383"/>
                  </a:lnTo>
                  <a:lnTo>
                    <a:pt x="594360" y="684022"/>
                  </a:lnTo>
                  <a:lnTo>
                    <a:pt x="561213" y="712724"/>
                  </a:lnTo>
                  <a:lnTo>
                    <a:pt x="525018" y="736981"/>
                  </a:lnTo>
                  <a:lnTo>
                    <a:pt x="486156" y="756539"/>
                  </a:lnTo>
                  <a:lnTo>
                    <a:pt x="445008" y="770890"/>
                  </a:lnTo>
                  <a:lnTo>
                    <a:pt x="401955" y="779780"/>
                  </a:lnTo>
                  <a:lnTo>
                    <a:pt x="357124" y="782828"/>
                  </a:lnTo>
                  <a:lnTo>
                    <a:pt x="312293" y="779780"/>
                  </a:lnTo>
                  <a:lnTo>
                    <a:pt x="269239" y="770890"/>
                  </a:lnTo>
                  <a:lnTo>
                    <a:pt x="228091" y="756539"/>
                  </a:lnTo>
                  <a:lnTo>
                    <a:pt x="189230" y="736981"/>
                  </a:lnTo>
                  <a:lnTo>
                    <a:pt x="153035" y="712724"/>
                  </a:lnTo>
                  <a:lnTo>
                    <a:pt x="119887" y="684022"/>
                  </a:lnTo>
                  <a:lnTo>
                    <a:pt x="90170" y="651383"/>
                  </a:lnTo>
                  <a:lnTo>
                    <a:pt x="64008" y="615061"/>
                  </a:lnTo>
                  <a:lnTo>
                    <a:pt x="41783" y="575437"/>
                  </a:lnTo>
                  <a:lnTo>
                    <a:pt x="24002" y="532892"/>
                  </a:lnTo>
                  <a:lnTo>
                    <a:pt x="10922" y="487807"/>
                  </a:lnTo>
                  <a:lnTo>
                    <a:pt x="2794" y="440563"/>
                  </a:lnTo>
                  <a:lnTo>
                    <a:pt x="0" y="39141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296661" y="8391906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b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738871" y="8157971"/>
            <a:ext cx="844550" cy="913130"/>
            <a:chOff x="7738871" y="8157971"/>
            <a:chExt cx="844550" cy="913130"/>
          </a:xfrm>
        </p:grpSpPr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38871" y="8157971"/>
              <a:ext cx="844296" cy="912875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778495" y="8197595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3" y="3047"/>
                  </a:lnTo>
                  <a:lnTo>
                    <a:pt x="269239" y="11937"/>
                  </a:lnTo>
                  <a:lnTo>
                    <a:pt x="228092" y="26288"/>
                  </a:lnTo>
                  <a:lnTo>
                    <a:pt x="189229" y="45846"/>
                  </a:lnTo>
                  <a:lnTo>
                    <a:pt x="153034" y="70103"/>
                  </a:lnTo>
                  <a:lnTo>
                    <a:pt x="119887" y="98805"/>
                  </a:lnTo>
                  <a:lnTo>
                    <a:pt x="90170" y="131444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5"/>
                  </a:lnTo>
                  <a:lnTo>
                    <a:pt x="10922" y="295020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2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2" y="575436"/>
                  </a:lnTo>
                  <a:lnTo>
                    <a:pt x="64007" y="615060"/>
                  </a:lnTo>
                  <a:lnTo>
                    <a:pt x="90170" y="651382"/>
                  </a:lnTo>
                  <a:lnTo>
                    <a:pt x="119887" y="684021"/>
                  </a:lnTo>
                  <a:lnTo>
                    <a:pt x="153034" y="712723"/>
                  </a:lnTo>
                  <a:lnTo>
                    <a:pt x="189229" y="736980"/>
                  </a:lnTo>
                  <a:lnTo>
                    <a:pt x="228092" y="756538"/>
                  </a:lnTo>
                  <a:lnTo>
                    <a:pt x="269239" y="770889"/>
                  </a:lnTo>
                  <a:lnTo>
                    <a:pt x="312293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8" y="736980"/>
                  </a:lnTo>
                  <a:lnTo>
                    <a:pt x="561212" y="712723"/>
                  </a:lnTo>
                  <a:lnTo>
                    <a:pt x="594359" y="684021"/>
                  </a:lnTo>
                  <a:lnTo>
                    <a:pt x="624077" y="651382"/>
                  </a:lnTo>
                  <a:lnTo>
                    <a:pt x="650239" y="615060"/>
                  </a:lnTo>
                  <a:lnTo>
                    <a:pt x="672464" y="575436"/>
                  </a:lnTo>
                  <a:lnTo>
                    <a:pt x="690245" y="532891"/>
                  </a:lnTo>
                  <a:lnTo>
                    <a:pt x="703326" y="487806"/>
                  </a:lnTo>
                  <a:lnTo>
                    <a:pt x="711453" y="440562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0"/>
                  </a:lnTo>
                  <a:lnTo>
                    <a:pt x="690245" y="249935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4"/>
                  </a:lnTo>
                  <a:lnTo>
                    <a:pt x="594359" y="98805"/>
                  </a:lnTo>
                  <a:lnTo>
                    <a:pt x="561212" y="70103"/>
                  </a:lnTo>
                  <a:lnTo>
                    <a:pt x="525018" y="45846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7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79257" y="8198357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4"/>
                  </a:moveTo>
                  <a:lnTo>
                    <a:pt x="2794" y="342265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783" y="207391"/>
                  </a:lnTo>
                  <a:lnTo>
                    <a:pt x="64008" y="167767"/>
                  </a:lnTo>
                  <a:lnTo>
                    <a:pt x="90170" y="131445"/>
                  </a:lnTo>
                  <a:lnTo>
                    <a:pt x="119888" y="98806"/>
                  </a:lnTo>
                  <a:lnTo>
                    <a:pt x="153035" y="70104"/>
                  </a:lnTo>
                  <a:lnTo>
                    <a:pt x="189230" y="45847"/>
                  </a:lnTo>
                  <a:lnTo>
                    <a:pt x="228092" y="26289"/>
                  </a:lnTo>
                  <a:lnTo>
                    <a:pt x="269240" y="11938"/>
                  </a:lnTo>
                  <a:lnTo>
                    <a:pt x="312293" y="3048"/>
                  </a:lnTo>
                  <a:lnTo>
                    <a:pt x="357124" y="0"/>
                  </a:lnTo>
                  <a:lnTo>
                    <a:pt x="401955" y="3048"/>
                  </a:lnTo>
                  <a:lnTo>
                    <a:pt x="445008" y="11938"/>
                  </a:lnTo>
                  <a:lnTo>
                    <a:pt x="486156" y="26289"/>
                  </a:lnTo>
                  <a:lnTo>
                    <a:pt x="525018" y="45847"/>
                  </a:lnTo>
                  <a:lnTo>
                    <a:pt x="561213" y="70104"/>
                  </a:lnTo>
                  <a:lnTo>
                    <a:pt x="594360" y="98806"/>
                  </a:lnTo>
                  <a:lnTo>
                    <a:pt x="624077" y="131445"/>
                  </a:lnTo>
                  <a:lnTo>
                    <a:pt x="650240" y="167767"/>
                  </a:lnTo>
                  <a:lnTo>
                    <a:pt x="672465" y="207391"/>
                  </a:lnTo>
                  <a:lnTo>
                    <a:pt x="690245" y="249936"/>
                  </a:lnTo>
                  <a:lnTo>
                    <a:pt x="703326" y="295021"/>
                  </a:lnTo>
                  <a:lnTo>
                    <a:pt x="711453" y="342265"/>
                  </a:lnTo>
                  <a:lnTo>
                    <a:pt x="714248" y="391414"/>
                  </a:lnTo>
                  <a:lnTo>
                    <a:pt x="711453" y="440563"/>
                  </a:lnTo>
                  <a:lnTo>
                    <a:pt x="703326" y="487807"/>
                  </a:lnTo>
                  <a:lnTo>
                    <a:pt x="690245" y="532892"/>
                  </a:lnTo>
                  <a:lnTo>
                    <a:pt x="672465" y="575437"/>
                  </a:lnTo>
                  <a:lnTo>
                    <a:pt x="650240" y="615061"/>
                  </a:lnTo>
                  <a:lnTo>
                    <a:pt x="624077" y="651383"/>
                  </a:lnTo>
                  <a:lnTo>
                    <a:pt x="594360" y="684022"/>
                  </a:lnTo>
                  <a:lnTo>
                    <a:pt x="561213" y="712724"/>
                  </a:lnTo>
                  <a:lnTo>
                    <a:pt x="525018" y="736981"/>
                  </a:lnTo>
                  <a:lnTo>
                    <a:pt x="486156" y="756539"/>
                  </a:lnTo>
                  <a:lnTo>
                    <a:pt x="445008" y="770890"/>
                  </a:lnTo>
                  <a:lnTo>
                    <a:pt x="401955" y="779780"/>
                  </a:lnTo>
                  <a:lnTo>
                    <a:pt x="357124" y="782828"/>
                  </a:lnTo>
                  <a:lnTo>
                    <a:pt x="312293" y="779780"/>
                  </a:lnTo>
                  <a:lnTo>
                    <a:pt x="269240" y="770890"/>
                  </a:lnTo>
                  <a:lnTo>
                    <a:pt x="228092" y="756539"/>
                  </a:lnTo>
                  <a:lnTo>
                    <a:pt x="189230" y="736981"/>
                  </a:lnTo>
                  <a:lnTo>
                    <a:pt x="153035" y="712724"/>
                  </a:lnTo>
                  <a:lnTo>
                    <a:pt x="119888" y="684022"/>
                  </a:lnTo>
                  <a:lnTo>
                    <a:pt x="90170" y="651383"/>
                  </a:lnTo>
                  <a:lnTo>
                    <a:pt x="64008" y="615061"/>
                  </a:lnTo>
                  <a:lnTo>
                    <a:pt x="41783" y="575437"/>
                  </a:lnTo>
                  <a:lnTo>
                    <a:pt x="24002" y="532892"/>
                  </a:lnTo>
                  <a:lnTo>
                    <a:pt x="10922" y="487807"/>
                  </a:lnTo>
                  <a:lnTo>
                    <a:pt x="2794" y="440563"/>
                  </a:lnTo>
                  <a:lnTo>
                    <a:pt x="0" y="39141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056244" y="839190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c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6362700" y="8157971"/>
            <a:ext cx="4745990" cy="913130"/>
            <a:chOff x="6362700" y="8157971"/>
            <a:chExt cx="4745990" cy="913130"/>
          </a:xfrm>
        </p:grpSpPr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89564" y="8196071"/>
              <a:ext cx="118872" cy="80924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1051285" y="8215121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700" y="8157971"/>
              <a:ext cx="844296" cy="91287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403848" y="8197595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356361" y="0"/>
                  </a:moveTo>
                  <a:lnTo>
                    <a:pt x="311657" y="3047"/>
                  </a:lnTo>
                  <a:lnTo>
                    <a:pt x="268604" y="11937"/>
                  </a:lnTo>
                  <a:lnTo>
                    <a:pt x="227583" y="26288"/>
                  </a:lnTo>
                  <a:lnTo>
                    <a:pt x="188849" y="45846"/>
                  </a:lnTo>
                  <a:lnTo>
                    <a:pt x="152780" y="70103"/>
                  </a:lnTo>
                  <a:lnTo>
                    <a:pt x="119633" y="98805"/>
                  </a:lnTo>
                  <a:lnTo>
                    <a:pt x="89915" y="131444"/>
                  </a:lnTo>
                  <a:lnTo>
                    <a:pt x="63880" y="167766"/>
                  </a:lnTo>
                  <a:lnTo>
                    <a:pt x="41782" y="207390"/>
                  </a:lnTo>
                  <a:lnTo>
                    <a:pt x="24002" y="249935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2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2" y="575436"/>
                  </a:lnTo>
                  <a:lnTo>
                    <a:pt x="63880" y="615060"/>
                  </a:lnTo>
                  <a:lnTo>
                    <a:pt x="89915" y="651382"/>
                  </a:lnTo>
                  <a:lnTo>
                    <a:pt x="119633" y="684021"/>
                  </a:lnTo>
                  <a:lnTo>
                    <a:pt x="152780" y="712723"/>
                  </a:lnTo>
                  <a:lnTo>
                    <a:pt x="188849" y="736980"/>
                  </a:lnTo>
                  <a:lnTo>
                    <a:pt x="227583" y="756538"/>
                  </a:lnTo>
                  <a:lnTo>
                    <a:pt x="268604" y="770889"/>
                  </a:lnTo>
                  <a:lnTo>
                    <a:pt x="311657" y="779779"/>
                  </a:lnTo>
                  <a:lnTo>
                    <a:pt x="356361" y="782827"/>
                  </a:lnTo>
                  <a:lnTo>
                    <a:pt x="401066" y="779779"/>
                  </a:lnTo>
                  <a:lnTo>
                    <a:pt x="444119" y="770889"/>
                  </a:lnTo>
                  <a:lnTo>
                    <a:pt x="485140" y="756538"/>
                  </a:lnTo>
                  <a:lnTo>
                    <a:pt x="523875" y="736980"/>
                  </a:lnTo>
                  <a:lnTo>
                    <a:pt x="559943" y="712723"/>
                  </a:lnTo>
                  <a:lnTo>
                    <a:pt x="593090" y="684021"/>
                  </a:lnTo>
                  <a:lnTo>
                    <a:pt x="622807" y="651382"/>
                  </a:lnTo>
                  <a:lnTo>
                    <a:pt x="648843" y="615060"/>
                  </a:lnTo>
                  <a:lnTo>
                    <a:pt x="670941" y="575436"/>
                  </a:lnTo>
                  <a:lnTo>
                    <a:pt x="688721" y="532891"/>
                  </a:lnTo>
                  <a:lnTo>
                    <a:pt x="701801" y="487806"/>
                  </a:lnTo>
                  <a:lnTo>
                    <a:pt x="709929" y="440562"/>
                  </a:lnTo>
                  <a:lnTo>
                    <a:pt x="712724" y="391413"/>
                  </a:lnTo>
                  <a:lnTo>
                    <a:pt x="709929" y="342264"/>
                  </a:lnTo>
                  <a:lnTo>
                    <a:pt x="701801" y="295020"/>
                  </a:lnTo>
                  <a:lnTo>
                    <a:pt x="688721" y="249935"/>
                  </a:lnTo>
                  <a:lnTo>
                    <a:pt x="670941" y="207390"/>
                  </a:lnTo>
                  <a:lnTo>
                    <a:pt x="648843" y="167766"/>
                  </a:lnTo>
                  <a:lnTo>
                    <a:pt x="622807" y="131444"/>
                  </a:lnTo>
                  <a:lnTo>
                    <a:pt x="593090" y="98805"/>
                  </a:lnTo>
                  <a:lnTo>
                    <a:pt x="559943" y="70103"/>
                  </a:lnTo>
                  <a:lnTo>
                    <a:pt x="523875" y="45846"/>
                  </a:lnTo>
                  <a:lnTo>
                    <a:pt x="485140" y="26288"/>
                  </a:lnTo>
                  <a:lnTo>
                    <a:pt x="444119" y="11937"/>
                  </a:lnTo>
                  <a:lnTo>
                    <a:pt x="401066" y="3047"/>
                  </a:lnTo>
                  <a:lnTo>
                    <a:pt x="356361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04609" y="8198357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0" y="391414"/>
                  </a:moveTo>
                  <a:lnTo>
                    <a:pt x="2793" y="342265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782" y="207391"/>
                  </a:lnTo>
                  <a:lnTo>
                    <a:pt x="63880" y="167767"/>
                  </a:lnTo>
                  <a:lnTo>
                    <a:pt x="89915" y="131445"/>
                  </a:lnTo>
                  <a:lnTo>
                    <a:pt x="119634" y="98806"/>
                  </a:lnTo>
                  <a:lnTo>
                    <a:pt x="152781" y="70104"/>
                  </a:lnTo>
                  <a:lnTo>
                    <a:pt x="188848" y="45847"/>
                  </a:lnTo>
                  <a:lnTo>
                    <a:pt x="227584" y="26289"/>
                  </a:lnTo>
                  <a:lnTo>
                    <a:pt x="268605" y="11938"/>
                  </a:lnTo>
                  <a:lnTo>
                    <a:pt x="311658" y="3048"/>
                  </a:lnTo>
                  <a:lnTo>
                    <a:pt x="356362" y="0"/>
                  </a:lnTo>
                  <a:lnTo>
                    <a:pt x="401065" y="3048"/>
                  </a:lnTo>
                  <a:lnTo>
                    <a:pt x="444118" y="11938"/>
                  </a:lnTo>
                  <a:lnTo>
                    <a:pt x="485139" y="26289"/>
                  </a:lnTo>
                  <a:lnTo>
                    <a:pt x="523874" y="45847"/>
                  </a:lnTo>
                  <a:lnTo>
                    <a:pt x="559942" y="70104"/>
                  </a:lnTo>
                  <a:lnTo>
                    <a:pt x="593089" y="98806"/>
                  </a:lnTo>
                  <a:lnTo>
                    <a:pt x="622808" y="131445"/>
                  </a:lnTo>
                  <a:lnTo>
                    <a:pt x="648842" y="167767"/>
                  </a:lnTo>
                  <a:lnTo>
                    <a:pt x="670940" y="207391"/>
                  </a:lnTo>
                  <a:lnTo>
                    <a:pt x="688720" y="249936"/>
                  </a:lnTo>
                  <a:lnTo>
                    <a:pt x="701801" y="295021"/>
                  </a:lnTo>
                  <a:lnTo>
                    <a:pt x="709930" y="342265"/>
                  </a:lnTo>
                  <a:lnTo>
                    <a:pt x="712723" y="391414"/>
                  </a:lnTo>
                  <a:lnTo>
                    <a:pt x="709930" y="440563"/>
                  </a:lnTo>
                  <a:lnTo>
                    <a:pt x="701801" y="487807"/>
                  </a:lnTo>
                  <a:lnTo>
                    <a:pt x="688720" y="532892"/>
                  </a:lnTo>
                  <a:lnTo>
                    <a:pt x="670940" y="575437"/>
                  </a:lnTo>
                  <a:lnTo>
                    <a:pt x="648842" y="615061"/>
                  </a:lnTo>
                  <a:lnTo>
                    <a:pt x="622808" y="651383"/>
                  </a:lnTo>
                  <a:lnTo>
                    <a:pt x="593089" y="684022"/>
                  </a:lnTo>
                  <a:lnTo>
                    <a:pt x="559942" y="712724"/>
                  </a:lnTo>
                  <a:lnTo>
                    <a:pt x="523874" y="736981"/>
                  </a:lnTo>
                  <a:lnTo>
                    <a:pt x="485139" y="756539"/>
                  </a:lnTo>
                  <a:lnTo>
                    <a:pt x="444118" y="770890"/>
                  </a:lnTo>
                  <a:lnTo>
                    <a:pt x="401065" y="779780"/>
                  </a:lnTo>
                  <a:lnTo>
                    <a:pt x="356362" y="782828"/>
                  </a:lnTo>
                  <a:lnTo>
                    <a:pt x="311658" y="779780"/>
                  </a:lnTo>
                  <a:lnTo>
                    <a:pt x="268605" y="770890"/>
                  </a:lnTo>
                  <a:lnTo>
                    <a:pt x="227584" y="756539"/>
                  </a:lnTo>
                  <a:lnTo>
                    <a:pt x="188848" y="736981"/>
                  </a:lnTo>
                  <a:lnTo>
                    <a:pt x="152781" y="712724"/>
                  </a:lnTo>
                  <a:lnTo>
                    <a:pt x="119634" y="684022"/>
                  </a:lnTo>
                  <a:lnTo>
                    <a:pt x="89915" y="651383"/>
                  </a:lnTo>
                  <a:lnTo>
                    <a:pt x="63880" y="615061"/>
                  </a:lnTo>
                  <a:lnTo>
                    <a:pt x="41782" y="575437"/>
                  </a:lnTo>
                  <a:lnTo>
                    <a:pt x="24002" y="532892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74866" y="8391906"/>
            <a:ext cx="189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e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9116568" y="8157971"/>
            <a:ext cx="843280" cy="913130"/>
            <a:chOff x="9116568" y="8157971"/>
            <a:chExt cx="843280" cy="913130"/>
          </a:xfrm>
        </p:grpSpPr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16568" y="8157971"/>
              <a:ext cx="842772" cy="91287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9157716" y="8197595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4" h="782954">
                  <a:moveTo>
                    <a:pt x="355726" y="0"/>
                  </a:moveTo>
                  <a:lnTo>
                    <a:pt x="311150" y="3047"/>
                  </a:lnTo>
                  <a:lnTo>
                    <a:pt x="268224" y="11937"/>
                  </a:lnTo>
                  <a:lnTo>
                    <a:pt x="227202" y="26288"/>
                  </a:lnTo>
                  <a:lnTo>
                    <a:pt x="188467" y="45846"/>
                  </a:lnTo>
                  <a:lnTo>
                    <a:pt x="152526" y="70103"/>
                  </a:lnTo>
                  <a:lnTo>
                    <a:pt x="119506" y="98805"/>
                  </a:lnTo>
                  <a:lnTo>
                    <a:pt x="89788" y="131444"/>
                  </a:lnTo>
                  <a:lnTo>
                    <a:pt x="63753" y="167766"/>
                  </a:lnTo>
                  <a:lnTo>
                    <a:pt x="41655" y="207390"/>
                  </a:lnTo>
                  <a:lnTo>
                    <a:pt x="24002" y="249935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2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655" y="575436"/>
                  </a:lnTo>
                  <a:lnTo>
                    <a:pt x="63753" y="615060"/>
                  </a:lnTo>
                  <a:lnTo>
                    <a:pt x="89788" y="651382"/>
                  </a:lnTo>
                  <a:lnTo>
                    <a:pt x="119506" y="684021"/>
                  </a:lnTo>
                  <a:lnTo>
                    <a:pt x="152526" y="712723"/>
                  </a:lnTo>
                  <a:lnTo>
                    <a:pt x="188467" y="736980"/>
                  </a:lnTo>
                  <a:lnTo>
                    <a:pt x="227202" y="756538"/>
                  </a:lnTo>
                  <a:lnTo>
                    <a:pt x="268224" y="770889"/>
                  </a:lnTo>
                  <a:lnTo>
                    <a:pt x="311150" y="779779"/>
                  </a:lnTo>
                  <a:lnTo>
                    <a:pt x="355726" y="782827"/>
                  </a:lnTo>
                  <a:lnTo>
                    <a:pt x="400430" y="779779"/>
                  </a:lnTo>
                  <a:lnTo>
                    <a:pt x="443356" y="770889"/>
                  </a:lnTo>
                  <a:lnTo>
                    <a:pt x="484377" y="756538"/>
                  </a:lnTo>
                  <a:lnTo>
                    <a:pt x="522985" y="736980"/>
                  </a:lnTo>
                  <a:lnTo>
                    <a:pt x="559053" y="712723"/>
                  </a:lnTo>
                  <a:lnTo>
                    <a:pt x="592074" y="684021"/>
                  </a:lnTo>
                  <a:lnTo>
                    <a:pt x="621791" y="651382"/>
                  </a:lnTo>
                  <a:lnTo>
                    <a:pt x="647826" y="615060"/>
                  </a:lnTo>
                  <a:lnTo>
                    <a:pt x="669925" y="575436"/>
                  </a:lnTo>
                  <a:lnTo>
                    <a:pt x="687577" y="532891"/>
                  </a:lnTo>
                  <a:lnTo>
                    <a:pt x="700658" y="487806"/>
                  </a:lnTo>
                  <a:lnTo>
                    <a:pt x="708786" y="440562"/>
                  </a:lnTo>
                  <a:lnTo>
                    <a:pt x="711580" y="391413"/>
                  </a:lnTo>
                  <a:lnTo>
                    <a:pt x="708786" y="342264"/>
                  </a:lnTo>
                  <a:lnTo>
                    <a:pt x="700658" y="295020"/>
                  </a:lnTo>
                  <a:lnTo>
                    <a:pt x="687577" y="249935"/>
                  </a:lnTo>
                  <a:lnTo>
                    <a:pt x="669925" y="207390"/>
                  </a:lnTo>
                  <a:lnTo>
                    <a:pt x="647826" y="167766"/>
                  </a:lnTo>
                  <a:lnTo>
                    <a:pt x="621791" y="131444"/>
                  </a:lnTo>
                  <a:lnTo>
                    <a:pt x="592074" y="98805"/>
                  </a:lnTo>
                  <a:lnTo>
                    <a:pt x="559053" y="70103"/>
                  </a:lnTo>
                  <a:lnTo>
                    <a:pt x="522985" y="45846"/>
                  </a:lnTo>
                  <a:lnTo>
                    <a:pt x="484377" y="26288"/>
                  </a:lnTo>
                  <a:lnTo>
                    <a:pt x="443356" y="11937"/>
                  </a:lnTo>
                  <a:lnTo>
                    <a:pt x="400430" y="3047"/>
                  </a:lnTo>
                  <a:lnTo>
                    <a:pt x="355726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158478" y="8198357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4" h="782954">
                  <a:moveTo>
                    <a:pt x="0" y="391414"/>
                  </a:moveTo>
                  <a:lnTo>
                    <a:pt x="2794" y="342265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655" y="207391"/>
                  </a:lnTo>
                  <a:lnTo>
                    <a:pt x="63753" y="167767"/>
                  </a:lnTo>
                  <a:lnTo>
                    <a:pt x="89789" y="131445"/>
                  </a:lnTo>
                  <a:lnTo>
                    <a:pt x="119506" y="98806"/>
                  </a:lnTo>
                  <a:lnTo>
                    <a:pt x="152526" y="70104"/>
                  </a:lnTo>
                  <a:lnTo>
                    <a:pt x="188468" y="45847"/>
                  </a:lnTo>
                  <a:lnTo>
                    <a:pt x="227202" y="26289"/>
                  </a:lnTo>
                  <a:lnTo>
                    <a:pt x="268224" y="11938"/>
                  </a:lnTo>
                  <a:lnTo>
                    <a:pt x="311150" y="3048"/>
                  </a:lnTo>
                  <a:lnTo>
                    <a:pt x="355726" y="0"/>
                  </a:lnTo>
                  <a:lnTo>
                    <a:pt x="400430" y="3048"/>
                  </a:lnTo>
                  <a:lnTo>
                    <a:pt x="443356" y="11938"/>
                  </a:lnTo>
                  <a:lnTo>
                    <a:pt x="484377" y="26289"/>
                  </a:lnTo>
                  <a:lnTo>
                    <a:pt x="522986" y="45847"/>
                  </a:lnTo>
                  <a:lnTo>
                    <a:pt x="559053" y="70104"/>
                  </a:lnTo>
                  <a:lnTo>
                    <a:pt x="592074" y="98806"/>
                  </a:lnTo>
                  <a:lnTo>
                    <a:pt x="621792" y="131445"/>
                  </a:lnTo>
                  <a:lnTo>
                    <a:pt x="647826" y="167767"/>
                  </a:lnTo>
                  <a:lnTo>
                    <a:pt x="669925" y="207391"/>
                  </a:lnTo>
                  <a:lnTo>
                    <a:pt x="687577" y="249936"/>
                  </a:lnTo>
                  <a:lnTo>
                    <a:pt x="700658" y="295021"/>
                  </a:lnTo>
                  <a:lnTo>
                    <a:pt x="708787" y="342265"/>
                  </a:lnTo>
                  <a:lnTo>
                    <a:pt x="711580" y="391414"/>
                  </a:lnTo>
                  <a:lnTo>
                    <a:pt x="708787" y="440563"/>
                  </a:lnTo>
                  <a:lnTo>
                    <a:pt x="700658" y="487807"/>
                  </a:lnTo>
                  <a:lnTo>
                    <a:pt x="687577" y="532892"/>
                  </a:lnTo>
                  <a:lnTo>
                    <a:pt x="669925" y="575437"/>
                  </a:lnTo>
                  <a:lnTo>
                    <a:pt x="647826" y="615061"/>
                  </a:lnTo>
                  <a:lnTo>
                    <a:pt x="621792" y="651383"/>
                  </a:lnTo>
                  <a:lnTo>
                    <a:pt x="592074" y="684022"/>
                  </a:lnTo>
                  <a:lnTo>
                    <a:pt x="559053" y="712724"/>
                  </a:lnTo>
                  <a:lnTo>
                    <a:pt x="522986" y="736981"/>
                  </a:lnTo>
                  <a:lnTo>
                    <a:pt x="484377" y="756539"/>
                  </a:lnTo>
                  <a:lnTo>
                    <a:pt x="443356" y="770890"/>
                  </a:lnTo>
                  <a:lnTo>
                    <a:pt x="400430" y="779780"/>
                  </a:lnTo>
                  <a:lnTo>
                    <a:pt x="355726" y="782828"/>
                  </a:lnTo>
                  <a:lnTo>
                    <a:pt x="311150" y="779780"/>
                  </a:lnTo>
                  <a:lnTo>
                    <a:pt x="268224" y="770890"/>
                  </a:lnTo>
                  <a:lnTo>
                    <a:pt x="227202" y="756539"/>
                  </a:lnTo>
                  <a:lnTo>
                    <a:pt x="188468" y="736981"/>
                  </a:lnTo>
                  <a:lnTo>
                    <a:pt x="152526" y="712724"/>
                  </a:lnTo>
                  <a:lnTo>
                    <a:pt x="119506" y="684022"/>
                  </a:lnTo>
                  <a:lnTo>
                    <a:pt x="89789" y="651383"/>
                  </a:lnTo>
                  <a:lnTo>
                    <a:pt x="63753" y="615061"/>
                  </a:lnTo>
                  <a:lnTo>
                    <a:pt x="41655" y="575437"/>
                  </a:lnTo>
                  <a:lnTo>
                    <a:pt x="24002" y="532892"/>
                  </a:lnTo>
                  <a:lnTo>
                    <a:pt x="10922" y="487807"/>
                  </a:lnTo>
                  <a:lnTo>
                    <a:pt x="2794" y="440563"/>
                  </a:lnTo>
                  <a:lnTo>
                    <a:pt x="0" y="39141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9455911" y="8391906"/>
            <a:ext cx="122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f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610355" y="8151876"/>
            <a:ext cx="843280" cy="913130"/>
            <a:chOff x="3610355" y="8151876"/>
            <a:chExt cx="843280" cy="913130"/>
          </a:xfrm>
        </p:grpSpPr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0355" y="8151876"/>
              <a:ext cx="842772" cy="912876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649979" y="8193024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4" h="781684">
                  <a:moveTo>
                    <a:pt x="356489" y="0"/>
                  </a:moveTo>
                  <a:lnTo>
                    <a:pt x="311785" y="3048"/>
                  </a:lnTo>
                  <a:lnTo>
                    <a:pt x="268732" y="11937"/>
                  </a:lnTo>
                  <a:lnTo>
                    <a:pt x="227711" y="26288"/>
                  </a:lnTo>
                  <a:lnTo>
                    <a:pt x="188849" y="45719"/>
                  </a:lnTo>
                  <a:lnTo>
                    <a:pt x="152781" y="69976"/>
                  </a:lnTo>
                  <a:lnTo>
                    <a:pt x="119761" y="98551"/>
                  </a:lnTo>
                  <a:lnTo>
                    <a:pt x="89916" y="131190"/>
                  </a:lnTo>
                  <a:lnTo>
                    <a:pt x="63881" y="167512"/>
                  </a:lnTo>
                  <a:lnTo>
                    <a:pt x="41783" y="207009"/>
                  </a:lnTo>
                  <a:lnTo>
                    <a:pt x="24003" y="249427"/>
                  </a:lnTo>
                  <a:lnTo>
                    <a:pt x="10922" y="294513"/>
                  </a:lnTo>
                  <a:lnTo>
                    <a:pt x="2794" y="341630"/>
                  </a:lnTo>
                  <a:lnTo>
                    <a:pt x="0" y="390651"/>
                  </a:lnTo>
                  <a:lnTo>
                    <a:pt x="2794" y="439674"/>
                  </a:lnTo>
                  <a:lnTo>
                    <a:pt x="10922" y="486791"/>
                  </a:lnTo>
                  <a:lnTo>
                    <a:pt x="24003" y="531876"/>
                  </a:lnTo>
                  <a:lnTo>
                    <a:pt x="41783" y="574294"/>
                  </a:lnTo>
                  <a:lnTo>
                    <a:pt x="63881" y="613791"/>
                  </a:lnTo>
                  <a:lnTo>
                    <a:pt x="89916" y="650113"/>
                  </a:lnTo>
                  <a:lnTo>
                    <a:pt x="119761" y="682751"/>
                  </a:lnTo>
                  <a:lnTo>
                    <a:pt x="152781" y="711326"/>
                  </a:lnTo>
                  <a:lnTo>
                    <a:pt x="188849" y="735584"/>
                  </a:lnTo>
                  <a:lnTo>
                    <a:pt x="227711" y="755014"/>
                  </a:lnTo>
                  <a:lnTo>
                    <a:pt x="268732" y="769366"/>
                  </a:lnTo>
                  <a:lnTo>
                    <a:pt x="311785" y="778256"/>
                  </a:lnTo>
                  <a:lnTo>
                    <a:pt x="356489" y="781304"/>
                  </a:lnTo>
                  <a:lnTo>
                    <a:pt x="401320" y="778256"/>
                  </a:lnTo>
                  <a:lnTo>
                    <a:pt x="444373" y="769366"/>
                  </a:lnTo>
                  <a:lnTo>
                    <a:pt x="485394" y="755014"/>
                  </a:lnTo>
                  <a:lnTo>
                    <a:pt x="524256" y="735584"/>
                  </a:lnTo>
                  <a:lnTo>
                    <a:pt x="560324" y="711326"/>
                  </a:lnTo>
                  <a:lnTo>
                    <a:pt x="593344" y="682751"/>
                  </a:lnTo>
                  <a:lnTo>
                    <a:pt x="623189" y="650113"/>
                  </a:lnTo>
                  <a:lnTo>
                    <a:pt x="649224" y="613791"/>
                  </a:lnTo>
                  <a:lnTo>
                    <a:pt x="671322" y="574294"/>
                  </a:lnTo>
                  <a:lnTo>
                    <a:pt x="689102" y="531876"/>
                  </a:lnTo>
                  <a:lnTo>
                    <a:pt x="702183" y="486791"/>
                  </a:lnTo>
                  <a:lnTo>
                    <a:pt x="710311" y="439674"/>
                  </a:lnTo>
                  <a:lnTo>
                    <a:pt x="713105" y="390651"/>
                  </a:lnTo>
                  <a:lnTo>
                    <a:pt x="710311" y="341630"/>
                  </a:lnTo>
                  <a:lnTo>
                    <a:pt x="702183" y="294513"/>
                  </a:lnTo>
                  <a:lnTo>
                    <a:pt x="689102" y="249427"/>
                  </a:lnTo>
                  <a:lnTo>
                    <a:pt x="671322" y="207009"/>
                  </a:lnTo>
                  <a:lnTo>
                    <a:pt x="649224" y="167512"/>
                  </a:lnTo>
                  <a:lnTo>
                    <a:pt x="623189" y="131190"/>
                  </a:lnTo>
                  <a:lnTo>
                    <a:pt x="593344" y="98551"/>
                  </a:lnTo>
                  <a:lnTo>
                    <a:pt x="560324" y="69976"/>
                  </a:lnTo>
                  <a:lnTo>
                    <a:pt x="524256" y="45719"/>
                  </a:lnTo>
                  <a:lnTo>
                    <a:pt x="485394" y="26288"/>
                  </a:lnTo>
                  <a:lnTo>
                    <a:pt x="444373" y="11937"/>
                  </a:lnTo>
                  <a:lnTo>
                    <a:pt x="401320" y="3048"/>
                  </a:lnTo>
                  <a:lnTo>
                    <a:pt x="356489" y="0"/>
                  </a:lnTo>
                  <a:close/>
                </a:path>
              </a:pathLst>
            </a:custGeom>
            <a:solidFill>
              <a:srgbClr val="82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50741" y="8193786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4" h="781684">
                  <a:moveTo>
                    <a:pt x="0" y="390651"/>
                  </a:moveTo>
                  <a:lnTo>
                    <a:pt x="2794" y="341629"/>
                  </a:lnTo>
                  <a:lnTo>
                    <a:pt x="10922" y="294512"/>
                  </a:lnTo>
                  <a:lnTo>
                    <a:pt x="24003" y="249427"/>
                  </a:lnTo>
                  <a:lnTo>
                    <a:pt x="41783" y="207009"/>
                  </a:lnTo>
                  <a:lnTo>
                    <a:pt x="63881" y="167512"/>
                  </a:lnTo>
                  <a:lnTo>
                    <a:pt x="89916" y="131190"/>
                  </a:lnTo>
                  <a:lnTo>
                    <a:pt x="119761" y="98551"/>
                  </a:lnTo>
                  <a:lnTo>
                    <a:pt x="152781" y="69976"/>
                  </a:lnTo>
                  <a:lnTo>
                    <a:pt x="188849" y="45719"/>
                  </a:lnTo>
                  <a:lnTo>
                    <a:pt x="227711" y="26288"/>
                  </a:lnTo>
                  <a:lnTo>
                    <a:pt x="268732" y="11937"/>
                  </a:lnTo>
                  <a:lnTo>
                    <a:pt x="311785" y="3047"/>
                  </a:lnTo>
                  <a:lnTo>
                    <a:pt x="356488" y="0"/>
                  </a:lnTo>
                  <a:lnTo>
                    <a:pt x="401320" y="3047"/>
                  </a:lnTo>
                  <a:lnTo>
                    <a:pt x="444373" y="11937"/>
                  </a:lnTo>
                  <a:lnTo>
                    <a:pt x="485394" y="26288"/>
                  </a:lnTo>
                  <a:lnTo>
                    <a:pt x="524256" y="45719"/>
                  </a:lnTo>
                  <a:lnTo>
                    <a:pt x="560324" y="69976"/>
                  </a:lnTo>
                  <a:lnTo>
                    <a:pt x="593344" y="98551"/>
                  </a:lnTo>
                  <a:lnTo>
                    <a:pt x="623188" y="131190"/>
                  </a:lnTo>
                  <a:lnTo>
                    <a:pt x="649224" y="167512"/>
                  </a:lnTo>
                  <a:lnTo>
                    <a:pt x="671322" y="207009"/>
                  </a:lnTo>
                  <a:lnTo>
                    <a:pt x="689102" y="249427"/>
                  </a:lnTo>
                  <a:lnTo>
                    <a:pt x="702183" y="294512"/>
                  </a:lnTo>
                  <a:lnTo>
                    <a:pt x="710311" y="341629"/>
                  </a:lnTo>
                  <a:lnTo>
                    <a:pt x="713105" y="390651"/>
                  </a:lnTo>
                  <a:lnTo>
                    <a:pt x="710311" y="439673"/>
                  </a:lnTo>
                  <a:lnTo>
                    <a:pt x="702183" y="486790"/>
                  </a:lnTo>
                  <a:lnTo>
                    <a:pt x="689102" y="531875"/>
                  </a:lnTo>
                  <a:lnTo>
                    <a:pt x="671322" y="574293"/>
                  </a:lnTo>
                  <a:lnTo>
                    <a:pt x="649224" y="613790"/>
                  </a:lnTo>
                  <a:lnTo>
                    <a:pt x="623188" y="650112"/>
                  </a:lnTo>
                  <a:lnTo>
                    <a:pt x="593344" y="682751"/>
                  </a:lnTo>
                  <a:lnTo>
                    <a:pt x="560324" y="711326"/>
                  </a:lnTo>
                  <a:lnTo>
                    <a:pt x="524256" y="735583"/>
                  </a:lnTo>
                  <a:lnTo>
                    <a:pt x="485394" y="755014"/>
                  </a:lnTo>
                  <a:lnTo>
                    <a:pt x="444373" y="769365"/>
                  </a:lnTo>
                  <a:lnTo>
                    <a:pt x="401320" y="778255"/>
                  </a:lnTo>
                  <a:lnTo>
                    <a:pt x="356488" y="781303"/>
                  </a:lnTo>
                  <a:lnTo>
                    <a:pt x="311785" y="778255"/>
                  </a:lnTo>
                  <a:lnTo>
                    <a:pt x="268732" y="769365"/>
                  </a:lnTo>
                  <a:lnTo>
                    <a:pt x="227711" y="755014"/>
                  </a:lnTo>
                  <a:lnTo>
                    <a:pt x="188849" y="735583"/>
                  </a:lnTo>
                  <a:lnTo>
                    <a:pt x="152781" y="711326"/>
                  </a:lnTo>
                  <a:lnTo>
                    <a:pt x="119761" y="682751"/>
                  </a:lnTo>
                  <a:lnTo>
                    <a:pt x="89916" y="650112"/>
                  </a:lnTo>
                  <a:lnTo>
                    <a:pt x="63881" y="613790"/>
                  </a:lnTo>
                  <a:lnTo>
                    <a:pt x="41783" y="574293"/>
                  </a:lnTo>
                  <a:lnTo>
                    <a:pt x="24003" y="531875"/>
                  </a:lnTo>
                  <a:lnTo>
                    <a:pt x="10922" y="486790"/>
                  </a:lnTo>
                  <a:lnTo>
                    <a:pt x="2794" y="439673"/>
                  </a:lnTo>
                  <a:lnTo>
                    <a:pt x="0" y="3906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3921378" y="8386064"/>
            <a:ext cx="189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d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2232660" y="8151876"/>
            <a:ext cx="844550" cy="913130"/>
            <a:chOff x="2232660" y="8151876"/>
            <a:chExt cx="844550" cy="913130"/>
          </a:xfrm>
        </p:grpSpPr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2660" y="8151876"/>
              <a:ext cx="844296" cy="91287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273808" y="8193024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4">
                  <a:moveTo>
                    <a:pt x="356362" y="0"/>
                  </a:moveTo>
                  <a:lnTo>
                    <a:pt x="311658" y="3048"/>
                  </a:lnTo>
                  <a:lnTo>
                    <a:pt x="268605" y="11937"/>
                  </a:lnTo>
                  <a:lnTo>
                    <a:pt x="227584" y="26288"/>
                  </a:lnTo>
                  <a:lnTo>
                    <a:pt x="188849" y="45719"/>
                  </a:lnTo>
                  <a:lnTo>
                    <a:pt x="152781" y="69976"/>
                  </a:lnTo>
                  <a:lnTo>
                    <a:pt x="119634" y="98551"/>
                  </a:lnTo>
                  <a:lnTo>
                    <a:pt x="89916" y="131190"/>
                  </a:lnTo>
                  <a:lnTo>
                    <a:pt x="63881" y="167512"/>
                  </a:lnTo>
                  <a:lnTo>
                    <a:pt x="41783" y="207009"/>
                  </a:lnTo>
                  <a:lnTo>
                    <a:pt x="24003" y="249427"/>
                  </a:lnTo>
                  <a:lnTo>
                    <a:pt x="10922" y="294513"/>
                  </a:lnTo>
                  <a:lnTo>
                    <a:pt x="2793" y="341630"/>
                  </a:lnTo>
                  <a:lnTo>
                    <a:pt x="0" y="390651"/>
                  </a:lnTo>
                  <a:lnTo>
                    <a:pt x="2793" y="439674"/>
                  </a:lnTo>
                  <a:lnTo>
                    <a:pt x="10922" y="486791"/>
                  </a:lnTo>
                  <a:lnTo>
                    <a:pt x="24003" y="531876"/>
                  </a:lnTo>
                  <a:lnTo>
                    <a:pt x="41783" y="574294"/>
                  </a:lnTo>
                  <a:lnTo>
                    <a:pt x="63881" y="613791"/>
                  </a:lnTo>
                  <a:lnTo>
                    <a:pt x="89916" y="650113"/>
                  </a:lnTo>
                  <a:lnTo>
                    <a:pt x="119634" y="682751"/>
                  </a:lnTo>
                  <a:lnTo>
                    <a:pt x="152781" y="711326"/>
                  </a:lnTo>
                  <a:lnTo>
                    <a:pt x="188849" y="735584"/>
                  </a:lnTo>
                  <a:lnTo>
                    <a:pt x="227584" y="755014"/>
                  </a:lnTo>
                  <a:lnTo>
                    <a:pt x="268605" y="769366"/>
                  </a:lnTo>
                  <a:lnTo>
                    <a:pt x="311658" y="778256"/>
                  </a:lnTo>
                  <a:lnTo>
                    <a:pt x="356362" y="781304"/>
                  </a:lnTo>
                  <a:lnTo>
                    <a:pt x="401066" y="778256"/>
                  </a:lnTo>
                  <a:lnTo>
                    <a:pt x="444119" y="769366"/>
                  </a:lnTo>
                  <a:lnTo>
                    <a:pt x="485140" y="755014"/>
                  </a:lnTo>
                  <a:lnTo>
                    <a:pt x="523875" y="735584"/>
                  </a:lnTo>
                  <a:lnTo>
                    <a:pt x="559943" y="711326"/>
                  </a:lnTo>
                  <a:lnTo>
                    <a:pt x="593090" y="682751"/>
                  </a:lnTo>
                  <a:lnTo>
                    <a:pt x="622808" y="650113"/>
                  </a:lnTo>
                  <a:lnTo>
                    <a:pt x="648843" y="613791"/>
                  </a:lnTo>
                  <a:lnTo>
                    <a:pt x="670941" y="574294"/>
                  </a:lnTo>
                  <a:lnTo>
                    <a:pt x="688721" y="531876"/>
                  </a:lnTo>
                  <a:lnTo>
                    <a:pt x="701802" y="486791"/>
                  </a:lnTo>
                  <a:lnTo>
                    <a:pt x="709930" y="439674"/>
                  </a:lnTo>
                  <a:lnTo>
                    <a:pt x="712724" y="390651"/>
                  </a:lnTo>
                  <a:lnTo>
                    <a:pt x="709930" y="341630"/>
                  </a:lnTo>
                  <a:lnTo>
                    <a:pt x="701802" y="294513"/>
                  </a:lnTo>
                  <a:lnTo>
                    <a:pt x="688721" y="249427"/>
                  </a:lnTo>
                  <a:lnTo>
                    <a:pt x="670941" y="207009"/>
                  </a:lnTo>
                  <a:lnTo>
                    <a:pt x="648843" y="167512"/>
                  </a:lnTo>
                  <a:lnTo>
                    <a:pt x="622808" y="131190"/>
                  </a:lnTo>
                  <a:lnTo>
                    <a:pt x="593090" y="98551"/>
                  </a:lnTo>
                  <a:lnTo>
                    <a:pt x="559943" y="69976"/>
                  </a:lnTo>
                  <a:lnTo>
                    <a:pt x="523875" y="45719"/>
                  </a:lnTo>
                  <a:lnTo>
                    <a:pt x="485140" y="26288"/>
                  </a:lnTo>
                  <a:lnTo>
                    <a:pt x="444119" y="11937"/>
                  </a:lnTo>
                  <a:lnTo>
                    <a:pt x="401066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74570" y="8193786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4">
                  <a:moveTo>
                    <a:pt x="0" y="390651"/>
                  </a:moveTo>
                  <a:lnTo>
                    <a:pt x="2793" y="341629"/>
                  </a:lnTo>
                  <a:lnTo>
                    <a:pt x="10922" y="294512"/>
                  </a:lnTo>
                  <a:lnTo>
                    <a:pt x="24003" y="249427"/>
                  </a:lnTo>
                  <a:lnTo>
                    <a:pt x="41782" y="207009"/>
                  </a:lnTo>
                  <a:lnTo>
                    <a:pt x="63881" y="167512"/>
                  </a:lnTo>
                  <a:lnTo>
                    <a:pt x="89916" y="131190"/>
                  </a:lnTo>
                  <a:lnTo>
                    <a:pt x="119634" y="98551"/>
                  </a:lnTo>
                  <a:lnTo>
                    <a:pt x="152781" y="69976"/>
                  </a:lnTo>
                  <a:lnTo>
                    <a:pt x="188849" y="45719"/>
                  </a:lnTo>
                  <a:lnTo>
                    <a:pt x="227584" y="26288"/>
                  </a:lnTo>
                  <a:lnTo>
                    <a:pt x="268605" y="11937"/>
                  </a:lnTo>
                  <a:lnTo>
                    <a:pt x="311657" y="3047"/>
                  </a:lnTo>
                  <a:lnTo>
                    <a:pt x="356362" y="0"/>
                  </a:lnTo>
                  <a:lnTo>
                    <a:pt x="401066" y="3047"/>
                  </a:lnTo>
                  <a:lnTo>
                    <a:pt x="444119" y="11937"/>
                  </a:lnTo>
                  <a:lnTo>
                    <a:pt x="485140" y="26288"/>
                  </a:lnTo>
                  <a:lnTo>
                    <a:pt x="523875" y="45719"/>
                  </a:lnTo>
                  <a:lnTo>
                    <a:pt x="559943" y="69976"/>
                  </a:lnTo>
                  <a:lnTo>
                    <a:pt x="593090" y="98551"/>
                  </a:lnTo>
                  <a:lnTo>
                    <a:pt x="622807" y="131190"/>
                  </a:lnTo>
                  <a:lnTo>
                    <a:pt x="648843" y="167512"/>
                  </a:lnTo>
                  <a:lnTo>
                    <a:pt x="670941" y="207009"/>
                  </a:lnTo>
                  <a:lnTo>
                    <a:pt x="688721" y="249427"/>
                  </a:lnTo>
                  <a:lnTo>
                    <a:pt x="701802" y="294512"/>
                  </a:lnTo>
                  <a:lnTo>
                    <a:pt x="709930" y="341629"/>
                  </a:lnTo>
                  <a:lnTo>
                    <a:pt x="712724" y="390651"/>
                  </a:lnTo>
                  <a:lnTo>
                    <a:pt x="709930" y="439673"/>
                  </a:lnTo>
                  <a:lnTo>
                    <a:pt x="701802" y="486790"/>
                  </a:lnTo>
                  <a:lnTo>
                    <a:pt x="688721" y="531875"/>
                  </a:lnTo>
                  <a:lnTo>
                    <a:pt x="670941" y="574293"/>
                  </a:lnTo>
                  <a:lnTo>
                    <a:pt x="648843" y="613790"/>
                  </a:lnTo>
                  <a:lnTo>
                    <a:pt x="622807" y="650112"/>
                  </a:lnTo>
                  <a:lnTo>
                    <a:pt x="593090" y="682751"/>
                  </a:lnTo>
                  <a:lnTo>
                    <a:pt x="559943" y="711326"/>
                  </a:lnTo>
                  <a:lnTo>
                    <a:pt x="523875" y="735583"/>
                  </a:lnTo>
                  <a:lnTo>
                    <a:pt x="485140" y="755014"/>
                  </a:lnTo>
                  <a:lnTo>
                    <a:pt x="444119" y="769365"/>
                  </a:lnTo>
                  <a:lnTo>
                    <a:pt x="401066" y="778255"/>
                  </a:lnTo>
                  <a:lnTo>
                    <a:pt x="356362" y="781303"/>
                  </a:lnTo>
                  <a:lnTo>
                    <a:pt x="311657" y="778255"/>
                  </a:lnTo>
                  <a:lnTo>
                    <a:pt x="268605" y="769365"/>
                  </a:lnTo>
                  <a:lnTo>
                    <a:pt x="227584" y="755014"/>
                  </a:lnTo>
                  <a:lnTo>
                    <a:pt x="188849" y="735583"/>
                  </a:lnTo>
                  <a:lnTo>
                    <a:pt x="152781" y="711326"/>
                  </a:lnTo>
                  <a:lnTo>
                    <a:pt x="119634" y="682751"/>
                  </a:lnTo>
                  <a:lnTo>
                    <a:pt x="89916" y="650112"/>
                  </a:lnTo>
                  <a:lnTo>
                    <a:pt x="63881" y="613790"/>
                  </a:lnTo>
                  <a:lnTo>
                    <a:pt x="41782" y="574293"/>
                  </a:lnTo>
                  <a:lnTo>
                    <a:pt x="24003" y="531875"/>
                  </a:lnTo>
                  <a:lnTo>
                    <a:pt x="10922" y="486790"/>
                  </a:lnTo>
                  <a:lnTo>
                    <a:pt x="2793" y="439673"/>
                  </a:lnTo>
                  <a:lnTo>
                    <a:pt x="0" y="3906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2544572" y="8386064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2518135" y="4785559"/>
            <a:ext cx="4919980" cy="2788920"/>
            <a:chOff x="12518135" y="4785559"/>
            <a:chExt cx="4919980" cy="2788920"/>
          </a:xfrm>
        </p:grpSpPr>
        <p:pic>
          <p:nvPicPr>
            <p:cNvPr id="86" name="object 8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518135" y="4785559"/>
              <a:ext cx="4919472" cy="2788720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2548615" y="4802123"/>
              <a:ext cx="4808220" cy="2691130"/>
            </a:xfrm>
            <a:custGeom>
              <a:avLst/>
              <a:gdLst/>
              <a:ahLst/>
              <a:cxnLst/>
              <a:rect l="l" t="t" r="r" b="b"/>
              <a:pathLst>
                <a:path w="4808219" h="2691129">
                  <a:moveTo>
                    <a:pt x="4359274" y="0"/>
                  </a:moveTo>
                  <a:lnTo>
                    <a:pt x="448690" y="0"/>
                  </a:lnTo>
                  <a:lnTo>
                    <a:pt x="399795" y="2666"/>
                  </a:lnTo>
                  <a:lnTo>
                    <a:pt x="352425" y="10287"/>
                  </a:lnTo>
                  <a:lnTo>
                    <a:pt x="306831" y="22860"/>
                  </a:lnTo>
                  <a:lnTo>
                    <a:pt x="263398" y="39877"/>
                  </a:lnTo>
                  <a:lnTo>
                    <a:pt x="222250" y="61213"/>
                  </a:lnTo>
                  <a:lnTo>
                    <a:pt x="183641" y="86487"/>
                  </a:lnTo>
                  <a:lnTo>
                    <a:pt x="148081" y="115570"/>
                  </a:lnTo>
                  <a:lnTo>
                    <a:pt x="115569" y="147954"/>
                  </a:lnTo>
                  <a:lnTo>
                    <a:pt x="86613" y="183641"/>
                  </a:lnTo>
                  <a:lnTo>
                    <a:pt x="61213" y="222123"/>
                  </a:lnTo>
                  <a:lnTo>
                    <a:pt x="39877" y="263271"/>
                  </a:lnTo>
                  <a:lnTo>
                    <a:pt x="22859" y="306704"/>
                  </a:lnTo>
                  <a:lnTo>
                    <a:pt x="10286" y="352298"/>
                  </a:lnTo>
                  <a:lnTo>
                    <a:pt x="2666" y="399668"/>
                  </a:lnTo>
                  <a:lnTo>
                    <a:pt x="0" y="448437"/>
                  </a:lnTo>
                  <a:lnTo>
                    <a:pt x="0" y="2242439"/>
                  </a:lnTo>
                  <a:lnTo>
                    <a:pt x="2666" y="2291334"/>
                  </a:lnTo>
                  <a:lnTo>
                    <a:pt x="10286" y="2338705"/>
                  </a:lnTo>
                  <a:lnTo>
                    <a:pt x="22859" y="2384298"/>
                  </a:lnTo>
                  <a:lnTo>
                    <a:pt x="39877" y="2427732"/>
                  </a:lnTo>
                  <a:lnTo>
                    <a:pt x="61213" y="2468880"/>
                  </a:lnTo>
                  <a:lnTo>
                    <a:pt x="86613" y="2507361"/>
                  </a:lnTo>
                  <a:lnTo>
                    <a:pt x="115569" y="2543048"/>
                  </a:lnTo>
                  <a:lnTo>
                    <a:pt x="148081" y="2575433"/>
                  </a:lnTo>
                  <a:lnTo>
                    <a:pt x="183641" y="2604516"/>
                  </a:lnTo>
                  <a:lnTo>
                    <a:pt x="222250" y="2629789"/>
                  </a:lnTo>
                  <a:lnTo>
                    <a:pt x="263398" y="2651125"/>
                  </a:lnTo>
                  <a:lnTo>
                    <a:pt x="306831" y="2668143"/>
                  </a:lnTo>
                  <a:lnTo>
                    <a:pt x="352425" y="2680716"/>
                  </a:lnTo>
                  <a:lnTo>
                    <a:pt x="399795" y="2688336"/>
                  </a:lnTo>
                  <a:lnTo>
                    <a:pt x="448690" y="2691003"/>
                  </a:lnTo>
                  <a:lnTo>
                    <a:pt x="4359274" y="2691003"/>
                  </a:lnTo>
                  <a:lnTo>
                    <a:pt x="4408170" y="2688336"/>
                  </a:lnTo>
                  <a:lnTo>
                    <a:pt x="4455541" y="2680716"/>
                  </a:lnTo>
                  <a:lnTo>
                    <a:pt x="4501133" y="2668143"/>
                  </a:lnTo>
                  <a:lnTo>
                    <a:pt x="4544568" y="2651125"/>
                  </a:lnTo>
                  <a:lnTo>
                    <a:pt x="4585716" y="2629789"/>
                  </a:lnTo>
                  <a:lnTo>
                    <a:pt x="4624324" y="2604516"/>
                  </a:lnTo>
                  <a:lnTo>
                    <a:pt x="4659883" y="2575433"/>
                  </a:lnTo>
                  <a:lnTo>
                    <a:pt x="4692395" y="2543048"/>
                  </a:lnTo>
                  <a:lnTo>
                    <a:pt x="4721351" y="2507361"/>
                  </a:lnTo>
                  <a:lnTo>
                    <a:pt x="4746751" y="2468880"/>
                  </a:lnTo>
                  <a:lnTo>
                    <a:pt x="4768087" y="2427732"/>
                  </a:lnTo>
                  <a:lnTo>
                    <a:pt x="4785105" y="2384298"/>
                  </a:lnTo>
                  <a:lnTo>
                    <a:pt x="4797678" y="2338705"/>
                  </a:lnTo>
                  <a:lnTo>
                    <a:pt x="4805299" y="2291334"/>
                  </a:lnTo>
                  <a:lnTo>
                    <a:pt x="4807966" y="2242439"/>
                  </a:lnTo>
                  <a:lnTo>
                    <a:pt x="4807966" y="448437"/>
                  </a:lnTo>
                  <a:lnTo>
                    <a:pt x="4805299" y="399668"/>
                  </a:lnTo>
                  <a:lnTo>
                    <a:pt x="4797678" y="352298"/>
                  </a:lnTo>
                  <a:lnTo>
                    <a:pt x="4785105" y="306704"/>
                  </a:lnTo>
                  <a:lnTo>
                    <a:pt x="4768087" y="263271"/>
                  </a:lnTo>
                  <a:lnTo>
                    <a:pt x="4746751" y="222123"/>
                  </a:lnTo>
                  <a:lnTo>
                    <a:pt x="4721351" y="183641"/>
                  </a:lnTo>
                  <a:lnTo>
                    <a:pt x="4692395" y="147954"/>
                  </a:lnTo>
                  <a:lnTo>
                    <a:pt x="4659883" y="115570"/>
                  </a:lnTo>
                  <a:lnTo>
                    <a:pt x="4624324" y="86487"/>
                  </a:lnTo>
                  <a:lnTo>
                    <a:pt x="4585716" y="61213"/>
                  </a:lnTo>
                  <a:lnTo>
                    <a:pt x="4544568" y="39877"/>
                  </a:lnTo>
                  <a:lnTo>
                    <a:pt x="4501133" y="22860"/>
                  </a:lnTo>
                  <a:lnTo>
                    <a:pt x="4455541" y="10287"/>
                  </a:lnTo>
                  <a:lnTo>
                    <a:pt x="4408170" y="2666"/>
                  </a:lnTo>
                  <a:lnTo>
                    <a:pt x="4359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549377" y="4802885"/>
              <a:ext cx="4808220" cy="2691130"/>
            </a:xfrm>
            <a:custGeom>
              <a:avLst/>
              <a:gdLst/>
              <a:ahLst/>
              <a:cxnLst/>
              <a:rect l="l" t="t" r="r" b="b"/>
              <a:pathLst>
                <a:path w="4808219" h="2691129">
                  <a:moveTo>
                    <a:pt x="0" y="448437"/>
                  </a:moveTo>
                  <a:lnTo>
                    <a:pt x="2667" y="399668"/>
                  </a:lnTo>
                  <a:lnTo>
                    <a:pt x="10287" y="352298"/>
                  </a:lnTo>
                  <a:lnTo>
                    <a:pt x="22860" y="306704"/>
                  </a:lnTo>
                  <a:lnTo>
                    <a:pt x="39877" y="263271"/>
                  </a:lnTo>
                  <a:lnTo>
                    <a:pt x="61214" y="222123"/>
                  </a:lnTo>
                  <a:lnTo>
                    <a:pt x="86614" y="183641"/>
                  </a:lnTo>
                  <a:lnTo>
                    <a:pt x="115570" y="147954"/>
                  </a:lnTo>
                  <a:lnTo>
                    <a:pt x="148081" y="115569"/>
                  </a:lnTo>
                  <a:lnTo>
                    <a:pt x="183642" y="86487"/>
                  </a:lnTo>
                  <a:lnTo>
                    <a:pt x="222250" y="61213"/>
                  </a:lnTo>
                  <a:lnTo>
                    <a:pt x="263398" y="39877"/>
                  </a:lnTo>
                  <a:lnTo>
                    <a:pt x="306831" y="22860"/>
                  </a:lnTo>
                  <a:lnTo>
                    <a:pt x="352425" y="10287"/>
                  </a:lnTo>
                  <a:lnTo>
                    <a:pt x="399796" y="2666"/>
                  </a:lnTo>
                  <a:lnTo>
                    <a:pt x="448691" y="0"/>
                  </a:lnTo>
                  <a:lnTo>
                    <a:pt x="4359275" y="0"/>
                  </a:lnTo>
                  <a:lnTo>
                    <a:pt x="4408170" y="2666"/>
                  </a:lnTo>
                  <a:lnTo>
                    <a:pt x="4455541" y="10287"/>
                  </a:lnTo>
                  <a:lnTo>
                    <a:pt x="4501133" y="22860"/>
                  </a:lnTo>
                  <a:lnTo>
                    <a:pt x="4544568" y="39877"/>
                  </a:lnTo>
                  <a:lnTo>
                    <a:pt x="4585716" y="61213"/>
                  </a:lnTo>
                  <a:lnTo>
                    <a:pt x="4624324" y="86487"/>
                  </a:lnTo>
                  <a:lnTo>
                    <a:pt x="4659883" y="115569"/>
                  </a:lnTo>
                  <a:lnTo>
                    <a:pt x="4692395" y="147954"/>
                  </a:lnTo>
                  <a:lnTo>
                    <a:pt x="4721352" y="183641"/>
                  </a:lnTo>
                  <a:lnTo>
                    <a:pt x="4746752" y="222123"/>
                  </a:lnTo>
                  <a:lnTo>
                    <a:pt x="4768087" y="263271"/>
                  </a:lnTo>
                  <a:lnTo>
                    <a:pt x="4785106" y="306704"/>
                  </a:lnTo>
                  <a:lnTo>
                    <a:pt x="4797679" y="352298"/>
                  </a:lnTo>
                  <a:lnTo>
                    <a:pt x="4805299" y="399668"/>
                  </a:lnTo>
                  <a:lnTo>
                    <a:pt x="4807966" y="448437"/>
                  </a:lnTo>
                  <a:lnTo>
                    <a:pt x="4807966" y="2242439"/>
                  </a:lnTo>
                  <a:lnTo>
                    <a:pt x="4805299" y="2291334"/>
                  </a:lnTo>
                  <a:lnTo>
                    <a:pt x="4797679" y="2338705"/>
                  </a:lnTo>
                  <a:lnTo>
                    <a:pt x="4785106" y="2384297"/>
                  </a:lnTo>
                  <a:lnTo>
                    <a:pt x="4768087" y="2427732"/>
                  </a:lnTo>
                  <a:lnTo>
                    <a:pt x="4746752" y="2468880"/>
                  </a:lnTo>
                  <a:lnTo>
                    <a:pt x="4721352" y="2507361"/>
                  </a:lnTo>
                  <a:lnTo>
                    <a:pt x="4692395" y="2543047"/>
                  </a:lnTo>
                  <a:lnTo>
                    <a:pt x="4659883" y="2575433"/>
                  </a:lnTo>
                  <a:lnTo>
                    <a:pt x="4624324" y="2604516"/>
                  </a:lnTo>
                  <a:lnTo>
                    <a:pt x="4585716" y="2629789"/>
                  </a:lnTo>
                  <a:lnTo>
                    <a:pt x="4544568" y="2651125"/>
                  </a:lnTo>
                  <a:lnTo>
                    <a:pt x="4501133" y="2668143"/>
                  </a:lnTo>
                  <a:lnTo>
                    <a:pt x="4455541" y="2680716"/>
                  </a:lnTo>
                  <a:lnTo>
                    <a:pt x="4408170" y="2688336"/>
                  </a:lnTo>
                  <a:lnTo>
                    <a:pt x="4359275" y="2691003"/>
                  </a:lnTo>
                  <a:lnTo>
                    <a:pt x="448691" y="2691003"/>
                  </a:lnTo>
                  <a:lnTo>
                    <a:pt x="399796" y="2688336"/>
                  </a:lnTo>
                  <a:lnTo>
                    <a:pt x="352425" y="2680716"/>
                  </a:lnTo>
                  <a:lnTo>
                    <a:pt x="306831" y="2668143"/>
                  </a:lnTo>
                  <a:lnTo>
                    <a:pt x="263398" y="2651125"/>
                  </a:lnTo>
                  <a:lnTo>
                    <a:pt x="222250" y="2629789"/>
                  </a:lnTo>
                  <a:lnTo>
                    <a:pt x="183642" y="2604516"/>
                  </a:lnTo>
                  <a:lnTo>
                    <a:pt x="148081" y="2575433"/>
                  </a:lnTo>
                  <a:lnTo>
                    <a:pt x="115570" y="2543047"/>
                  </a:lnTo>
                  <a:lnTo>
                    <a:pt x="86614" y="2507361"/>
                  </a:lnTo>
                  <a:lnTo>
                    <a:pt x="61214" y="2468880"/>
                  </a:lnTo>
                  <a:lnTo>
                    <a:pt x="39877" y="2427732"/>
                  </a:lnTo>
                  <a:lnTo>
                    <a:pt x="22860" y="2384297"/>
                  </a:lnTo>
                  <a:lnTo>
                    <a:pt x="10287" y="2338705"/>
                  </a:lnTo>
                  <a:lnTo>
                    <a:pt x="2667" y="2291334"/>
                  </a:lnTo>
                  <a:lnTo>
                    <a:pt x="0" y="2242439"/>
                  </a:lnTo>
                  <a:lnTo>
                    <a:pt x="0" y="448437"/>
                  </a:lnTo>
                  <a:close/>
                </a:path>
              </a:pathLst>
            </a:custGeom>
            <a:ln w="28955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12866878" y="4997322"/>
            <a:ext cx="417702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The output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Observable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only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completes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once all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input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Observables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completed. 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Any </a:t>
            </a:r>
            <a:r>
              <a:rPr sz="2400" i="1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error delivered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by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input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Observable will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be immediately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emitted</a:t>
            </a:r>
            <a:r>
              <a:rPr sz="2400" i="1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output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91" name="object 9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1239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90" dirty="0"/>
              <a:t> </a:t>
            </a:r>
            <a:r>
              <a:rPr sz="5600" spc="-5" dirty="0"/>
              <a:t>Operators:</a:t>
            </a:r>
            <a:r>
              <a:rPr sz="5600" spc="-145" dirty="0"/>
              <a:t> </a:t>
            </a:r>
            <a:r>
              <a:rPr sz="5600" dirty="0"/>
              <a:t>map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337816" y="1921872"/>
            <a:ext cx="13673455" cy="1297305"/>
            <a:chOff x="2337816" y="1921872"/>
            <a:chExt cx="13673455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7816" y="1921872"/>
              <a:ext cx="13673328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60676" y="1937003"/>
              <a:ext cx="13569950" cy="1200785"/>
            </a:xfrm>
            <a:custGeom>
              <a:avLst/>
              <a:gdLst/>
              <a:ahLst/>
              <a:cxnLst/>
              <a:rect l="l" t="t" r="r" b="b"/>
              <a:pathLst>
                <a:path w="13569950" h="1200785">
                  <a:moveTo>
                    <a:pt x="13369543" y="0"/>
                  </a:moveTo>
                  <a:lnTo>
                    <a:pt x="199898" y="0"/>
                  </a:lnTo>
                  <a:lnTo>
                    <a:pt x="154050" y="5334"/>
                  </a:lnTo>
                  <a:lnTo>
                    <a:pt x="112013" y="20320"/>
                  </a:lnTo>
                  <a:lnTo>
                    <a:pt x="74930" y="43942"/>
                  </a:lnTo>
                  <a:lnTo>
                    <a:pt x="43942" y="74929"/>
                  </a:lnTo>
                  <a:lnTo>
                    <a:pt x="20319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19" y="1088644"/>
                  </a:lnTo>
                  <a:lnTo>
                    <a:pt x="43942" y="1125854"/>
                  </a:lnTo>
                  <a:lnTo>
                    <a:pt x="74930" y="1156843"/>
                  </a:lnTo>
                  <a:lnTo>
                    <a:pt x="112013" y="1180465"/>
                  </a:lnTo>
                  <a:lnTo>
                    <a:pt x="154050" y="1195451"/>
                  </a:lnTo>
                  <a:lnTo>
                    <a:pt x="199898" y="1200785"/>
                  </a:lnTo>
                  <a:lnTo>
                    <a:pt x="13369543" y="1200785"/>
                  </a:lnTo>
                  <a:lnTo>
                    <a:pt x="13415391" y="1195451"/>
                  </a:lnTo>
                  <a:lnTo>
                    <a:pt x="13457427" y="1180465"/>
                  </a:lnTo>
                  <a:lnTo>
                    <a:pt x="13494512" y="1156843"/>
                  </a:lnTo>
                  <a:lnTo>
                    <a:pt x="13525500" y="1125854"/>
                  </a:lnTo>
                  <a:lnTo>
                    <a:pt x="13549122" y="1088644"/>
                  </a:lnTo>
                  <a:lnTo>
                    <a:pt x="13564108" y="1046479"/>
                  </a:lnTo>
                  <a:lnTo>
                    <a:pt x="13569442" y="1000632"/>
                  </a:lnTo>
                  <a:lnTo>
                    <a:pt x="13569442" y="200151"/>
                  </a:lnTo>
                  <a:lnTo>
                    <a:pt x="13564108" y="154304"/>
                  </a:lnTo>
                  <a:lnTo>
                    <a:pt x="13549122" y="112141"/>
                  </a:lnTo>
                  <a:lnTo>
                    <a:pt x="13525500" y="74929"/>
                  </a:lnTo>
                  <a:lnTo>
                    <a:pt x="13494512" y="43942"/>
                  </a:lnTo>
                  <a:lnTo>
                    <a:pt x="13457427" y="20320"/>
                  </a:lnTo>
                  <a:lnTo>
                    <a:pt x="13415391" y="5334"/>
                  </a:lnTo>
                  <a:lnTo>
                    <a:pt x="13369543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1438" y="1937765"/>
              <a:ext cx="13569950" cy="1200785"/>
            </a:xfrm>
            <a:custGeom>
              <a:avLst/>
              <a:gdLst/>
              <a:ahLst/>
              <a:cxnLst/>
              <a:rect l="l" t="t" r="r" b="b"/>
              <a:pathLst>
                <a:path w="13569950" h="1200785">
                  <a:moveTo>
                    <a:pt x="0" y="200151"/>
                  </a:moveTo>
                  <a:lnTo>
                    <a:pt x="5334" y="154304"/>
                  </a:lnTo>
                  <a:lnTo>
                    <a:pt x="20319" y="112140"/>
                  </a:lnTo>
                  <a:lnTo>
                    <a:pt x="43942" y="74929"/>
                  </a:lnTo>
                  <a:lnTo>
                    <a:pt x="74930" y="43941"/>
                  </a:lnTo>
                  <a:lnTo>
                    <a:pt x="112013" y="20319"/>
                  </a:lnTo>
                  <a:lnTo>
                    <a:pt x="154050" y="5333"/>
                  </a:lnTo>
                  <a:lnTo>
                    <a:pt x="199898" y="0"/>
                  </a:lnTo>
                  <a:lnTo>
                    <a:pt x="13369544" y="0"/>
                  </a:lnTo>
                  <a:lnTo>
                    <a:pt x="13415391" y="5333"/>
                  </a:lnTo>
                  <a:lnTo>
                    <a:pt x="13457427" y="20319"/>
                  </a:lnTo>
                  <a:lnTo>
                    <a:pt x="13494512" y="43941"/>
                  </a:lnTo>
                  <a:lnTo>
                    <a:pt x="13525500" y="74929"/>
                  </a:lnTo>
                  <a:lnTo>
                    <a:pt x="13549121" y="112140"/>
                  </a:lnTo>
                  <a:lnTo>
                    <a:pt x="13564108" y="154304"/>
                  </a:lnTo>
                  <a:lnTo>
                    <a:pt x="13569442" y="200151"/>
                  </a:lnTo>
                  <a:lnTo>
                    <a:pt x="13569442" y="1000632"/>
                  </a:lnTo>
                  <a:lnTo>
                    <a:pt x="13564108" y="1046479"/>
                  </a:lnTo>
                  <a:lnTo>
                    <a:pt x="13549121" y="1088643"/>
                  </a:lnTo>
                  <a:lnTo>
                    <a:pt x="13525500" y="1125854"/>
                  </a:lnTo>
                  <a:lnTo>
                    <a:pt x="13494512" y="1156842"/>
                  </a:lnTo>
                  <a:lnTo>
                    <a:pt x="13457427" y="1180464"/>
                  </a:lnTo>
                  <a:lnTo>
                    <a:pt x="13415391" y="1195451"/>
                  </a:lnTo>
                  <a:lnTo>
                    <a:pt x="13369544" y="1200784"/>
                  </a:lnTo>
                  <a:lnTo>
                    <a:pt x="199898" y="1200784"/>
                  </a:lnTo>
                  <a:lnTo>
                    <a:pt x="154050" y="1195451"/>
                  </a:lnTo>
                  <a:lnTo>
                    <a:pt x="112013" y="1180464"/>
                  </a:lnTo>
                  <a:lnTo>
                    <a:pt x="74930" y="1156842"/>
                  </a:lnTo>
                  <a:lnTo>
                    <a:pt x="43942" y="1125854"/>
                  </a:lnTo>
                  <a:lnTo>
                    <a:pt x="20319" y="1088643"/>
                  </a:lnTo>
                  <a:lnTo>
                    <a:pt x="5334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53664" y="2118741"/>
            <a:ext cx="12978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20335" marR="5080" indent="-520827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 applies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transformation function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each value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source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 and emits the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resulting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2400" i="1" spc="-5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9908" y="4684776"/>
            <a:ext cx="6827520" cy="913130"/>
            <a:chOff x="1549908" y="4684776"/>
            <a:chExt cx="6827520" cy="9131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5059680"/>
              <a:ext cx="6827520" cy="1584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8363" y="5056632"/>
              <a:ext cx="76200" cy="114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84960" y="5094731"/>
              <a:ext cx="6767830" cy="38100"/>
            </a:xfrm>
            <a:custGeom>
              <a:avLst/>
              <a:gdLst/>
              <a:ahLst/>
              <a:cxnLst/>
              <a:rect l="l" t="t" r="r" b="b"/>
              <a:pathLst>
                <a:path w="6767830" h="38100">
                  <a:moveTo>
                    <a:pt x="665339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3390" y="38100"/>
                  </a:lnTo>
                  <a:lnTo>
                    <a:pt x="6653390" y="0"/>
                  </a:lnTo>
                  <a:close/>
                </a:path>
                <a:path w="6767830" h="38100">
                  <a:moveTo>
                    <a:pt x="6767703" y="19050"/>
                  </a:moveTo>
                  <a:lnTo>
                    <a:pt x="6729603" y="0"/>
                  </a:lnTo>
                  <a:lnTo>
                    <a:pt x="6672453" y="0"/>
                  </a:lnTo>
                  <a:lnTo>
                    <a:pt x="6672453" y="38100"/>
                  </a:lnTo>
                  <a:lnTo>
                    <a:pt x="6729603" y="38100"/>
                  </a:lnTo>
                  <a:lnTo>
                    <a:pt x="6767703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508" y="4684776"/>
              <a:ext cx="844295" cy="9128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00656" y="4725924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5">
                  <a:moveTo>
                    <a:pt x="356362" y="0"/>
                  </a:moveTo>
                  <a:lnTo>
                    <a:pt x="311657" y="3048"/>
                  </a:lnTo>
                  <a:lnTo>
                    <a:pt x="268605" y="11937"/>
                  </a:lnTo>
                  <a:lnTo>
                    <a:pt x="227583" y="26288"/>
                  </a:lnTo>
                  <a:lnTo>
                    <a:pt x="188849" y="45720"/>
                  </a:lnTo>
                  <a:lnTo>
                    <a:pt x="152781" y="69976"/>
                  </a:lnTo>
                  <a:lnTo>
                    <a:pt x="119633" y="98551"/>
                  </a:lnTo>
                  <a:lnTo>
                    <a:pt x="89916" y="131190"/>
                  </a:lnTo>
                  <a:lnTo>
                    <a:pt x="63881" y="167512"/>
                  </a:lnTo>
                  <a:lnTo>
                    <a:pt x="41782" y="207010"/>
                  </a:lnTo>
                  <a:lnTo>
                    <a:pt x="24002" y="249427"/>
                  </a:lnTo>
                  <a:lnTo>
                    <a:pt x="10921" y="294513"/>
                  </a:lnTo>
                  <a:lnTo>
                    <a:pt x="2793" y="341629"/>
                  </a:lnTo>
                  <a:lnTo>
                    <a:pt x="0" y="390651"/>
                  </a:lnTo>
                  <a:lnTo>
                    <a:pt x="2793" y="439674"/>
                  </a:lnTo>
                  <a:lnTo>
                    <a:pt x="10921" y="486790"/>
                  </a:lnTo>
                  <a:lnTo>
                    <a:pt x="24002" y="531876"/>
                  </a:lnTo>
                  <a:lnTo>
                    <a:pt x="41782" y="574293"/>
                  </a:lnTo>
                  <a:lnTo>
                    <a:pt x="63881" y="613790"/>
                  </a:lnTo>
                  <a:lnTo>
                    <a:pt x="89916" y="650113"/>
                  </a:lnTo>
                  <a:lnTo>
                    <a:pt x="119633" y="682751"/>
                  </a:lnTo>
                  <a:lnTo>
                    <a:pt x="152781" y="711326"/>
                  </a:lnTo>
                  <a:lnTo>
                    <a:pt x="188849" y="735584"/>
                  </a:lnTo>
                  <a:lnTo>
                    <a:pt x="227583" y="755014"/>
                  </a:lnTo>
                  <a:lnTo>
                    <a:pt x="268605" y="769365"/>
                  </a:lnTo>
                  <a:lnTo>
                    <a:pt x="311657" y="778255"/>
                  </a:lnTo>
                  <a:lnTo>
                    <a:pt x="356362" y="781303"/>
                  </a:lnTo>
                  <a:lnTo>
                    <a:pt x="401066" y="778255"/>
                  </a:lnTo>
                  <a:lnTo>
                    <a:pt x="444119" y="769365"/>
                  </a:lnTo>
                  <a:lnTo>
                    <a:pt x="485139" y="755014"/>
                  </a:lnTo>
                  <a:lnTo>
                    <a:pt x="523875" y="735584"/>
                  </a:lnTo>
                  <a:lnTo>
                    <a:pt x="559943" y="711326"/>
                  </a:lnTo>
                  <a:lnTo>
                    <a:pt x="593089" y="682751"/>
                  </a:lnTo>
                  <a:lnTo>
                    <a:pt x="622807" y="650113"/>
                  </a:lnTo>
                  <a:lnTo>
                    <a:pt x="648843" y="613790"/>
                  </a:lnTo>
                  <a:lnTo>
                    <a:pt x="670941" y="574293"/>
                  </a:lnTo>
                  <a:lnTo>
                    <a:pt x="688720" y="531876"/>
                  </a:lnTo>
                  <a:lnTo>
                    <a:pt x="701801" y="486790"/>
                  </a:lnTo>
                  <a:lnTo>
                    <a:pt x="709930" y="439674"/>
                  </a:lnTo>
                  <a:lnTo>
                    <a:pt x="712724" y="390651"/>
                  </a:lnTo>
                  <a:lnTo>
                    <a:pt x="709930" y="341629"/>
                  </a:lnTo>
                  <a:lnTo>
                    <a:pt x="701801" y="294513"/>
                  </a:lnTo>
                  <a:lnTo>
                    <a:pt x="688720" y="249427"/>
                  </a:lnTo>
                  <a:lnTo>
                    <a:pt x="670941" y="207010"/>
                  </a:lnTo>
                  <a:lnTo>
                    <a:pt x="648843" y="167512"/>
                  </a:lnTo>
                  <a:lnTo>
                    <a:pt x="622807" y="131190"/>
                  </a:lnTo>
                  <a:lnTo>
                    <a:pt x="593089" y="98551"/>
                  </a:lnTo>
                  <a:lnTo>
                    <a:pt x="559943" y="69976"/>
                  </a:lnTo>
                  <a:lnTo>
                    <a:pt x="523875" y="45720"/>
                  </a:lnTo>
                  <a:lnTo>
                    <a:pt x="485139" y="26288"/>
                  </a:lnTo>
                  <a:lnTo>
                    <a:pt x="444119" y="11937"/>
                  </a:lnTo>
                  <a:lnTo>
                    <a:pt x="401066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1418" y="4726686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5">
                  <a:moveTo>
                    <a:pt x="0" y="390651"/>
                  </a:moveTo>
                  <a:lnTo>
                    <a:pt x="2793" y="341629"/>
                  </a:lnTo>
                  <a:lnTo>
                    <a:pt x="10921" y="294513"/>
                  </a:lnTo>
                  <a:lnTo>
                    <a:pt x="24002" y="249427"/>
                  </a:lnTo>
                  <a:lnTo>
                    <a:pt x="41782" y="207010"/>
                  </a:lnTo>
                  <a:lnTo>
                    <a:pt x="63881" y="167512"/>
                  </a:lnTo>
                  <a:lnTo>
                    <a:pt x="89915" y="131190"/>
                  </a:lnTo>
                  <a:lnTo>
                    <a:pt x="119633" y="98551"/>
                  </a:lnTo>
                  <a:lnTo>
                    <a:pt x="152781" y="69976"/>
                  </a:lnTo>
                  <a:lnTo>
                    <a:pt x="188849" y="45719"/>
                  </a:lnTo>
                  <a:lnTo>
                    <a:pt x="227583" y="26288"/>
                  </a:lnTo>
                  <a:lnTo>
                    <a:pt x="268605" y="11937"/>
                  </a:lnTo>
                  <a:lnTo>
                    <a:pt x="311657" y="3048"/>
                  </a:lnTo>
                  <a:lnTo>
                    <a:pt x="356362" y="0"/>
                  </a:lnTo>
                  <a:lnTo>
                    <a:pt x="401065" y="3048"/>
                  </a:lnTo>
                  <a:lnTo>
                    <a:pt x="444119" y="11937"/>
                  </a:lnTo>
                  <a:lnTo>
                    <a:pt x="485139" y="26288"/>
                  </a:lnTo>
                  <a:lnTo>
                    <a:pt x="523875" y="45719"/>
                  </a:lnTo>
                  <a:lnTo>
                    <a:pt x="559943" y="69976"/>
                  </a:lnTo>
                  <a:lnTo>
                    <a:pt x="593089" y="98551"/>
                  </a:lnTo>
                  <a:lnTo>
                    <a:pt x="622807" y="131190"/>
                  </a:lnTo>
                  <a:lnTo>
                    <a:pt x="648843" y="167512"/>
                  </a:lnTo>
                  <a:lnTo>
                    <a:pt x="670940" y="207010"/>
                  </a:lnTo>
                  <a:lnTo>
                    <a:pt x="688720" y="249427"/>
                  </a:lnTo>
                  <a:lnTo>
                    <a:pt x="701801" y="294513"/>
                  </a:lnTo>
                  <a:lnTo>
                    <a:pt x="709930" y="341629"/>
                  </a:lnTo>
                  <a:lnTo>
                    <a:pt x="712724" y="390651"/>
                  </a:lnTo>
                  <a:lnTo>
                    <a:pt x="709930" y="439674"/>
                  </a:lnTo>
                  <a:lnTo>
                    <a:pt x="701801" y="486790"/>
                  </a:lnTo>
                  <a:lnTo>
                    <a:pt x="688720" y="531876"/>
                  </a:lnTo>
                  <a:lnTo>
                    <a:pt x="670940" y="574293"/>
                  </a:lnTo>
                  <a:lnTo>
                    <a:pt x="648843" y="613790"/>
                  </a:lnTo>
                  <a:lnTo>
                    <a:pt x="622807" y="650113"/>
                  </a:lnTo>
                  <a:lnTo>
                    <a:pt x="593089" y="682751"/>
                  </a:lnTo>
                  <a:lnTo>
                    <a:pt x="559943" y="711326"/>
                  </a:lnTo>
                  <a:lnTo>
                    <a:pt x="523875" y="735584"/>
                  </a:lnTo>
                  <a:lnTo>
                    <a:pt x="485139" y="755014"/>
                  </a:lnTo>
                  <a:lnTo>
                    <a:pt x="444119" y="769365"/>
                  </a:lnTo>
                  <a:lnTo>
                    <a:pt x="401065" y="778255"/>
                  </a:lnTo>
                  <a:lnTo>
                    <a:pt x="356362" y="781303"/>
                  </a:lnTo>
                  <a:lnTo>
                    <a:pt x="311657" y="778255"/>
                  </a:lnTo>
                  <a:lnTo>
                    <a:pt x="268605" y="769365"/>
                  </a:lnTo>
                  <a:lnTo>
                    <a:pt x="227583" y="755014"/>
                  </a:lnTo>
                  <a:lnTo>
                    <a:pt x="188849" y="735584"/>
                  </a:lnTo>
                  <a:lnTo>
                    <a:pt x="152781" y="711326"/>
                  </a:lnTo>
                  <a:lnTo>
                    <a:pt x="119633" y="682751"/>
                  </a:lnTo>
                  <a:lnTo>
                    <a:pt x="89915" y="650113"/>
                  </a:lnTo>
                  <a:lnTo>
                    <a:pt x="63881" y="613790"/>
                  </a:lnTo>
                  <a:lnTo>
                    <a:pt x="41782" y="574293"/>
                  </a:lnTo>
                  <a:lnTo>
                    <a:pt x="24002" y="531876"/>
                  </a:lnTo>
                  <a:lnTo>
                    <a:pt x="10921" y="486790"/>
                  </a:lnTo>
                  <a:lnTo>
                    <a:pt x="2793" y="439674"/>
                  </a:lnTo>
                  <a:lnTo>
                    <a:pt x="0" y="3906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549908" y="7528559"/>
            <a:ext cx="6827520" cy="913130"/>
            <a:chOff x="1549908" y="7528559"/>
            <a:chExt cx="6827520" cy="91313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08" y="7904987"/>
              <a:ext cx="6827520" cy="15849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8363" y="7901939"/>
              <a:ext cx="76200" cy="114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84960" y="7940039"/>
              <a:ext cx="6767830" cy="38100"/>
            </a:xfrm>
            <a:custGeom>
              <a:avLst/>
              <a:gdLst/>
              <a:ahLst/>
              <a:cxnLst/>
              <a:rect l="l" t="t" r="r" b="b"/>
              <a:pathLst>
                <a:path w="6767830" h="38100">
                  <a:moveTo>
                    <a:pt x="665339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3390" y="38100"/>
                  </a:lnTo>
                  <a:lnTo>
                    <a:pt x="6653390" y="0"/>
                  </a:lnTo>
                  <a:close/>
                </a:path>
                <a:path w="6767830" h="38100">
                  <a:moveTo>
                    <a:pt x="6767703" y="19050"/>
                  </a:moveTo>
                  <a:lnTo>
                    <a:pt x="6729603" y="0"/>
                  </a:lnTo>
                  <a:lnTo>
                    <a:pt x="6672453" y="0"/>
                  </a:lnTo>
                  <a:lnTo>
                    <a:pt x="6672453" y="38100"/>
                  </a:lnTo>
                  <a:lnTo>
                    <a:pt x="6729603" y="38100"/>
                  </a:lnTo>
                  <a:lnTo>
                    <a:pt x="6767703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508" y="7528559"/>
              <a:ext cx="844295" cy="91287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00656" y="7569707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4">
                  <a:moveTo>
                    <a:pt x="356362" y="0"/>
                  </a:moveTo>
                  <a:lnTo>
                    <a:pt x="311657" y="3048"/>
                  </a:lnTo>
                  <a:lnTo>
                    <a:pt x="268605" y="11938"/>
                  </a:lnTo>
                  <a:lnTo>
                    <a:pt x="227583" y="26289"/>
                  </a:lnTo>
                  <a:lnTo>
                    <a:pt x="188849" y="45720"/>
                  </a:lnTo>
                  <a:lnTo>
                    <a:pt x="152781" y="69977"/>
                  </a:lnTo>
                  <a:lnTo>
                    <a:pt x="119633" y="98552"/>
                  </a:lnTo>
                  <a:lnTo>
                    <a:pt x="89916" y="131191"/>
                  </a:lnTo>
                  <a:lnTo>
                    <a:pt x="63881" y="167513"/>
                  </a:lnTo>
                  <a:lnTo>
                    <a:pt x="41782" y="207010"/>
                  </a:lnTo>
                  <a:lnTo>
                    <a:pt x="24002" y="249428"/>
                  </a:lnTo>
                  <a:lnTo>
                    <a:pt x="10921" y="294513"/>
                  </a:lnTo>
                  <a:lnTo>
                    <a:pt x="2793" y="341630"/>
                  </a:lnTo>
                  <a:lnTo>
                    <a:pt x="0" y="390652"/>
                  </a:lnTo>
                  <a:lnTo>
                    <a:pt x="2793" y="439674"/>
                  </a:lnTo>
                  <a:lnTo>
                    <a:pt x="10921" y="486791"/>
                  </a:lnTo>
                  <a:lnTo>
                    <a:pt x="24002" y="531876"/>
                  </a:lnTo>
                  <a:lnTo>
                    <a:pt x="41782" y="574294"/>
                  </a:lnTo>
                  <a:lnTo>
                    <a:pt x="63881" y="613791"/>
                  </a:lnTo>
                  <a:lnTo>
                    <a:pt x="89916" y="650113"/>
                  </a:lnTo>
                  <a:lnTo>
                    <a:pt x="119633" y="682752"/>
                  </a:lnTo>
                  <a:lnTo>
                    <a:pt x="152781" y="711327"/>
                  </a:lnTo>
                  <a:lnTo>
                    <a:pt x="188849" y="735584"/>
                  </a:lnTo>
                  <a:lnTo>
                    <a:pt x="227583" y="755015"/>
                  </a:lnTo>
                  <a:lnTo>
                    <a:pt x="268605" y="769366"/>
                  </a:lnTo>
                  <a:lnTo>
                    <a:pt x="311657" y="778256"/>
                  </a:lnTo>
                  <a:lnTo>
                    <a:pt x="356362" y="781304"/>
                  </a:lnTo>
                  <a:lnTo>
                    <a:pt x="401066" y="778256"/>
                  </a:lnTo>
                  <a:lnTo>
                    <a:pt x="444119" y="769366"/>
                  </a:lnTo>
                  <a:lnTo>
                    <a:pt x="485139" y="755015"/>
                  </a:lnTo>
                  <a:lnTo>
                    <a:pt x="523875" y="735584"/>
                  </a:lnTo>
                  <a:lnTo>
                    <a:pt x="559943" y="711327"/>
                  </a:lnTo>
                  <a:lnTo>
                    <a:pt x="593089" y="682752"/>
                  </a:lnTo>
                  <a:lnTo>
                    <a:pt x="622807" y="650113"/>
                  </a:lnTo>
                  <a:lnTo>
                    <a:pt x="648843" y="613791"/>
                  </a:lnTo>
                  <a:lnTo>
                    <a:pt x="670941" y="574294"/>
                  </a:lnTo>
                  <a:lnTo>
                    <a:pt x="688720" y="531876"/>
                  </a:lnTo>
                  <a:lnTo>
                    <a:pt x="701801" y="486791"/>
                  </a:lnTo>
                  <a:lnTo>
                    <a:pt x="709930" y="439674"/>
                  </a:lnTo>
                  <a:lnTo>
                    <a:pt x="712724" y="390652"/>
                  </a:lnTo>
                  <a:lnTo>
                    <a:pt x="709930" y="341630"/>
                  </a:lnTo>
                  <a:lnTo>
                    <a:pt x="701801" y="294513"/>
                  </a:lnTo>
                  <a:lnTo>
                    <a:pt x="688720" y="249428"/>
                  </a:lnTo>
                  <a:lnTo>
                    <a:pt x="670941" y="207010"/>
                  </a:lnTo>
                  <a:lnTo>
                    <a:pt x="648843" y="167513"/>
                  </a:lnTo>
                  <a:lnTo>
                    <a:pt x="622807" y="131191"/>
                  </a:lnTo>
                  <a:lnTo>
                    <a:pt x="593089" y="98552"/>
                  </a:lnTo>
                  <a:lnTo>
                    <a:pt x="559943" y="69977"/>
                  </a:lnTo>
                  <a:lnTo>
                    <a:pt x="523875" y="45720"/>
                  </a:lnTo>
                  <a:lnTo>
                    <a:pt x="485139" y="26289"/>
                  </a:lnTo>
                  <a:lnTo>
                    <a:pt x="444119" y="11938"/>
                  </a:lnTo>
                  <a:lnTo>
                    <a:pt x="401066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01418" y="7570469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4">
                  <a:moveTo>
                    <a:pt x="0" y="390651"/>
                  </a:moveTo>
                  <a:lnTo>
                    <a:pt x="2793" y="341629"/>
                  </a:lnTo>
                  <a:lnTo>
                    <a:pt x="10921" y="294512"/>
                  </a:lnTo>
                  <a:lnTo>
                    <a:pt x="24002" y="249427"/>
                  </a:lnTo>
                  <a:lnTo>
                    <a:pt x="41782" y="207009"/>
                  </a:lnTo>
                  <a:lnTo>
                    <a:pt x="63881" y="167512"/>
                  </a:lnTo>
                  <a:lnTo>
                    <a:pt x="89915" y="131190"/>
                  </a:lnTo>
                  <a:lnTo>
                    <a:pt x="119633" y="98551"/>
                  </a:lnTo>
                  <a:lnTo>
                    <a:pt x="152781" y="69976"/>
                  </a:lnTo>
                  <a:lnTo>
                    <a:pt x="188849" y="45719"/>
                  </a:lnTo>
                  <a:lnTo>
                    <a:pt x="227583" y="26288"/>
                  </a:lnTo>
                  <a:lnTo>
                    <a:pt x="268605" y="11937"/>
                  </a:lnTo>
                  <a:lnTo>
                    <a:pt x="311657" y="3047"/>
                  </a:lnTo>
                  <a:lnTo>
                    <a:pt x="356362" y="0"/>
                  </a:lnTo>
                  <a:lnTo>
                    <a:pt x="401065" y="3047"/>
                  </a:lnTo>
                  <a:lnTo>
                    <a:pt x="444119" y="11937"/>
                  </a:lnTo>
                  <a:lnTo>
                    <a:pt x="485139" y="26288"/>
                  </a:lnTo>
                  <a:lnTo>
                    <a:pt x="523875" y="45719"/>
                  </a:lnTo>
                  <a:lnTo>
                    <a:pt x="559943" y="69976"/>
                  </a:lnTo>
                  <a:lnTo>
                    <a:pt x="593089" y="98551"/>
                  </a:lnTo>
                  <a:lnTo>
                    <a:pt x="622807" y="131190"/>
                  </a:lnTo>
                  <a:lnTo>
                    <a:pt x="648843" y="167512"/>
                  </a:lnTo>
                  <a:lnTo>
                    <a:pt x="670940" y="207009"/>
                  </a:lnTo>
                  <a:lnTo>
                    <a:pt x="688720" y="249427"/>
                  </a:lnTo>
                  <a:lnTo>
                    <a:pt x="701801" y="294512"/>
                  </a:lnTo>
                  <a:lnTo>
                    <a:pt x="709930" y="341629"/>
                  </a:lnTo>
                  <a:lnTo>
                    <a:pt x="712724" y="390651"/>
                  </a:lnTo>
                  <a:lnTo>
                    <a:pt x="709930" y="439673"/>
                  </a:lnTo>
                  <a:lnTo>
                    <a:pt x="701801" y="486790"/>
                  </a:lnTo>
                  <a:lnTo>
                    <a:pt x="688720" y="531875"/>
                  </a:lnTo>
                  <a:lnTo>
                    <a:pt x="670940" y="574293"/>
                  </a:lnTo>
                  <a:lnTo>
                    <a:pt x="648843" y="613790"/>
                  </a:lnTo>
                  <a:lnTo>
                    <a:pt x="622807" y="650112"/>
                  </a:lnTo>
                  <a:lnTo>
                    <a:pt x="593089" y="682751"/>
                  </a:lnTo>
                  <a:lnTo>
                    <a:pt x="559943" y="711326"/>
                  </a:lnTo>
                  <a:lnTo>
                    <a:pt x="523875" y="735583"/>
                  </a:lnTo>
                  <a:lnTo>
                    <a:pt x="485139" y="755014"/>
                  </a:lnTo>
                  <a:lnTo>
                    <a:pt x="444119" y="769365"/>
                  </a:lnTo>
                  <a:lnTo>
                    <a:pt x="401065" y="778255"/>
                  </a:lnTo>
                  <a:lnTo>
                    <a:pt x="356362" y="781303"/>
                  </a:lnTo>
                  <a:lnTo>
                    <a:pt x="311657" y="778255"/>
                  </a:lnTo>
                  <a:lnTo>
                    <a:pt x="268605" y="769365"/>
                  </a:lnTo>
                  <a:lnTo>
                    <a:pt x="227583" y="755014"/>
                  </a:lnTo>
                  <a:lnTo>
                    <a:pt x="188849" y="735583"/>
                  </a:lnTo>
                  <a:lnTo>
                    <a:pt x="152781" y="711326"/>
                  </a:lnTo>
                  <a:lnTo>
                    <a:pt x="119633" y="682751"/>
                  </a:lnTo>
                  <a:lnTo>
                    <a:pt x="89915" y="650112"/>
                  </a:lnTo>
                  <a:lnTo>
                    <a:pt x="63881" y="613790"/>
                  </a:lnTo>
                  <a:lnTo>
                    <a:pt x="41782" y="574293"/>
                  </a:lnTo>
                  <a:lnTo>
                    <a:pt x="24002" y="531875"/>
                  </a:lnTo>
                  <a:lnTo>
                    <a:pt x="10921" y="486790"/>
                  </a:lnTo>
                  <a:lnTo>
                    <a:pt x="2793" y="439673"/>
                  </a:lnTo>
                  <a:lnTo>
                    <a:pt x="0" y="3906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52955" y="6164614"/>
            <a:ext cx="6880859" cy="80920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584197" y="6182105"/>
            <a:ext cx="6769734" cy="71183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map(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=&gt;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*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96439" y="4917770"/>
            <a:ext cx="12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87723" y="4683252"/>
            <a:ext cx="844550" cy="913130"/>
            <a:chOff x="3887723" y="4683252"/>
            <a:chExt cx="844550" cy="91313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7723" y="4683252"/>
              <a:ext cx="844296" cy="9128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927347" y="4722876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2" y="3048"/>
                  </a:lnTo>
                  <a:lnTo>
                    <a:pt x="269239" y="11937"/>
                  </a:lnTo>
                  <a:lnTo>
                    <a:pt x="228091" y="26288"/>
                  </a:lnTo>
                  <a:lnTo>
                    <a:pt x="189229" y="45847"/>
                  </a:lnTo>
                  <a:lnTo>
                    <a:pt x="153035" y="70103"/>
                  </a:lnTo>
                  <a:lnTo>
                    <a:pt x="119887" y="98806"/>
                  </a:lnTo>
                  <a:lnTo>
                    <a:pt x="90169" y="131445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4007" y="615061"/>
                  </a:lnTo>
                  <a:lnTo>
                    <a:pt x="90169" y="651383"/>
                  </a:lnTo>
                  <a:lnTo>
                    <a:pt x="119887" y="684022"/>
                  </a:lnTo>
                  <a:lnTo>
                    <a:pt x="153035" y="712724"/>
                  </a:lnTo>
                  <a:lnTo>
                    <a:pt x="189229" y="736981"/>
                  </a:lnTo>
                  <a:lnTo>
                    <a:pt x="228091" y="756538"/>
                  </a:lnTo>
                  <a:lnTo>
                    <a:pt x="269239" y="770889"/>
                  </a:lnTo>
                  <a:lnTo>
                    <a:pt x="312292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7" y="736981"/>
                  </a:lnTo>
                  <a:lnTo>
                    <a:pt x="561213" y="712724"/>
                  </a:lnTo>
                  <a:lnTo>
                    <a:pt x="594360" y="684022"/>
                  </a:lnTo>
                  <a:lnTo>
                    <a:pt x="624077" y="651383"/>
                  </a:lnTo>
                  <a:lnTo>
                    <a:pt x="650239" y="615061"/>
                  </a:lnTo>
                  <a:lnTo>
                    <a:pt x="672464" y="575437"/>
                  </a:lnTo>
                  <a:lnTo>
                    <a:pt x="690244" y="532891"/>
                  </a:lnTo>
                  <a:lnTo>
                    <a:pt x="703326" y="487807"/>
                  </a:lnTo>
                  <a:lnTo>
                    <a:pt x="711453" y="440563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1"/>
                  </a:lnTo>
                  <a:lnTo>
                    <a:pt x="690244" y="249936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5"/>
                  </a:lnTo>
                  <a:lnTo>
                    <a:pt x="594360" y="98806"/>
                  </a:lnTo>
                  <a:lnTo>
                    <a:pt x="561213" y="70103"/>
                  </a:lnTo>
                  <a:lnTo>
                    <a:pt x="525017" y="45847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28109" y="4723638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782" y="207390"/>
                  </a:lnTo>
                  <a:lnTo>
                    <a:pt x="64007" y="167766"/>
                  </a:lnTo>
                  <a:lnTo>
                    <a:pt x="90169" y="131445"/>
                  </a:lnTo>
                  <a:lnTo>
                    <a:pt x="119887" y="98806"/>
                  </a:lnTo>
                  <a:lnTo>
                    <a:pt x="153035" y="70103"/>
                  </a:lnTo>
                  <a:lnTo>
                    <a:pt x="189229" y="45847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2" y="3048"/>
                  </a:lnTo>
                  <a:lnTo>
                    <a:pt x="357124" y="0"/>
                  </a:lnTo>
                  <a:lnTo>
                    <a:pt x="401954" y="3048"/>
                  </a:lnTo>
                  <a:lnTo>
                    <a:pt x="445007" y="11937"/>
                  </a:lnTo>
                  <a:lnTo>
                    <a:pt x="486155" y="26288"/>
                  </a:lnTo>
                  <a:lnTo>
                    <a:pt x="525017" y="45847"/>
                  </a:lnTo>
                  <a:lnTo>
                    <a:pt x="561213" y="70103"/>
                  </a:lnTo>
                  <a:lnTo>
                    <a:pt x="594360" y="98806"/>
                  </a:lnTo>
                  <a:lnTo>
                    <a:pt x="624077" y="131445"/>
                  </a:lnTo>
                  <a:lnTo>
                    <a:pt x="650239" y="167766"/>
                  </a:lnTo>
                  <a:lnTo>
                    <a:pt x="672464" y="207390"/>
                  </a:lnTo>
                  <a:lnTo>
                    <a:pt x="690244" y="249936"/>
                  </a:lnTo>
                  <a:lnTo>
                    <a:pt x="703326" y="295021"/>
                  </a:lnTo>
                  <a:lnTo>
                    <a:pt x="711453" y="342264"/>
                  </a:lnTo>
                  <a:lnTo>
                    <a:pt x="714248" y="391413"/>
                  </a:lnTo>
                  <a:lnTo>
                    <a:pt x="711453" y="440563"/>
                  </a:lnTo>
                  <a:lnTo>
                    <a:pt x="703326" y="487807"/>
                  </a:lnTo>
                  <a:lnTo>
                    <a:pt x="690244" y="532891"/>
                  </a:lnTo>
                  <a:lnTo>
                    <a:pt x="672464" y="575437"/>
                  </a:lnTo>
                  <a:lnTo>
                    <a:pt x="650239" y="615061"/>
                  </a:lnTo>
                  <a:lnTo>
                    <a:pt x="624077" y="651383"/>
                  </a:lnTo>
                  <a:lnTo>
                    <a:pt x="594360" y="684022"/>
                  </a:lnTo>
                  <a:lnTo>
                    <a:pt x="561213" y="712724"/>
                  </a:lnTo>
                  <a:lnTo>
                    <a:pt x="525017" y="736981"/>
                  </a:lnTo>
                  <a:lnTo>
                    <a:pt x="486155" y="756538"/>
                  </a:lnTo>
                  <a:lnTo>
                    <a:pt x="445007" y="770889"/>
                  </a:lnTo>
                  <a:lnTo>
                    <a:pt x="401954" y="779779"/>
                  </a:lnTo>
                  <a:lnTo>
                    <a:pt x="357124" y="782827"/>
                  </a:lnTo>
                  <a:lnTo>
                    <a:pt x="312292" y="779779"/>
                  </a:lnTo>
                  <a:lnTo>
                    <a:pt x="269239" y="770889"/>
                  </a:lnTo>
                  <a:lnTo>
                    <a:pt x="228091" y="756538"/>
                  </a:lnTo>
                  <a:lnTo>
                    <a:pt x="189229" y="736981"/>
                  </a:lnTo>
                  <a:lnTo>
                    <a:pt x="153035" y="712724"/>
                  </a:lnTo>
                  <a:lnTo>
                    <a:pt x="119887" y="684022"/>
                  </a:lnTo>
                  <a:lnTo>
                    <a:pt x="90169" y="651383"/>
                  </a:lnTo>
                  <a:lnTo>
                    <a:pt x="64007" y="615061"/>
                  </a:lnTo>
                  <a:lnTo>
                    <a:pt x="41782" y="575437"/>
                  </a:lnTo>
                  <a:lnTo>
                    <a:pt x="24002" y="532891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01159" y="4916551"/>
            <a:ext cx="18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17464" y="4683252"/>
            <a:ext cx="843280" cy="913130"/>
            <a:chOff x="5617464" y="4683252"/>
            <a:chExt cx="843280" cy="91313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7464" y="4683252"/>
              <a:ext cx="842772" cy="9128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658612" y="4722876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355726" y="0"/>
                  </a:moveTo>
                  <a:lnTo>
                    <a:pt x="311150" y="3048"/>
                  </a:lnTo>
                  <a:lnTo>
                    <a:pt x="268224" y="11937"/>
                  </a:lnTo>
                  <a:lnTo>
                    <a:pt x="227202" y="26288"/>
                  </a:lnTo>
                  <a:lnTo>
                    <a:pt x="188467" y="45847"/>
                  </a:lnTo>
                  <a:lnTo>
                    <a:pt x="152526" y="70103"/>
                  </a:lnTo>
                  <a:lnTo>
                    <a:pt x="119507" y="98806"/>
                  </a:lnTo>
                  <a:lnTo>
                    <a:pt x="89788" y="131445"/>
                  </a:lnTo>
                  <a:lnTo>
                    <a:pt x="63753" y="167766"/>
                  </a:lnTo>
                  <a:lnTo>
                    <a:pt x="41655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655" y="575437"/>
                  </a:lnTo>
                  <a:lnTo>
                    <a:pt x="63753" y="615061"/>
                  </a:lnTo>
                  <a:lnTo>
                    <a:pt x="89788" y="651383"/>
                  </a:lnTo>
                  <a:lnTo>
                    <a:pt x="119507" y="684022"/>
                  </a:lnTo>
                  <a:lnTo>
                    <a:pt x="152526" y="712724"/>
                  </a:lnTo>
                  <a:lnTo>
                    <a:pt x="188467" y="736981"/>
                  </a:lnTo>
                  <a:lnTo>
                    <a:pt x="227202" y="756538"/>
                  </a:lnTo>
                  <a:lnTo>
                    <a:pt x="268224" y="770889"/>
                  </a:lnTo>
                  <a:lnTo>
                    <a:pt x="311150" y="779779"/>
                  </a:lnTo>
                  <a:lnTo>
                    <a:pt x="355726" y="782827"/>
                  </a:lnTo>
                  <a:lnTo>
                    <a:pt x="400430" y="779779"/>
                  </a:lnTo>
                  <a:lnTo>
                    <a:pt x="443357" y="770889"/>
                  </a:lnTo>
                  <a:lnTo>
                    <a:pt x="484377" y="756538"/>
                  </a:lnTo>
                  <a:lnTo>
                    <a:pt x="523113" y="736981"/>
                  </a:lnTo>
                  <a:lnTo>
                    <a:pt x="559053" y="712724"/>
                  </a:lnTo>
                  <a:lnTo>
                    <a:pt x="592074" y="684022"/>
                  </a:lnTo>
                  <a:lnTo>
                    <a:pt x="621791" y="651383"/>
                  </a:lnTo>
                  <a:lnTo>
                    <a:pt x="647826" y="615061"/>
                  </a:lnTo>
                  <a:lnTo>
                    <a:pt x="669925" y="575437"/>
                  </a:lnTo>
                  <a:lnTo>
                    <a:pt x="687577" y="532891"/>
                  </a:lnTo>
                  <a:lnTo>
                    <a:pt x="700659" y="487807"/>
                  </a:lnTo>
                  <a:lnTo>
                    <a:pt x="708787" y="440563"/>
                  </a:lnTo>
                  <a:lnTo>
                    <a:pt x="711580" y="391413"/>
                  </a:lnTo>
                  <a:lnTo>
                    <a:pt x="708787" y="342264"/>
                  </a:lnTo>
                  <a:lnTo>
                    <a:pt x="700659" y="295021"/>
                  </a:lnTo>
                  <a:lnTo>
                    <a:pt x="687577" y="249936"/>
                  </a:lnTo>
                  <a:lnTo>
                    <a:pt x="669925" y="207390"/>
                  </a:lnTo>
                  <a:lnTo>
                    <a:pt x="647826" y="167766"/>
                  </a:lnTo>
                  <a:lnTo>
                    <a:pt x="621791" y="131445"/>
                  </a:lnTo>
                  <a:lnTo>
                    <a:pt x="592074" y="98806"/>
                  </a:lnTo>
                  <a:lnTo>
                    <a:pt x="559053" y="70103"/>
                  </a:lnTo>
                  <a:lnTo>
                    <a:pt x="523113" y="45847"/>
                  </a:lnTo>
                  <a:lnTo>
                    <a:pt x="484377" y="26288"/>
                  </a:lnTo>
                  <a:lnTo>
                    <a:pt x="443357" y="11937"/>
                  </a:lnTo>
                  <a:lnTo>
                    <a:pt x="400430" y="3048"/>
                  </a:lnTo>
                  <a:lnTo>
                    <a:pt x="355726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59374" y="4723638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655" y="207390"/>
                  </a:lnTo>
                  <a:lnTo>
                    <a:pt x="63753" y="167766"/>
                  </a:lnTo>
                  <a:lnTo>
                    <a:pt x="89788" y="131445"/>
                  </a:lnTo>
                  <a:lnTo>
                    <a:pt x="119506" y="98806"/>
                  </a:lnTo>
                  <a:lnTo>
                    <a:pt x="152526" y="70103"/>
                  </a:lnTo>
                  <a:lnTo>
                    <a:pt x="188467" y="45847"/>
                  </a:lnTo>
                  <a:lnTo>
                    <a:pt x="227202" y="26288"/>
                  </a:lnTo>
                  <a:lnTo>
                    <a:pt x="268224" y="11937"/>
                  </a:lnTo>
                  <a:lnTo>
                    <a:pt x="311150" y="3048"/>
                  </a:lnTo>
                  <a:lnTo>
                    <a:pt x="355726" y="0"/>
                  </a:lnTo>
                  <a:lnTo>
                    <a:pt x="400430" y="3048"/>
                  </a:lnTo>
                  <a:lnTo>
                    <a:pt x="443356" y="11937"/>
                  </a:lnTo>
                  <a:lnTo>
                    <a:pt x="484377" y="26288"/>
                  </a:lnTo>
                  <a:lnTo>
                    <a:pt x="523113" y="45847"/>
                  </a:lnTo>
                  <a:lnTo>
                    <a:pt x="559053" y="70103"/>
                  </a:lnTo>
                  <a:lnTo>
                    <a:pt x="592074" y="98806"/>
                  </a:lnTo>
                  <a:lnTo>
                    <a:pt x="621791" y="131445"/>
                  </a:lnTo>
                  <a:lnTo>
                    <a:pt x="647826" y="167766"/>
                  </a:lnTo>
                  <a:lnTo>
                    <a:pt x="669925" y="207390"/>
                  </a:lnTo>
                  <a:lnTo>
                    <a:pt x="687577" y="249936"/>
                  </a:lnTo>
                  <a:lnTo>
                    <a:pt x="700659" y="295021"/>
                  </a:lnTo>
                  <a:lnTo>
                    <a:pt x="708787" y="342264"/>
                  </a:lnTo>
                  <a:lnTo>
                    <a:pt x="711580" y="391413"/>
                  </a:lnTo>
                  <a:lnTo>
                    <a:pt x="708787" y="440563"/>
                  </a:lnTo>
                  <a:lnTo>
                    <a:pt x="700659" y="487807"/>
                  </a:lnTo>
                  <a:lnTo>
                    <a:pt x="687577" y="532891"/>
                  </a:lnTo>
                  <a:lnTo>
                    <a:pt x="669925" y="575437"/>
                  </a:lnTo>
                  <a:lnTo>
                    <a:pt x="647826" y="615061"/>
                  </a:lnTo>
                  <a:lnTo>
                    <a:pt x="621791" y="651383"/>
                  </a:lnTo>
                  <a:lnTo>
                    <a:pt x="592074" y="684022"/>
                  </a:lnTo>
                  <a:lnTo>
                    <a:pt x="559053" y="712724"/>
                  </a:lnTo>
                  <a:lnTo>
                    <a:pt x="523113" y="736981"/>
                  </a:lnTo>
                  <a:lnTo>
                    <a:pt x="484377" y="756538"/>
                  </a:lnTo>
                  <a:lnTo>
                    <a:pt x="443356" y="770889"/>
                  </a:lnTo>
                  <a:lnTo>
                    <a:pt x="400430" y="779779"/>
                  </a:lnTo>
                  <a:lnTo>
                    <a:pt x="355726" y="782827"/>
                  </a:lnTo>
                  <a:lnTo>
                    <a:pt x="311150" y="779779"/>
                  </a:lnTo>
                  <a:lnTo>
                    <a:pt x="268224" y="770889"/>
                  </a:lnTo>
                  <a:lnTo>
                    <a:pt x="227202" y="756538"/>
                  </a:lnTo>
                  <a:lnTo>
                    <a:pt x="188467" y="736981"/>
                  </a:lnTo>
                  <a:lnTo>
                    <a:pt x="152526" y="712724"/>
                  </a:lnTo>
                  <a:lnTo>
                    <a:pt x="119506" y="684022"/>
                  </a:lnTo>
                  <a:lnTo>
                    <a:pt x="89788" y="651383"/>
                  </a:lnTo>
                  <a:lnTo>
                    <a:pt x="63753" y="615061"/>
                  </a:lnTo>
                  <a:lnTo>
                    <a:pt x="41655" y="575437"/>
                  </a:lnTo>
                  <a:lnTo>
                    <a:pt x="24002" y="532891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929121" y="4916551"/>
            <a:ext cx="18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3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21763" y="7763382"/>
            <a:ext cx="28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887723" y="7527035"/>
            <a:ext cx="844550" cy="913130"/>
            <a:chOff x="3887723" y="7527035"/>
            <a:chExt cx="844550" cy="913130"/>
          </a:xfrm>
        </p:grpSpPr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7723" y="7527035"/>
              <a:ext cx="844296" cy="91287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927347" y="7568183"/>
              <a:ext cx="714375" cy="781685"/>
            </a:xfrm>
            <a:custGeom>
              <a:avLst/>
              <a:gdLst/>
              <a:ahLst/>
              <a:cxnLst/>
              <a:rect l="l" t="t" r="r" b="b"/>
              <a:pathLst>
                <a:path w="714375" h="781684">
                  <a:moveTo>
                    <a:pt x="357124" y="0"/>
                  </a:moveTo>
                  <a:lnTo>
                    <a:pt x="312292" y="3048"/>
                  </a:lnTo>
                  <a:lnTo>
                    <a:pt x="269239" y="11938"/>
                  </a:lnTo>
                  <a:lnTo>
                    <a:pt x="228091" y="26289"/>
                  </a:lnTo>
                  <a:lnTo>
                    <a:pt x="189229" y="45720"/>
                  </a:lnTo>
                  <a:lnTo>
                    <a:pt x="153035" y="69977"/>
                  </a:lnTo>
                  <a:lnTo>
                    <a:pt x="119887" y="98552"/>
                  </a:lnTo>
                  <a:lnTo>
                    <a:pt x="90169" y="131191"/>
                  </a:lnTo>
                  <a:lnTo>
                    <a:pt x="64007" y="167513"/>
                  </a:lnTo>
                  <a:lnTo>
                    <a:pt x="41782" y="207010"/>
                  </a:lnTo>
                  <a:lnTo>
                    <a:pt x="24002" y="249428"/>
                  </a:lnTo>
                  <a:lnTo>
                    <a:pt x="10922" y="294513"/>
                  </a:lnTo>
                  <a:lnTo>
                    <a:pt x="2793" y="341630"/>
                  </a:lnTo>
                  <a:lnTo>
                    <a:pt x="0" y="390652"/>
                  </a:lnTo>
                  <a:lnTo>
                    <a:pt x="2793" y="439674"/>
                  </a:lnTo>
                  <a:lnTo>
                    <a:pt x="10922" y="486791"/>
                  </a:lnTo>
                  <a:lnTo>
                    <a:pt x="24002" y="531876"/>
                  </a:lnTo>
                  <a:lnTo>
                    <a:pt x="41782" y="574294"/>
                  </a:lnTo>
                  <a:lnTo>
                    <a:pt x="64007" y="613791"/>
                  </a:lnTo>
                  <a:lnTo>
                    <a:pt x="90169" y="650113"/>
                  </a:lnTo>
                  <a:lnTo>
                    <a:pt x="119887" y="682752"/>
                  </a:lnTo>
                  <a:lnTo>
                    <a:pt x="153035" y="711327"/>
                  </a:lnTo>
                  <a:lnTo>
                    <a:pt x="189229" y="735584"/>
                  </a:lnTo>
                  <a:lnTo>
                    <a:pt x="228091" y="755015"/>
                  </a:lnTo>
                  <a:lnTo>
                    <a:pt x="269239" y="769366"/>
                  </a:lnTo>
                  <a:lnTo>
                    <a:pt x="312292" y="778256"/>
                  </a:lnTo>
                  <a:lnTo>
                    <a:pt x="357124" y="781304"/>
                  </a:lnTo>
                  <a:lnTo>
                    <a:pt x="401954" y="778256"/>
                  </a:lnTo>
                  <a:lnTo>
                    <a:pt x="445007" y="769366"/>
                  </a:lnTo>
                  <a:lnTo>
                    <a:pt x="486155" y="755015"/>
                  </a:lnTo>
                  <a:lnTo>
                    <a:pt x="525017" y="735584"/>
                  </a:lnTo>
                  <a:lnTo>
                    <a:pt x="561213" y="711327"/>
                  </a:lnTo>
                  <a:lnTo>
                    <a:pt x="594360" y="682752"/>
                  </a:lnTo>
                  <a:lnTo>
                    <a:pt x="624077" y="650113"/>
                  </a:lnTo>
                  <a:lnTo>
                    <a:pt x="650239" y="613791"/>
                  </a:lnTo>
                  <a:lnTo>
                    <a:pt x="672464" y="574294"/>
                  </a:lnTo>
                  <a:lnTo>
                    <a:pt x="690244" y="531876"/>
                  </a:lnTo>
                  <a:lnTo>
                    <a:pt x="703326" y="486791"/>
                  </a:lnTo>
                  <a:lnTo>
                    <a:pt x="711453" y="439674"/>
                  </a:lnTo>
                  <a:lnTo>
                    <a:pt x="714248" y="390652"/>
                  </a:lnTo>
                  <a:lnTo>
                    <a:pt x="711453" y="341630"/>
                  </a:lnTo>
                  <a:lnTo>
                    <a:pt x="703326" y="294513"/>
                  </a:lnTo>
                  <a:lnTo>
                    <a:pt x="690244" y="249428"/>
                  </a:lnTo>
                  <a:lnTo>
                    <a:pt x="672464" y="207010"/>
                  </a:lnTo>
                  <a:lnTo>
                    <a:pt x="650239" y="167513"/>
                  </a:lnTo>
                  <a:lnTo>
                    <a:pt x="624077" y="131191"/>
                  </a:lnTo>
                  <a:lnTo>
                    <a:pt x="594360" y="98552"/>
                  </a:lnTo>
                  <a:lnTo>
                    <a:pt x="561213" y="69977"/>
                  </a:lnTo>
                  <a:lnTo>
                    <a:pt x="525017" y="45720"/>
                  </a:lnTo>
                  <a:lnTo>
                    <a:pt x="486155" y="26289"/>
                  </a:lnTo>
                  <a:lnTo>
                    <a:pt x="445007" y="11938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28109" y="7568945"/>
              <a:ext cx="714375" cy="781685"/>
            </a:xfrm>
            <a:custGeom>
              <a:avLst/>
              <a:gdLst/>
              <a:ahLst/>
              <a:cxnLst/>
              <a:rect l="l" t="t" r="r" b="b"/>
              <a:pathLst>
                <a:path w="714375" h="781684">
                  <a:moveTo>
                    <a:pt x="0" y="390651"/>
                  </a:moveTo>
                  <a:lnTo>
                    <a:pt x="2793" y="341629"/>
                  </a:lnTo>
                  <a:lnTo>
                    <a:pt x="10922" y="294512"/>
                  </a:lnTo>
                  <a:lnTo>
                    <a:pt x="24002" y="249427"/>
                  </a:lnTo>
                  <a:lnTo>
                    <a:pt x="41782" y="207009"/>
                  </a:lnTo>
                  <a:lnTo>
                    <a:pt x="64007" y="167512"/>
                  </a:lnTo>
                  <a:lnTo>
                    <a:pt x="90169" y="131190"/>
                  </a:lnTo>
                  <a:lnTo>
                    <a:pt x="119887" y="98551"/>
                  </a:lnTo>
                  <a:lnTo>
                    <a:pt x="153035" y="69976"/>
                  </a:lnTo>
                  <a:lnTo>
                    <a:pt x="189229" y="45719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2" y="3047"/>
                  </a:lnTo>
                  <a:lnTo>
                    <a:pt x="357124" y="0"/>
                  </a:lnTo>
                  <a:lnTo>
                    <a:pt x="401954" y="3047"/>
                  </a:lnTo>
                  <a:lnTo>
                    <a:pt x="445007" y="11937"/>
                  </a:lnTo>
                  <a:lnTo>
                    <a:pt x="486155" y="26288"/>
                  </a:lnTo>
                  <a:lnTo>
                    <a:pt x="525017" y="45719"/>
                  </a:lnTo>
                  <a:lnTo>
                    <a:pt x="561213" y="69976"/>
                  </a:lnTo>
                  <a:lnTo>
                    <a:pt x="594360" y="98551"/>
                  </a:lnTo>
                  <a:lnTo>
                    <a:pt x="624077" y="131190"/>
                  </a:lnTo>
                  <a:lnTo>
                    <a:pt x="650239" y="167512"/>
                  </a:lnTo>
                  <a:lnTo>
                    <a:pt x="672464" y="207009"/>
                  </a:lnTo>
                  <a:lnTo>
                    <a:pt x="690244" y="249427"/>
                  </a:lnTo>
                  <a:lnTo>
                    <a:pt x="703326" y="294512"/>
                  </a:lnTo>
                  <a:lnTo>
                    <a:pt x="711453" y="341629"/>
                  </a:lnTo>
                  <a:lnTo>
                    <a:pt x="714248" y="390651"/>
                  </a:lnTo>
                  <a:lnTo>
                    <a:pt x="711453" y="439673"/>
                  </a:lnTo>
                  <a:lnTo>
                    <a:pt x="703326" y="486790"/>
                  </a:lnTo>
                  <a:lnTo>
                    <a:pt x="690244" y="531876"/>
                  </a:lnTo>
                  <a:lnTo>
                    <a:pt x="672464" y="574293"/>
                  </a:lnTo>
                  <a:lnTo>
                    <a:pt x="650239" y="613790"/>
                  </a:lnTo>
                  <a:lnTo>
                    <a:pt x="624077" y="650112"/>
                  </a:lnTo>
                  <a:lnTo>
                    <a:pt x="594360" y="682751"/>
                  </a:lnTo>
                  <a:lnTo>
                    <a:pt x="561213" y="711326"/>
                  </a:lnTo>
                  <a:lnTo>
                    <a:pt x="525017" y="735583"/>
                  </a:lnTo>
                  <a:lnTo>
                    <a:pt x="486155" y="755014"/>
                  </a:lnTo>
                  <a:lnTo>
                    <a:pt x="445007" y="769365"/>
                  </a:lnTo>
                  <a:lnTo>
                    <a:pt x="401954" y="778255"/>
                  </a:lnTo>
                  <a:lnTo>
                    <a:pt x="357124" y="781303"/>
                  </a:lnTo>
                  <a:lnTo>
                    <a:pt x="312292" y="778255"/>
                  </a:lnTo>
                  <a:lnTo>
                    <a:pt x="269239" y="769365"/>
                  </a:lnTo>
                  <a:lnTo>
                    <a:pt x="228091" y="755014"/>
                  </a:lnTo>
                  <a:lnTo>
                    <a:pt x="189229" y="735583"/>
                  </a:lnTo>
                  <a:lnTo>
                    <a:pt x="153035" y="711326"/>
                  </a:lnTo>
                  <a:lnTo>
                    <a:pt x="119887" y="682751"/>
                  </a:lnTo>
                  <a:lnTo>
                    <a:pt x="90169" y="650112"/>
                  </a:lnTo>
                  <a:lnTo>
                    <a:pt x="64007" y="613790"/>
                  </a:lnTo>
                  <a:lnTo>
                    <a:pt x="41782" y="574293"/>
                  </a:lnTo>
                  <a:lnTo>
                    <a:pt x="24002" y="531876"/>
                  </a:lnTo>
                  <a:lnTo>
                    <a:pt x="10922" y="486790"/>
                  </a:lnTo>
                  <a:lnTo>
                    <a:pt x="2793" y="439673"/>
                  </a:lnTo>
                  <a:lnTo>
                    <a:pt x="0" y="3906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26484" y="7760969"/>
            <a:ext cx="332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617464" y="7527035"/>
            <a:ext cx="843280" cy="913130"/>
            <a:chOff x="5617464" y="7527035"/>
            <a:chExt cx="843280" cy="913130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17464" y="7527035"/>
              <a:ext cx="842772" cy="91287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658612" y="7568183"/>
              <a:ext cx="711835" cy="781685"/>
            </a:xfrm>
            <a:custGeom>
              <a:avLst/>
              <a:gdLst/>
              <a:ahLst/>
              <a:cxnLst/>
              <a:rect l="l" t="t" r="r" b="b"/>
              <a:pathLst>
                <a:path w="711835" h="781684">
                  <a:moveTo>
                    <a:pt x="355726" y="0"/>
                  </a:moveTo>
                  <a:lnTo>
                    <a:pt x="311150" y="3048"/>
                  </a:lnTo>
                  <a:lnTo>
                    <a:pt x="268224" y="11938"/>
                  </a:lnTo>
                  <a:lnTo>
                    <a:pt x="227202" y="26289"/>
                  </a:lnTo>
                  <a:lnTo>
                    <a:pt x="188467" y="45720"/>
                  </a:lnTo>
                  <a:lnTo>
                    <a:pt x="152526" y="69977"/>
                  </a:lnTo>
                  <a:lnTo>
                    <a:pt x="119507" y="98552"/>
                  </a:lnTo>
                  <a:lnTo>
                    <a:pt x="89788" y="131191"/>
                  </a:lnTo>
                  <a:lnTo>
                    <a:pt x="63753" y="167513"/>
                  </a:lnTo>
                  <a:lnTo>
                    <a:pt x="41655" y="207010"/>
                  </a:lnTo>
                  <a:lnTo>
                    <a:pt x="24002" y="249428"/>
                  </a:lnTo>
                  <a:lnTo>
                    <a:pt x="10922" y="294513"/>
                  </a:lnTo>
                  <a:lnTo>
                    <a:pt x="2793" y="341630"/>
                  </a:lnTo>
                  <a:lnTo>
                    <a:pt x="0" y="390652"/>
                  </a:lnTo>
                  <a:lnTo>
                    <a:pt x="2793" y="439674"/>
                  </a:lnTo>
                  <a:lnTo>
                    <a:pt x="10922" y="486791"/>
                  </a:lnTo>
                  <a:lnTo>
                    <a:pt x="24002" y="531876"/>
                  </a:lnTo>
                  <a:lnTo>
                    <a:pt x="41655" y="574294"/>
                  </a:lnTo>
                  <a:lnTo>
                    <a:pt x="63753" y="613791"/>
                  </a:lnTo>
                  <a:lnTo>
                    <a:pt x="89788" y="650113"/>
                  </a:lnTo>
                  <a:lnTo>
                    <a:pt x="119507" y="682752"/>
                  </a:lnTo>
                  <a:lnTo>
                    <a:pt x="152526" y="711327"/>
                  </a:lnTo>
                  <a:lnTo>
                    <a:pt x="188467" y="735584"/>
                  </a:lnTo>
                  <a:lnTo>
                    <a:pt x="227202" y="755015"/>
                  </a:lnTo>
                  <a:lnTo>
                    <a:pt x="268224" y="769366"/>
                  </a:lnTo>
                  <a:lnTo>
                    <a:pt x="311150" y="778256"/>
                  </a:lnTo>
                  <a:lnTo>
                    <a:pt x="355726" y="781304"/>
                  </a:lnTo>
                  <a:lnTo>
                    <a:pt x="400430" y="778256"/>
                  </a:lnTo>
                  <a:lnTo>
                    <a:pt x="443357" y="769366"/>
                  </a:lnTo>
                  <a:lnTo>
                    <a:pt x="484377" y="755015"/>
                  </a:lnTo>
                  <a:lnTo>
                    <a:pt x="523113" y="735584"/>
                  </a:lnTo>
                  <a:lnTo>
                    <a:pt x="559053" y="711327"/>
                  </a:lnTo>
                  <a:lnTo>
                    <a:pt x="592074" y="682752"/>
                  </a:lnTo>
                  <a:lnTo>
                    <a:pt x="621791" y="650113"/>
                  </a:lnTo>
                  <a:lnTo>
                    <a:pt x="647826" y="613791"/>
                  </a:lnTo>
                  <a:lnTo>
                    <a:pt x="669925" y="574294"/>
                  </a:lnTo>
                  <a:lnTo>
                    <a:pt x="687577" y="531876"/>
                  </a:lnTo>
                  <a:lnTo>
                    <a:pt x="700659" y="486791"/>
                  </a:lnTo>
                  <a:lnTo>
                    <a:pt x="708787" y="439674"/>
                  </a:lnTo>
                  <a:lnTo>
                    <a:pt x="711580" y="390652"/>
                  </a:lnTo>
                  <a:lnTo>
                    <a:pt x="708787" y="341630"/>
                  </a:lnTo>
                  <a:lnTo>
                    <a:pt x="700659" y="294513"/>
                  </a:lnTo>
                  <a:lnTo>
                    <a:pt x="687577" y="249428"/>
                  </a:lnTo>
                  <a:lnTo>
                    <a:pt x="669925" y="207010"/>
                  </a:lnTo>
                  <a:lnTo>
                    <a:pt x="647826" y="167513"/>
                  </a:lnTo>
                  <a:lnTo>
                    <a:pt x="621791" y="131191"/>
                  </a:lnTo>
                  <a:lnTo>
                    <a:pt x="592074" y="98552"/>
                  </a:lnTo>
                  <a:lnTo>
                    <a:pt x="559053" y="69977"/>
                  </a:lnTo>
                  <a:lnTo>
                    <a:pt x="523113" y="45720"/>
                  </a:lnTo>
                  <a:lnTo>
                    <a:pt x="484377" y="26289"/>
                  </a:lnTo>
                  <a:lnTo>
                    <a:pt x="443357" y="11938"/>
                  </a:lnTo>
                  <a:lnTo>
                    <a:pt x="400430" y="3048"/>
                  </a:lnTo>
                  <a:lnTo>
                    <a:pt x="355726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59374" y="7568945"/>
              <a:ext cx="711835" cy="781685"/>
            </a:xfrm>
            <a:custGeom>
              <a:avLst/>
              <a:gdLst/>
              <a:ahLst/>
              <a:cxnLst/>
              <a:rect l="l" t="t" r="r" b="b"/>
              <a:pathLst>
                <a:path w="711835" h="781684">
                  <a:moveTo>
                    <a:pt x="0" y="390651"/>
                  </a:moveTo>
                  <a:lnTo>
                    <a:pt x="2793" y="341629"/>
                  </a:lnTo>
                  <a:lnTo>
                    <a:pt x="10922" y="294512"/>
                  </a:lnTo>
                  <a:lnTo>
                    <a:pt x="24002" y="249427"/>
                  </a:lnTo>
                  <a:lnTo>
                    <a:pt x="41655" y="207009"/>
                  </a:lnTo>
                  <a:lnTo>
                    <a:pt x="63753" y="167512"/>
                  </a:lnTo>
                  <a:lnTo>
                    <a:pt x="89788" y="131190"/>
                  </a:lnTo>
                  <a:lnTo>
                    <a:pt x="119506" y="98551"/>
                  </a:lnTo>
                  <a:lnTo>
                    <a:pt x="152526" y="69976"/>
                  </a:lnTo>
                  <a:lnTo>
                    <a:pt x="188467" y="45719"/>
                  </a:lnTo>
                  <a:lnTo>
                    <a:pt x="227202" y="26288"/>
                  </a:lnTo>
                  <a:lnTo>
                    <a:pt x="268224" y="11937"/>
                  </a:lnTo>
                  <a:lnTo>
                    <a:pt x="311150" y="3047"/>
                  </a:lnTo>
                  <a:lnTo>
                    <a:pt x="355726" y="0"/>
                  </a:lnTo>
                  <a:lnTo>
                    <a:pt x="400430" y="3047"/>
                  </a:lnTo>
                  <a:lnTo>
                    <a:pt x="443356" y="11937"/>
                  </a:lnTo>
                  <a:lnTo>
                    <a:pt x="484377" y="26288"/>
                  </a:lnTo>
                  <a:lnTo>
                    <a:pt x="523113" y="45719"/>
                  </a:lnTo>
                  <a:lnTo>
                    <a:pt x="559053" y="69976"/>
                  </a:lnTo>
                  <a:lnTo>
                    <a:pt x="592074" y="98551"/>
                  </a:lnTo>
                  <a:lnTo>
                    <a:pt x="621791" y="131190"/>
                  </a:lnTo>
                  <a:lnTo>
                    <a:pt x="647826" y="167512"/>
                  </a:lnTo>
                  <a:lnTo>
                    <a:pt x="669925" y="207009"/>
                  </a:lnTo>
                  <a:lnTo>
                    <a:pt x="687577" y="249427"/>
                  </a:lnTo>
                  <a:lnTo>
                    <a:pt x="700659" y="294512"/>
                  </a:lnTo>
                  <a:lnTo>
                    <a:pt x="708787" y="341629"/>
                  </a:lnTo>
                  <a:lnTo>
                    <a:pt x="711580" y="390651"/>
                  </a:lnTo>
                  <a:lnTo>
                    <a:pt x="708787" y="439673"/>
                  </a:lnTo>
                  <a:lnTo>
                    <a:pt x="700659" y="486790"/>
                  </a:lnTo>
                  <a:lnTo>
                    <a:pt x="687577" y="531876"/>
                  </a:lnTo>
                  <a:lnTo>
                    <a:pt x="669925" y="574293"/>
                  </a:lnTo>
                  <a:lnTo>
                    <a:pt x="647826" y="613790"/>
                  </a:lnTo>
                  <a:lnTo>
                    <a:pt x="621791" y="650112"/>
                  </a:lnTo>
                  <a:lnTo>
                    <a:pt x="592074" y="682751"/>
                  </a:lnTo>
                  <a:lnTo>
                    <a:pt x="559053" y="711326"/>
                  </a:lnTo>
                  <a:lnTo>
                    <a:pt x="523113" y="735583"/>
                  </a:lnTo>
                  <a:lnTo>
                    <a:pt x="484377" y="755014"/>
                  </a:lnTo>
                  <a:lnTo>
                    <a:pt x="443356" y="769365"/>
                  </a:lnTo>
                  <a:lnTo>
                    <a:pt x="400430" y="778255"/>
                  </a:lnTo>
                  <a:lnTo>
                    <a:pt x="355726" y="781303"/>
                  </a:lnTo>
                  <a:lnTo>
                    <a:pt x="311150" y="778255"/>
                  </a:lnTo>
                  <a:lnTo>
                    <a:pt x="268224" y="769365"/>
                  </a:lnTo>
                  <a:lnTo>
                    <a:pt x="227202" y="755014"/>
                  </a:lnTo>
                  <a:lnTo>
                    <a:pt x="188467" y="735583"/>
                  </a:lnTo>
                  <a:lnTo>
                    <a:pt x="152526" y="711326"/>
                  </a:lnTo>
                  <a:lnTo>
                    <a:pt x="119506" y="682751"/>
                  </a:lnTo>
                  <a:lnTo>
                    <a:pt x="89788" y="650112"/>
                  </a:lnTo>
                  <a:lnTo>
                    <a:pt x="63753" y="613790"/>
                  </a:lnTo>
                  <a:lnTo>
                    <a:pt x="41655" y="574293"/>
                  </a:lnTo>
                  <a:lnTo>
                    <a:pt x="24002" y="531876"/>
                  </a:lnTo>
                  <a:lnTo>
                    <a:pt x="10922" y="486790"/>
                  </a:lnTo>
                  <a:lnTo>
                    <a:pt x="2793" y="439673"/>
                  </a:lnTo>
                  <a:lnTo>
                    <a:pt x="0" y="3906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855970" y="7760969"/>
            <a:ext cx="32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FFFFFF"/>
                </a:solidFill>
                <a:latin typeface="Bahnschrift"/>
                <a:cs typeface="Bahnschrift"/>
              </a:rPr>
              <a:t>30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714488" y="4739640"/>
            <a:ext cx="119380" cy="809625"/>
            <a:chOff x="7714488" y="4739640"/>
            <a:chExt cx="119380" cy="809625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4488" y="4739640"/>
              <a:ext cx="118872" cy="80924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777734" y="4760214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29">
                  <a:moveTo>
                    <a:pt x="0" y="0"/>
                  </a:moveTo>
                  <a:lnTo>
                    <a:pt x="0" y="709676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714488" y="7587995"/>
            <a:ext cx="119380" cy="809625"/>
            <a:chOff x="7714488" y="7587995"/>
            <a:chExt cx="119380" cy="809625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14488" y="7587995"/>
              <a:ext cx="118872" cy="80924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777734" y="7607045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199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9639300" y="4745735"/>
            <a:ext cx="7345680" cy="3584575"/>
            <a:chOff x="9639300" y="4745735"/>
            <a:chExt cx="7345680" cy="3584575"/>
          </a:xfrm>
        </p:grpSpPr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9300" y="4745735"/>
              <a:ext cx="7345680" cy="358444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58171" y="4826507"/>
              <a:ext cx="7112508" cy="3418332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6" name="object 5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9740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90" dirty="0"/>
              <a:t> </a:t>
            </a:r>
            <a:r>
              <a:rPr sz="5600" spc="-5" dirty="0"/>
              <a:t>Operators:</a:t>
            </a:r>
            <a:r>
              <a:rPr sz="5600" spc="-145" dirty="0"/>
              <a:t> </a:t>
            </a:r>
            <a:r>
              <a:rPr sz="5600" spc="-5" dirty="0"/>
              <a:t>find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1540763" y="7331964"/>
            <a:ext cx="6964680" cy="1321435"/>
            <a:chOff x="1540763" y="7331964"/>
            <a:chExt cx="6964680" cy="13214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16423" y="7331964"/>
              <a:ext cx="102108" cy="13213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70525" y="7341870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6022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0763" y="7831836"/>
              <a:ext cx="6964680" cy="3108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8362" y="7909560"/>
              <a:ext cx="76200" cy="114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583436" y="7947659"/>
              <a:ext cx="6769734" cy="38100"/>
            </a:xfrm>
            <a:custGeom>
              <a:avLst/>
              <a:gdLst/>
              <a:ahLst/>
              <a:cxnLst/>
              <a:rect l="l" t="t" r="r" b="b"/>
              <a:pathLst>
                <a:path w="6769734" h="38100">
                  <a:moveTo>
                    <a:pt x="665492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4927" y="38100"/>
                  </a:lnTo>
                  <a:lnTo>
                    <a:pt x="6654927" y="0"/>
                  </a:lnTo>
                  <a:close/>
                </a:path>
                <a:path w="6769734" h="38100">
                  <a:moveTo>
                    <a:pt x="6769227" y="19050"/>
                  </a:moveTo>
                  <a:lnTo>
                    <a:pt x="6731127" y="0"/>
                  </a:lnTo>
                  <a:lnTo>
                    <a:pt x="6673977" y="0"/>
                  </a:lnTo>
                  <a:lnTo>
                    <a:pt x="6673977" y="38100"/>
                  </a:lnTo>
                  <a:lnTo>
                    <a:pt x="6731127" y="38100"/>
                  </a:lnTo>
                  <a:lnTo>
                    <a:pt x="6769227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5047" y="7534656"/>
              <a:ext cx="844296" cy="91287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16196" y="7574280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356362" y="0"/>
                  </a:moveTo>
                  <a:lnTo>
                    <a:pt x="311657" y="3048"/>
                  </a:lnTo>
                  <a:lnTo>
                    <a:pt x="268604" y="11938"/>
                  </a:lnTo>
                  <a:lnTo>
                    <a:pt x="227583" y="26289"/>
                  </a:lnTo>
                  <a:lnTo>
                    <a:pt x="188849" y="45847"/>
                  </a:lnTo>
                  <a:lnTo>
                    <a:pt x="152780" y="70104"/>
                  </a:lnTo>
                  <a:lnTo>
                    <a:pt x="119633" y="98806"/>
                  </a:lnTo>
                  <a:lnTo>
                    <a:pt x="89915" y="131445"/>
                  </a:lnTo>
                  <a:lnTo>
                    <a:pt x="63880" y="167767"/>
                  </a:lnTo>
                  <a:lnTo>
                    <a:pt x="41782" y="207391"/>
                  </a:lnTo>
                  <a:lnTo>
                    <a:pt x="24002" y="249936"/>
                  </a:lnTo>
                  <a:lnTo>
                    <a:pt x="10921" y="295021"/>
                  </a:lnTo>
                  <a:lnTo>
                    <a:pt x="2793" y="342265"/>
                  </a:lnTo>
                  <a:lnTo>
                    <a:pt x="0" y="391414"/>
                  </a:lnTo>
                  <a:lnTo>
                    <a:pt x="2793" y="440563"/>
                  </a:lnTo>
                  <a:lnTo>
                    <a:pt x="10921" y="487807"/>
                  </a:lnTo>
                  <a:lnTo>
                    <a:pt x="24002" y="532892"/>
                  </a:lnTo>
                  <a:lnTo>
                    <a:pt x="41782" y="575437"/>
                  </a:lnTo>
                  <a:lnTo>
                    <a:pt x="63880" y="615061"/>
                  </a:lnTo>
                  <a:lnTo>
                    <a:pt x="89915" y="651383"/>
                  </a:lnTo>
                  <a:lnTo>
                    <a:pt x="119633" y="684022"/>
                  </a:lnTo>
                  <a:lnTo>
                    <a:pt x="152780" y="712724"/>
                  </a:lnTo>
                  <a:lnTo>
                    <a:pt x="188849" y="736981"/>
                  </a:lnTo>
                  <a:lnTo>
                    <a:pt x="227583" y="756539"/>
                  </a:lnTo>
                  <a:lnTo>
                    <a:pt x="268604" y="770890"/>
                  </a:lnTo>
                  <a:lnTo>
                    <a:pt x="311657" y="779780"/>
                  </a:lnTo>
                  <a:lnTo>
                    <a:pt x="356362" y="782828"/>
                  </a:lnTo>
                  <a:lnTo>
                    <a:pt x="401065" y="779780"/>
                  </a:lnTo>
                  <a:lnTo>
                    <a:pt x="444118" y="770890"/>
                  </a:lnTo>
                  <a:lnTo>
                    <a:pt x="485139" y="756539"/>
                  </a:lnTo>
                  <a:lnTo>
                    <a:pt x="523875" y="736981"/>
                  </a:lnTo>
                  <a:lnTo>
                    <a:pt x="559942" y="712724"/>
                  </a:lnTo>
                  <a:lnTo>
                    <a:pt x="593089" y="684022"/>
                  </a:lnTo>
                  <a:lnTo>
                    <a:pt x="622807" y="651383"/>
                  </a:lnTo>
                  <a:lnTo>
                    <a:pt x="648842" y="615061"/>
                  </a:lnTo>
                  <a:lnTo>
                    <a:pt x="670940" y="575437"/>
                  </a:lnTo>
                  <a:lnTo>
                    <a:pt x="688720" y="532892"/>
                  </a:lnTo>
                  <a:lnTo>
                    <a:pt x="701801" y="487807"/>
                  </a:lnTo>
                  <a:lnTo>
                    <a:pt x="709929" y="440563"/>
                  </a:lnTo>
                  <a:lnTo>
                    <a:pt x="712724" y="391414"/>
                  </a:lnTo>
                  <a:lnTo>
                    <a:pt x="709929" y="342265"/>
                  </a:lnTo>
                  <a:lnTo>
                    <a:pt x="701801" y="295021"/>
                  </a:lnTo>
                  <a:lnTo>
                    <a:pt x="688720" y="249936"/>
                  </a:lnTo>
                  <a:lnTo>
                    <a:pt x="670940" y="207391"/>
                  </a:lnTo>
                  <a:lnTo>
                    <a:pt x="648842" y="167767"/>
                  </a:lnTo>
                  <a:lnTo>
                    <a:pt x="622807" y="131445"/>
                  </a:lnTo>
                  <a:lnTo>
                    <a:pt x="593089" y="98806"/>
                  </a:lnTo>
                  <a:lnTo>
                    <a:pt x="559942" y="70104"/>
                  </a:lnTo>
                  <a:lnTo>
                    <a:pt x="523875" y="45847"/>
                  </a:lnTo>
                  <a:lnTo>
                    <a:pt x="485139" y="26289"/>
                  </a:lnTo>
                  <a:lnTo>
                    <a:pt x="444118" y="11938"/>
                  </a:lnTo>
                  <a:lnTo>
                    <a:pt x="401065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16958" y="7575042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1" y="295020"/>
                  </a:lnTo>
                  <a:lnTo>
                    <a:pt x="24002" y="249935"/>
                  </a:lnTo>
                  <a:lnTo>
                    <a:pt x="41782" y="207390"/>
                  </a:lnTo>
                  <a:lnTo>
                    <a:pt x="63880" y="167766"/>
                  </a:lnTo>
                  <a:lnTo>
                    <a:pt x="89915" y="131444"/>
                  </a:lnTo>
                  <a:lnTo>
                    <a:pt x="119633" y="98805"/>
                  </a:lnTo>
                  <a:lnTo>
                    <a:pt x="152780" y="70103"/>
                  </a:lnTo>
                  <a:lnTo>
                    <a:pt x="188849" y="45846"/>
                  </a:lnTo>
                  <a:lnTo>
                    <a:pt x="227583" y="26288"/>
                  </a:lnTo>
                  <a:lnTo>
                    <a:pt x="268604" y="11937"/>
                  </a:lnTo>
                  <a:lnTo>
                    <a:pt x="311657" y="3047"/>
                  </a:lnTo>
                  <a:lnTo>
                    <a:pt x="356362" y="0"/>
                  </a:lnTo>
                  <a:lnTo>
                    <a:pt x="401065" y="3047"/>
                  </a:lnTo>
                  <a:lnTo>
                    <a:pt x="444118" y="11937"/>
                  </a:lnTo>
                  <a:lnTo>
                    <a:pt x="485139" y="26288"/>
                  </a:lnTo>
                  <a:lnTo>
                    <a:pt x="523875" y="45846"/>
                  </a:lnTo>
                  <a:lnTo>
                    <a:pt x="559942" y="70103"/>
                  </a:lnTo>
                  <a:lnTo>
                    <a:pt x="593089" y="98805"/>
                  </a:lnTo>
                  <a:lnTo>
                    <a:pt x="622807" y="131444"/>
                  </a:lnTo>
                  <a:lnTo>
                    <a:pt x="648842" y="167766"/>
                  </a:lnTo>
                  <a:lnTo>
                    <a:pt x="670940" y="207390"/>
                  </a:lnTo>
                  <a:lnTo>
                    <a:pt x="688720" y="249935"/>
                  </a:lnTo>
                  <a:lnTo>
                    <a:pt x="701801" y="295020"/>
                  </a:lnTo>
                  <a:lnTo>
                    <a:pt x="709929" y="342264"/>
                  </a:lnTo>
                  <a:lnTo>
                    <a:pt x="712724" y="391413"/>
                  </a:lnTo>
                  <a:lnTo>
                    <a:pt x="709929" y="440562"/>
                  </a:lnTo>
                  <a:lnTo>
                    <a:pt x="701801" y="487806"/>
                  </a:lnTo>
                  <a:lnTo>
                    <a:pt x="688720" y="532891"/>
                  </a:lnTo>
                  <a:lnTo>
                    <a:pt x="670940" y="575436"/>
                  </a:lnTo>
                  <a:lnTo>
                    <a:pt x="648842" y="615060"/>
                  </a:lnTo>
                  <a:lnTo>
                    <a:pt x="622807" y="651382"/>
                  </a:lnTo>
                  <a:lnTo>
                    <a:pt x="593089" y="684021"/>
                  </a:lnTo>
                  <a:lnTo>
                    <a:pt x="559942" y="712723"/>
                  </a:lnTo>
                  <a:lnTo>
                    <a:pt x="523875" y="736980"/>
                  </a:lnTo>
                  <a:lnTo>
                    <a:pt x="485139" y="756538"/>
                  </a:lnTo>
                  <a:lnTo>
                    <a:pt x="444118" y="770889"/>
                  </a:lnTo>
                  <a:lnTo>
                    <a:pt x="401065" y="779779"/>
                  </a:lnTo>
                  <a:lnTo>
                    <a:pt x="356362" y="782827"/>
                  </a:lnTo>
                  <a:lnTo>
                    <a:pt x="311657" y="779779"/>
                  </a:lnTo>
                  <a:lnTo>
                    <a:pt x="268604" y="770889"/>
                  </a:lnTo>
                  <a:lnTo>
                    <a:pt x="227583" y="756538"/>
                  </a:lnTo>
                  <a:lnTo>
                    <a:pt x="188849" y="736980"/>
                  </a:lnTo>
                  <a:lnTo>
                    <a:pt x="152780" y="712723"/>
                  </a:lnTo>
                  <a:lnTo>
                    <a:pt x="119633" y="684021"/>
                  </a:lnTo>
                  <a:lnTo>
                    <a:pt x="89915" y="651382"/>
                  </a:lnTo>
                  <a:lnTo>
                    <a:pt x="63880" y="615060"/>
                  </a:lnTo>
                  <a:lnTo>
                    <a:pt x="41782" y="575436"/>
                  </a:lnTo>
                  <a:lnTo>
                    <a:pt x="24002" y="532891"/>
                  </a:lnTo>
                  <a:lnTo>
                    <a:pt x="10921" y="487806"/>
                  </a:lnTo>
                  <a:lnTo>
                    <a:pt x="2793" y="440562"/>
                  </a:lnTo>
                  <a:lnTo>
                    <a:pt x="0" y="391413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549908" y="4692396"/>
            <a:ext cx="6827520" cy="913130"/>
            <a:chOff x="1549908" y="4692396"/>
            <a:chExt cx="6827520" cy="91313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9908" y="5068824"/>
              <a:ext cx="6827520" cy="1584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38363" y="5065776"/>
              <a:ext cx="76200" cy="114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84960" y="5103875"/>
              <a:ext cx="6767830" cy="38100"/>
            </a:xfrm>
            <a:custGeom>
              <a:avLst/>
              <a:gdLst/>
              <a:ahLst/>
              <a:cxnLst/>
              <a:rect l="l" t="t" r="r" b="b"/>
              <a:pathLst>
                <a:path w="6767830" h="38100">
                  <a:moveTo>
                    <a:pt x="665339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3390" y="38100"/>
                  </a:lnTo>
                  <a:lnTo>
                    <a:pt x="6653390" y="0"/>
                  </a:lnTo>
                  <a:close/>
                </a:path>
                <a:path w="6767830" h="38100">
                  <a:moveTo>
                    <a:pt x="6767703" y="19050"/>
                  </a:moveTo>
                  <a:lnTo>
                    <a:pt x="6729603" y="0"/>
                  </a:lnTo>
                  <a:lnTo>
                    <a:pt x="6672453" y="0"/>
                  </a:lnTo>
                  <a:lnTo>
                    <a:pt x="6672453" y="38100"/>
                  </a:lnTo>
                  <a:lnTo>
                    <a:pt x="6729603" y="38100"/>
                  </a:lnTo>
                  <a:lnTo>
                    <a:pt x="6767703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9508" y="4692396"/>
              <a:ext cx="844295" cy="9128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00656" y="4732020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5" h="782954">
                  <a:moveTo>
                    <a:pt x="356362" y="0"/>
                  </a:moveTo>
                  <a:lnTo>
                    <a:pt x="311657" y="3047"/>
                  </a:lnTo>
                  <a:lnTo>
                    <a:pt x="268605" y="11937"/>
                  </a:lnTo>
                  <a:lnTo>
                    <a:pt x="227583" y="26288"/>
                  </a:lnTo>
                  <a:lnTo>
                    <a:pt x="188849" y="45846"/>
                  </a:lnTo>
                  <a:lnTo>
                    <a:pt x="152781" y="70103"/>
                  </a:lnTo>
                  <a:lnTo>
                    <a:pt x="119633" y="98805"/>
                  </a:lnTo>
                  <a:lnTo>
                    <a:pt x="89916" y="131444"/>
                  </a:lnTo>
                  <a:lnTo>
                    <a:pt x="63881" y="167766"/>
                  </a:lnTo>
                  <a:lnTo>
                    <a:pt x="41782" y="207390"/>
                  </a:lnTo>
                  <a:lnTo>
                    <a:pt x="24002" y="249935"/>
                  </a:lnTo>
                  <a:lnTo>
                    <a:pt x="10921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1" y="487806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3881" y="615060"/>
                  </a:lnTo>
                  <a:lnTo>
                    <a:pt x="89916" y="651382"/>
                  </a:lnTo>
                  <a:lnTo>
                    <a:pt x="119633" y="684021"/>
                  </a:lnTo>
                  <a:lnTo>
                    <a:pt x="152781" y="712724"/>
                  </a:lnTo>
                  <a:lnTo>
                    <a:pt x="188849" y="736980"/>
                  </a:lnTo>
                  <a:lnTo>
                    <a:pt x="227583" y="756538"/>
                  </a:lnTo>
                  <a:lnTo>
                    <a:pt x="268605" y="770889"/>
                  </a:lnTo>
                  <a:lnTo>
                    <a:pt x="311657" y="779779"/>
                  </a:lnTo>
                  <a:lnTo>
                    <a:pt x="356362" y="782827"/>
                  </a:lnTo>
                  <a:lnTo>
                    <a:pt x="401066" y="779779"/>
                  </a:lnTo>
                  <a:lnTo>
                    <a:pt x="444119" y="770889"/>
                  </a:lnTo>
                  <a:lnTo>
                    <a:pt x="485139" y="756538"/>
                  </a:lnTo>
                  <a:lnTo>
                    <a:pt x="523875" y="736980"/>
                  </a:lnTo>
                  <a:lnTo>
                    <a:pt x="559943" y="712724"/>
                  </a:lnTo>
                  <a:lnTo>
                    <a:pt x="593089" y="684021"/>
                  </a:lnTo>
                  <a:lnTo>
                    <a:pt x="622807" y="651382"/>
                  </a:lnTo>
                  <a:lnTo>
                    <a:pt x="648843" y="615060"/>
                  </a:lnTo>
                  <a:lnTo>
                    <a:pt x="670941" y="575437"/>
                  </a:lnTo>
                  <a:lnTo>
                    <a:pt x="688720" y="532891"/>
                  </a:lnTo>
                  <a:lnTo>
                    <a:pt x="701801" y="487806"/>
                  </a:lnTo>
                  <a:lnTo>
                    <a:pt x="709930" y="440563"/>
                  </a:lnTo>
                  <a:lnTo>
                    <a:pt x="712724" y="391413"/>
                  </a:lnTo>
                  <a:lnTo>
                    <a:pt x="709930" y="342264"/>
                  </a:lnTo>
                  <a:lnTo>
                    <a:pt x="701801" y="295020"/>
                  </a:lnTo>
                  <a:lnTo>
                    <a:pt x="688720" y="249935"/>
                  </a:lnTo>
                  <a:lnTo>
                    <a:pt x="670941" y="207390"/>
                  </a:lnTo>
                  <a:lnTo>
                    <a:pt x="648843" y="167766"/>
                  </a:lnTo>
                  <a:lnTo>
                    <a:pt x="622807" y="131444"/>
                  </a:lnTo>
                  <a:lnTo>
                    <a:pt x="593089" y="98805"/>
                  </a:lnTo>
                  <a:lnTo>
                    <a:pt x="559943" y="70103"/>
                  </a:lnTo>
                  <a:lnTo>
                    <a:pt x="523875" y="45846"/>
                  </a:lnTo>
                  <a:lnTo>
                    <a:pt x="485139" y="26288"/>
                  </a:lnTo>
                  <a:lnTo>
                    <a:pt x="444119" y="11937"/>
                  </a:lnTo>
                  <a:lnTo>
                    <a:pt x="401066" y="3047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1418" y="4732782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1" y="295020"/>
                  </a:lnTo>
                  <a:lnTo>
                    <a:pt x="24002" y="249935"/>
                  </a:lnTo>
                  <a:lnTo>
                    <a:pt x="41782" y="207390"/>
                  </a:lnTo>
                  <a:lnTo>
                    <a:pt x="63881" y="167766"/>
                  </a:lnTo>
                  <a:lnTo>
                    <a:pt x="89915" y="131444"/>
                  </a:lnTo>
                  <a:lnTo>
                    <a:pt x="119633" y="98805"/>
                  </a:lnTo>
                  <a:lnTo>
                    <a:pt x="152781" y="70103"/>
                  </a:lnTo>
                  <a:lnTo>
                    <a:pt x="188849" y="45846"/>
                  </a:lnTo>
                  <a:lnTo>
                    <a:pt x="227583" y="26288"/>
                  </a:lnTo>
                  <a:lnTo>
                    <a:pt x="268605" y="11937"/>
                  </a:lnTo>
                  <a:lnTo>
                    <a:pt x="311657" y="3047"/>
                  </a:lnTo>
                  <a:lnTo>
                    <a:pt x="356362" y="0"/>
                  </a:lnTo>
                  <a:lnTo>
                    <a:pt x="401065" y="3047"/>
                  </a:lnTo>
                  <a:lnTo>
                    <a:pt x="444119" y="11937"/>
                  </a:lnTo>
                  <a:lnTo>
                    <a:pt x="485139" y="26288"/>
                  </a:lnTo>
                  <a:lnTo>
                    <a:pt x="523875" y="45846"/>
                  </a:lnTo>
                  <a:lnTo>
                    <a:pt x="559943" y="70103"/>
                  </a:lnTo>
                  <a:lnTo>
                    <a:pt x="593089" y="98805"/>
                  </a:lnTo>
                  <a:lnTo>
                    <a:pt x="622807" y="131444"/>
                  </a:lnTo>
                  <a:lnTo>
                    <a:pt x="648843" y="167766"/>
                  </a:lnTo>
                  <a:lnTo>
                    <a:pt x="670940" y="207390"/>
                  </a:lnTo>
                  <a:lnTo>
                    <a:pt x="688720" y="249935"/>
                  </a:lnTo>
                  <a:lnTo>
                    <a:pt x="701801" y="295020"/>
                  </a:lnTo>
                  <a:lnTo>
                    <a:pt x="709930" y="342264"/>
                  </a:lnTo>
                  <a:lnTo>
                    <a:pt x="712724" y="391413"/>
                  </a:lnTo>
                  <a:lnTo>
                    <a:pt x="709930" y="440563"/>
                  </a:lnTo>
                  <a:lnTo>
                    <a:pt x="701801" y="487806"/>
                  </a:lnTo>
                  <a:lnTo>
                    <a:pt x="688720" y="532891"/>
                  </a:lnTo>
                  <a:lnTo>
                    <a:pt x="670940" y="575437"/>
                  </a:lnTo>
                  <a:lnTo>
                    <a:pt x="648843" y="615060"/>
                  </a:lnTo>
                  <a:lnTo>
                    <a:pt x="622807" y="651382"/>
                  </a:lnTo>
                  <a:lnTo>
                    <a:pt x="593089" y="684021"/>
                  </a:lnTo>
                  <a:lnTo>
                    <a:pt x="559943" y="712723"/>
                  </a:lnTo>
                  <a:lnTo>
                    <a:pt x="523875" y="736980"/>
                  </a:lnTo>
                  <a:lnTo>
                    <a:pt x="485139" y="756538"/>
                  </a:lnTo>
                  <a:lnTo>
                    <a:pt x="444119" y="770889"/>
                  </a:lnTo>
                  <a:lnTo>
                    <a:pt x="401065" y="779779"/>
                  </a:lnTo>
                  <a:lnTo>
                    <a:pt x="356362" y="782827"/>
                  </a:lnTo>
                  <a:lnTo>
                    <a:pt x="311657" y="779779"/>
                  </a:lnTo>
                  <a:lnTo>
                    <a:pt x="268605" y="770889"/>
                  </a:lnTo>
                  <a:lnTo>
                    <a:pt x="227583" y="756538"/>
                  </a:lnTo>
                  <a:lnTo>
                    <a:pt x="188849" y="736980"/>
                  </a:lnTo>
                  <a:lnTo>
                    <a:pt x="152781" y="712723"/>
                  </a:lnTo>
                  <a:lnTo>
                    <a:pt x="119633" y="684021"/>
                  </a:lnTo>
                  <a:lnTo>
                    <a:pt x="89915" y="651382"/>
                  </a:lnTo>
                  <a:lnTo>
                    <a:pt x="63881" y="615060"/>
                  </a:lnTo>
                  <a:lnTo>
                    <a:pt x="41782" y="575437"/>
                  </a:lnTo>
                  <a:lnTo>
                    <a:pt x="24002" y="532891"/>
                  </a:lnTo>
                  <a:lnTo>
                    <a:pt x="10921" y="487806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52955" y="6172234"/>
            <a:ext cx="6880859" cy="80920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584197" y="6189726"/>
            <a:ext cx="6769734" cy="71183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find(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x =&gt;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800" b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===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21763" y="4926584"/>
            <a:ext cx="28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87723" y="4690871"/>
            <a:ext cx="844550" cy="913130"/>
            <a:chOff x="3887723" y="4690871"/>
            <a:chExt cx="844550" cy="91313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7723" y="4690871"/>
              <a:ext cx="844296" cy="91287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27347" y="4730495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2" y="3048"/>
                  </a:lnTo>
                  <a:lnTo>
                    <a:pt x="269239" y="11937"/>
                  </a:lnTo>
                  <a:lnTo>
                    <a:pt x="228091" y="26288"/>
                  </a:lnTo>
                  <a:lnTo>
                    <a:pt x="189229" y="45846"/>
                  </a:lnTo>
                  <a:lnTo>
                    <a:pt x="153035" y="70103"/>
                  </a:lnTo>
                  <a:lnTo>
                    <a:pt x="119887" y="98805"/>
                  </a:lnTo>
                  <a:lnTo>
                    <a:pt x="90169" y="131444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4007" y="615061"/>
                  </a:lnTo>
                  <a:lnTo>
                    <a:pt x="90169" y="651382"/>
                  </a:lnTo>
                  <a:lnTo>
                    <a:pt x="119887" y="684021"/>
                  </a:lnTo>
                  <a:lnTo>
                    <a:pt x="153035" y="712724"/>
                  </a:lnTo>
                  <a:lnTo>
                    <a:pt x="189229" y="736980"/>
                  </a:lnTo>
                  <a:lnTo>
                    <a:pt x="228091" y="756538"/>
                  </a:lnTo>
                  <a:lnTo>
                    <a:pt x="269239" y="770889"/>
                  </a:lnTo>
                  <a:lnTo>
                    <a:pt x="312292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7" y="736980"/>
                  </a:lnTo>
                  <a:lnTo>
                    <a:pt x="561213" y="712724"/>
                  </a:lnTo>
                  <a:lnTo>
                    <a:pt x="594360" y="684021"/>
                  </a:lnTo>
                  <a:lnTo>
                    <a:pt x="624077" y="651382"/>
                  </a:lnTo>
                  <a:lnTo>
                    <a:pt x="650239" y="615061"/>
                  </a:lnTo>
                  <a:lnTo>
                    <a:pt x="672464" y="575437"/>
                  </a:lnTo>
                  <a:lnTo>
                    <a:pt x="690244" y="532891"/>
                  </a:lnTo>
                  <a:lnTo>
                    <a:pt x="703326" y="487806"/>
                  </a:lnTo>
                  <a:lnTo>
                    <a:pt x="711453" y="440563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0"/>
                  </a:lnTo>
                  <a:lnTo>
                    <a:pt x="690244" y="249936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4"/>
                  </a:lnTo>
                  <a:lnTo>
                    <a:pt x="594360" y="98805"/>
                  </a:lnTo>
                  <a:lnTo>
                    <a:pt x="561213" y="70103"/>
                  </a:lnTo>
                  <a:lnTo>
                    <a:pt x="525017" y="45846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8109" y="4731257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0"/>
                  </a:lnTo>
                  <a:lnTo>
                    <a:pt x="24002" y="249936"/>
                  </a:lnTo>
                  <a:lnTo>
                    <a:pt x="41782" y="207390"/>
                  </a:lnTo>
                  <a:lnTo>
                    <a:pt x="64007" y="167766"/>
                  </a:lnTo>
                  <a:lnTo>
                    <a:pt x="90169" y="131444"/>
                  </a:lnTo>
                  <a:lnTo>
                    <a:pt x="119887" y="98805"/>
                  </a:lnTo>
                  <a:lnTo>
                    <a:pt x="153035" y="70103"/>
                  </a:lnTo>
                  <a:lnTo>
                    <a:pt x="189229" y="45846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2" y="3047"/>
                  </a:lnTo>
                  <a:lnTo>
                    <a:pt x="357124" y="0"/>
                  </a:lnTo>
                  <a:lnTo>
                    <a:pt x="401954" y="3047"/>
                  </a:lnTo>
                  <a:lnTo>
                    <a:pt x="445007" y="11937"/>
                  </a:lnTo>
                  <a:lnTo>
                    <a:pt x="486155" y="26288"/>
                  </a:lnTo>
                  <a:lnTo>
                    <a:pt x="525017" y="45846"/>
                  </a:lnTo>
                  <a:lnTo>
                    <a:pt x="561213" y="70103"/>
                  </a:lnTo>
                  <a:lnTo>
                    <a:pt x="594360" y="98805"/>
                  </a:lnTo>
                  <a:lnTo>
                    <a:pt x="624077" y="131444"/>
                  </a:lnTo>
                  <a:lnTo>
                    <a:pt x="650239" y="167766"/>
                  </a:lnTo>
                  <a:lnTo>
                    <a:pt x="672464" y="207390"/>
                  </a:lnTo>
                  <a:lnTo>
                    <a:pt x="690244" y="249936"/>
                  </a:lnTo>
                  <a:lnTo>
                    <a:pt x="703326" y="295020"/>
                  </a:lnTo>
                  <a:lnTo>
                    <a:pt x="711453" y="342264"/>
                  </a:lnTo>
                  <a:lnTo>
                    <a:pt x="714248" y="391413"/>
                  </a:lnTo>
                  <a:lnTo>
                    <a:pt x="711453" y="440563"/>
                  </a:lnTo>
                  <a:lnTo>
                    <a:pt x="703326" y="487806"/>
                  </a:lnTo>
                  <a:lnTo>
                    <a:pt x="690244" y="532891"/>
                  </a:lnTo>
                  <a:lnTo>
                    <a:pt x="672464" y="575437"/>
                  </a:lnTo>
                  <a:lnTo>
                    <a:pt x="650239" y="615061"/>
                  </a:lnTo>
                  <a:lnTo>
                    <a:pt x="624077" y="651382"/>
                  </a:lnTo>
                  <a:lnTo>
                    <a:pt x="594360" y="684021"/>
                  </a:lnTo>
                  <a:lnTo>
                    <a:pt x="561213" y="712724"/>
                  </a:lnTo>
                  <a:lnTo>
                    <a:pt x="525017" y="736980"/>
                  </a:lnTo>
                  <a:lnTo>
                    <a:pt x="486155" y="756538"/>
                  </a:lnTo>
                  <a:lnTo>
                    <a:pt x="445007" y="770889"/>
                  </a:lnTo>
                  <a:lnTo>
                    <a:pt x="401954" y="779779"/>
                  </a:lnTo>
                  <a:lnTo>
                    <a:pt x="357124" y="782827"/>
                  </a:lnTo>
                  <a:lnTo>
                    <a:pt x="312292" y="779779"/>
                  </a:lnTo>
                  <a:lnTo>
                    <a:pt x="269239" y="770889"/>
                  </a:lnTo>
                  <a:lnTo>
                    <a:pt x="228091" y="756538"/>
                  </a:lnTo>
                  <a:lnTo>
                    <a:pt x="189229" y="736980"/>
                  </a:lnTo>
                  <a:lnTo>
                    <a:pt x="153035" y="712724"/>
                  </a:lnTo>
                  <a:lnTo>
                    <a:pt x="119887" y="684021"/>
                  </a:lnTo>
                  <a:lnTo>
                    <a:pt x="90169" y="651382"/>
                  </a:lnTo>
                  <a:lnTo>
                    <a:pt x="64007" y="615061"/>
                  </a:lnTo>
                  <a:lnTo>
                    <a:pt x="41782" y="575437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202684" y="4923866"/>
            <a:ext cx="182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9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17464" y="4690871"/>
            <a:ext cx="843280" cy="913130"/>
            <a:chOff x="5617464" y="4690871"/>
            <a:chExt cx="843280" cy="91313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7464" y="4690871"/>
              <a:ext cx="842772" cy="9128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658612" y="4730495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355726" y="0"/>
                  </a:moveTo>
                  <a:lnTo>
                    <a:pt x="311150" y="3048"/>
                  </a:lnTo>
                  <a:lnTo>
                    <a:pt x="268224" y="11937"/>
                  </a:lnTo>
                  <a:lnTo>
                    <a:pt x="227202" y="26288"/>
                  </a:lnTo>
                  <a:lnTo>
                    <a:pt x="188467" y="45846"/>
                  </a:lnTo>
                  <a:lnTo>
                    <a:pt x="152526" y="70103"/>
                  </a:lnTo>
                  <a:lnTo>
                    <a:pt x="119507" y="98805"/>
                  </a:lnTo>
                  <a:lnTo>
                    <a:pt x="89788" y="131444"/>
                  </a:lnTo>
                  <a:lnTo>
                    <a:pt x="63753" y="167766"/>
                  </a:lnTo>
                  <a:lnTo>
                    <a:pt x="41655" y="207390"/>
                  </a:lnTo>
                  <a:lnTo>
                    <a:pt x="24002" y="249936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655" y="575437"/>
                  </a:lnTo>
                  <a:lnTo>
                    <a:pt x="63753" y="615061"/>
                  </a:lnTo>
                  <a:lnTo>
                    <a:pt x="89788" y="651382"/>
                  </a:lnTo>
                  <a:lnTo>
                    <a:pt x="119507" y="684021"/>
                  </a:lnTo>
                  <a:lnTo>
                    <a:pt x="152526" y="712724"/>
                  </a:lnTo>
                  <a:lnTo>
                    <a:pt x="188467" y="736980"/>
                  </a:lnTo>
                  <a:lnTo>
                    <a:pt x="227202" y="756538"/>
                  </a:lnTo>
                  <a:lnTo>
                    <a:pt x="268224" y="770889"/>
                  </a:lnTo>
                  <a:lnTo>
                    <a:pt x="311150" y="779779"/>
                  </a:lnTo>
                  <a:lnTo>
                    <a:pt x="355726" y="782827"/>
                  </a:lnTo>
                  <a:lnTo>
                    <a:pt x="400430" y="779779"/>
                  </a:lnTo>
                  <a:lnTo>
                    <a:pt x="443357" y="770889"/>
                  </a:lnTo>
                  <a:lnTo>
                    <a:pt x="484377" y="756538"/>
                  </a:lnTo>
                  <a:lnTo>
                    <a:pt x="523113" y="736980"/>
                  </a:lnTo>
                  <a:lnTo>
                    <a:pt x="559053" y="712724"/>
                  </a:lnTo>
                  <a:lnTo>
                    <a:pt x="592074" y="684021"/>
                  </a:lnTo>
                  <a:lnTo>
                    <a:pt x="621791" y="651382"/>
                  </a:lnTo>
                  <a:lnTo>
                    <a:pt x="647826" y="615061"/>
                  </a:lnTo>
                  <a:lnTo>
                    <a:pt x="669925" y="575437"/>
                  </a:lnTo>
                  <a:lnTo>
                    <a:pt x="687577" y="532891"/>
                  </a:lnTo>
                  <a:lnTo>
                    <a:pt x="700659" y="487806"/>
                  </a:lnTo>
                  <a:lnTo>
                    <a:pt x="708787" y="440563"/>
                  </a:lnTo>
                  <a:lnTo>
                    <a:pt x="711580" y="391413"/>
                  </a:lnTo>
                  <a:lnTo>
                    <a:pt x="708787" y="342264"/>
                  </a:lnTo>
                  <a:lnTo>
                    <a:pt x="700659" y="295020"/>
                  </a:lnTo>
                  <a:lnTo>
                    <a:pt x="687577" y="249936"/>
                  </a:lnTo>
                  <a:lnTo>
                    <a:pt x="669925" y="207390"/>
                  </a:lnTo>
                  <a:lnTo>
                    <a:pt x="647826" y="167766"/>
                  </a:lnTo>
                  <a:lnTo>
                    <a:pt x="621791" y="131444"/>
                  </a:lnTo>
                  <a:lnTo>
                    <a:pt x="592074" y="98805"/>
                  </a:lnTo>
                  <a:lnTo>
                    <a:pt x="559053" y="70103"/>
                  </a:lnTo>
                  <a:lnTo>
                    <a:pt x="523113" y="45846"/>
                  </a:lnTo>
                  <a:lnTo>
                    <a:pt x="484377" y="26288"/>
                  </a:lnTo>
                  <a:lnTo>
                    <a:pt x="443357" y="11937"/>
                  </a:lnTo>
                  <a:lnTo>
                    <a:pt x="400430" y="3048"/>
                  </a:lnTo>
                  <a:lnTo>
                    <a:pt x="355726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59374" y="4731257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0"/>
                  </a:lnTo>
                  <a:lnTo>
                    <a:pt x="24002" y="249936"/>
                  </a:lnTo>
                  <a:lnTo>
                    <a:pt x="41655" y="207390"/>
                  </a:lnTo>
                  <a:lnTo>
                    <a:pt x="63753" y="167766"/>
                  </a:lnTo>
                  <a:lnTo>
                    <a:pt x="89788" y="131444"/>
                  </a:lnTo>
                  <a:lnTo>
                    <a:pt x="119506" y="98805"/>
                  </a:lnTo>
                  <a:lnTo>
                    <a:pt x="152526" y="70103"/>
                  </a:lnTo>
                  <a:lnTo>
                    <a:pt x="188467" y="45846"/>
                  </a:lnTo>
                  <a:lnTo>
                    <a:pt x="227202" y="26288"/>
                  </a:lnTo>
                  <a:lnTo>
                    <a:pt x="268224" y="11937"/>
                  </a:lnTo>
                  <a:lnTo>
                    <a:pt x="311150" y="3047"/>
                  </a:lnTo>
                  <a:lnTo>
                    <a:pt x="355726" y="0"/>
                  </a:lnTo>
                  <a:lnTo>
                    <a:pt x="400430" y="3047"/>
                  </a:lnTo>
                  <a:lnTo>
                    <a:pt x="443356" y="11937"/>
                  </a:lnTo>
                  <a:lnTo>
                    <a:pt x="484377" y="26288"/>
                  </a:lnTo>
                  <a:lnTo>
                    <a:pt x="523113" y="45846"/>
                  </a:lnTo>
                  <a:lnTo>
                    <a:pt x="559053" y="70103"/>
                  </a:lnTo>
                  <a:lnTo>
                    <a:pt x="592074" y="98805"/>
                  </a:lnTo>
                  <a:lnTo>
                    <a:pt x="621791" y="131444"/>
                  </a:lnTo>
                  <a:lnTo>
                    <a:pt x="647826" y="167766"/>
                  </a:lnTo>
                  <a:lnTo>
                    <a:pt x="669925" y="207390"/>
                  </a:lnTo>
                  <a:lnTo>
                    <a:pt x="687577" y="249936"/>
                  </a:lnTo>
                  <a:lnTo>
                    <a:pt x="700659" y="295020"/>
                  </a:lnTo>
                  <a:lnTo>
                    <a:pt x="708787" y="342264"/>
                  </a:lnTo>
                  <a:lnTo>
                    <a:pt x="711580" y="391413"/>
                  </a:lnTo>
                  <a:lnTo>
                    <a:pt x="708787" y="440563"/>
                  </a:lnTo>
                  <a:lnTo>
                    <a:pt x="700659" y="487806"/>
                  </a:lnTo>
                  <a:lnTo>
                    <a:pt x="687577" y="532891"/>
                  </a:lnTo>
                  <a:lnTo>
                    <a:pt x="669925" y="575437"/>
                  </a:lnTo>
                  <a:lnTo>
                    <a:pt x="647826" y="615061"/>
                  </a:lnTo>
                  <a:lnTo>
                    <a:pt x="621791" y="651382"/>
                  </a:lnTo>
                  <a:lnTo>
                    <a:pt x="592074" y="684021"/>
                  </a:lnTo>
                  <a:lnTo>
                    <a:pt x="559053" y="712724"/>
                  </a:lnTo>
                  <a:lnTo>
                    <a:pt x="523113" y="736980"/>
                  </a:lnTo>
                  <a:lnTo>
                    <a:pt x="484377" y="756538"/>
                  </a:lnTo>
                  <a:lnTo>
                    <a:pt x="443356" y="770889"/>
                  </a:lnTo>
                  <a:lnTo>
                    <a:pt x="400430" y="779779"/>
                  </a:lnTo>
                  <a:lnTo>
                    <a:pt x="355726" y="782827"/>
                  </a:lnTo>
                  <a:lnTo>
                    <a:pt x="311150" y="779779"/>
                  </a:lnTo>
                  <a:lnTo>
                    <a:pt x="268224" y="770889"/>
                  </a:lnTo>
                  <a:lnTo>
                    <a:pt x="227202" y="756538"/>
                  </a:lnTo>
                  <a:lnTo>
                    <a:pt x="188467" y="736980"/>
                  </a:lnTo>
                  <a:lnTo>
                    <a:pt x="152526" y="712724"/>
                  </a:lnTo>
                  <a:lnTo>
                    <a:pt x="119506" y="684021"/>
                  </a:lnTo>
                  <a:lnTo>
                    <a:pt x="89788" y="651382"/>
                  </a:lnTo>
                  <a:lnTo>
                    <a:pt x="63753" y="615061"/>
                  </a:lnTo>
                  <a:lnTo>
                    <a:pt x="41655" y="575437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81878" y="4923866"/>
            <a:ext cx="2832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5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0008" y="7769479"/>
            <a:ext cx="18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9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714488" y="4747259"/>
            <a:ext cx="119380" cy="809625"/>
            <a:chOff x="7714488" y="4747259"/>
            <a:chExt cx="119380" cy="809625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14488" y="4747259"/>
              <a:ext cx="118872" cy="8092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777734" y="476630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699004" y="1921872"/>
            <a:ext cx="12951460" cy="1297305"/>
            <a:chOff x="2699004" y="1921872"/>
            <a:chExt cx="12951460" cy="1297305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99004" y="1921872"/>
              <a:ext cx="12950952" cy="129681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720340" y="1937003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12647421" y="0"/>
                  </a:moveTo>
                  <a:lnTo>
                    <a:pt x="199898" y="0"/>
                  </a:lnTo>
                  <a:lnTo>
                    <a:pt x="154051" y="5334"/>
                  </a:lnTo>
                  <a:lnTo>
                    <a:pt x="112014" y="20320"/>
                  </a:lnTo>
                  <a:lnTo>
                    <a:pt x="74930" y="43942"/>
                  </a:lnTo>
                  <a:lnTo>
                    <a:pt x="43942" y="74929"/>
                  </a:lnTo>
                  <a:lnTo>
                    <a:pt x="20320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20" y="1088644"/>
                  </a:lnTo>
                  <a:lnTo>
                    <a:pt x="43942" y="1125854"/>
                  </a:lnTo>
                  <a:lnTo>
                    <a:pt x="74930" y="1156843"/>
                  </a:lnTo>
                  <a:lnTo>
                    <a:pt x="112014" y="1180465"/>
                  </a:lnTo>
                  <a:lnTo>
                    <a:pt x="154051" y="1195451"/>
                  </a:lnTo>
                  <a:lnTo>
                    <a:pt x="199898" y="1200785"/>
                  </a:lnTo>
                  <a:lnTo>
                    <a:pt x="12647421" y="1200785"/>
                  </a:lnTo>
                  <a:lnTo>
                    <a:pt x="12693269" y="1195451"/>
                  </a:lnTo>
                  <a:lnTo>
                    <a:pt x="12735306" y="1180465"/>
                  </a:lnTo>
                  <a:lnTo>
                    <a:pt x="12772390" y="1156843"/>
                  </a:lnTo>
                  <a:lnTo>
                    <a:pt x="12803377" y="1125854"/>
                  </a:lnTo>
                  <a:lnTo>
                    <a:pt x="12827000" y="1088644"/>
                  </a:lnTo>
                  <a:lnTo>
                    <a:pt x="12841986" y="1046479"/>
                  </a:lnTo>
                  <a:lnTo>
                    <a:pt x="12847319" y="1000632"/>
                  </a:lnTo>
                  <a:lnTo>
                    <a:pt x="12847319" y="200151"/>
                  </a:lnTo>
                  <a:lnTo>
                    <a:pt x="12841986" y="154304"/>
                  </a:lnTo>
                  <a:lnTo>
                    <a:pt x="12827000" y="112141"/>
                  </a:lnTo>
                  <a:lnTo>
                    <a:pt x="12803377" y="74929"/>
                  </a:lnTo>
                  <a:lnTo>
                    <a:pt x="12772390" y="43942"/>
                  </a:lnTo>
                  <a:lnTo>
                    <a:pt x="12735306" y="20320"/>
                  </a:lnTo>
                  <a:lnTo>
                    <a:pt x="12693269" y="5334"/>
                  </a:lnTo>
                  <a:lnTo>
                    <a:pt x="12647421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21102" y="1937765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0" y="200151"/>
                  </a:moveTo>
                  <a:lnTo>
                    <a:pt x="5334" y="154304"/>
                  </a:lnTo>
                  <a:lnTo>
                    <a:pt x="20320" y="112140"/>
                  </a:lnTo>
                  <a:lnTo>
                    <a:pt x="43942" y="74929"/>
                  </a:lnTo>
                  <a:lnTo>
                    <a:pt x="74930" y="43941"/>
                  </a:lnTo>
                  <a:lnTo>
                    <a:pt x="112014" y="20319"/>
                  </a:lnTo>
                  <a:lnTo>
                    <a:pt x="154050" y="5333"/>
                  </a:lnTo>
                  <a:lnTo>
                    <a:pt x="199898" y="0"/>
                  </a:lnTo>
                  <a:lnTo>
                    <a:pt x="12647421" y="0"/>
                  </a:lnTo>
                  <a:lnTo>
                    <a:pt x="12693269" y="5333"/>
                  </a:lnTo>
                  <a:lnTo>
                    <a:pt x="12735306" y="20319"/>
                  </a:lnTo>
                  <a:lnTo>
                    <a:pt x="12772390" y="43941"/>
                  </a:lnTo>
                  <a:lnTo>
                    <a:pt x="12803378" y="74929"/>
                  </a:lnTo>
                  <a:lnTo>
                    <a:pt x="12827000" y="112140"/>
                  </a:lnTo>
                  <a:lnTo>
                    <a:pt x="12841986" y="154304"/>
                  </a:lnTo>
                  <a:lnTo>
                    <a:pt x="12847319" y="200151"/>
                  </a:lnTo>
                  <a:lnTo>
                    <a:pt x="12847319" y="1000632"/>
                  </a:lnTo>
                  <a:lnTo>
                    <a:pt x="12841986" y="1046479"/>
                  </a:lnTo>
                  <a:lnTo>
                    <a:pt x="12827000" y="1088643"/>
                  </a:lnTo>
                  <a:lnTo>
                    <a:pt x="12803378" y="1125854"/>
                  </a:lnTo>
                  <a:lnTo>
                    <a:pt x="12772390" y="1156842"/>
                  </a:lnTo>
                  <a:lnTo>
                    <a:pt x="12735306" y="1180464"/>
                  </a:lnTo>
                  <a:lnTo>
                    <a:pt x="12693269" y="1195451"/>
                  </a:lnTo>
                  <a:lnTo>
                    <a:pt x="12647421" y="1200784"/>
                  </a:lnTo>
                  <a:lnTo>
                    <a:pt x="199898" y="1200784"/>
                  </a:lnTo>
                  <a:lnTo>
                    <a:pt x="154050" y="1195451"/>
                  </a:lnTo>
                  <a:lnTo>
                    <a:pt x="112014" y="1180464"/>
                  </a:lnTo>
                  <a:lnTo>
                    <a:pt x="74930" y="1156842"/>
                  </a:lnTo>
                  <a:lnTo>
                    <a:pt x="43942" y="1125854"/>
                  </a:lnTo>
                  <a:lnTo>
                    <a:pt x="20320" y="1088643"/>
                  </a:lnTo>
                  <a:lnTo>
                    <a:pt x="5334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32785" y="2118741"/>
            <a:ext cx="11822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9235" marR="5080" indent="-402717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 searches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value in the Observable that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matches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specified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condition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 returns the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meets</a:t>
            </a:r>
            <a:r>
              <a:rPr sz="24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condition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659111" y="4745735"/>
            <a:ext cx="7076440" cy="3584575"/>
            <a:chOff x="9659111" y="4745735"/>
            <a:chExt cx="7076440" cy="3584575"/>
          </a:xfrm>
        </p:grpSpPr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59111" y="4745735"/>
              <a:ext cx="7075931" cy="358444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74935" y="4826507"/>
              <a:ext cx="6848856" cy="3418332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1099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90" dirty="0"/>
              <a:t> </a:t>
            </a:r>
            <a:r>
              <a:rPr sz="5600" spc="-5" dirty="0"/>
              <a:t>Operators:</a:t>
            </a:r>
            <a:r>
              <a:rPr sz="5600" spc="-145" dirty="0"/>
              <a:t> </a:t>
            </a:r>
            <a:r>
              <a:rPr sz="5600" dirty="0"/>
              <a:t>take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699004" y="1921872"/>
            <a:ext cx="12951460" cy="1297305"/>
            <a:chOff x="2699004" y="1921872"/>
            <a:chExt cx="12951460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9004" y="1921872"/>
              <a:ext cx="12950952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20340" y="1937003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12647421" y="0"/>
                  </a:moveTo>
                  <a:lnTo>
                    <a:pt x="199898" y="0"/>
                  </a:lnTo>
                  <a:lnTo>
                    <a:pt x="154051" y="5334"/>
                  </a:lnTo>
                  <a:lnTo>
                    <a:pt x="112014" y="20320"/>
                  </a:lnTo>
                  <a:lnTo>
                    <a:pt x="74930" y="43942"/>
                  </a:lnTo>
                  <a:lnTo>
                    <a:pt x="43942" y="74929"/>
                  </a:lnTo>
                  <a:lnTo>
                    <a:pt x="20320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20" y="1088644"/>
                  </a:lnTo>
                  <a:lnTo>
                    <a:pt x="43942" y="1125854"/>
                  </a:lnTo>
                  <a:lnTo>
                    <a:pt x="74930" y="1156843"/>
                  </a:lnTo>
                  <a:lnTo>
                    <a:pt x="112014" y="1180465"/>
                  </a:lnTo>
                  <a:lnTo>
                    <a:pt x="154051" y="1195451"/>
                  </a:lnTo>
                  <a:lnTo>
                    <a:pt x="199898" y="1200785"/>
                  </a:lnTo>
                  <a:lnTo>
                    <a:pt x="12647421" y="1200785"/>
                  </a:lnTo>
                  <a:lnTo>
                    <a:pt x="12693269" y="1195451"/>
                  </a:lnTo>
                  <a:lnTo>
                    <a:pt x="12735306" y="1180465"/>
                  </a:lnTo>
                  <a:lnTo>
                    <a:pt x="12772390" y="1156843"/>
                  </a:lnTo>
                  <a:lnTo>
                    <a:pt x="12803377" y="1125854"/>
                  </a:lnTo>
                  <a:lnTo>
                    <a:pt x="12827000" y="1088644"/>
                  </a:lnTo>
                  <a:lnTo>
                    <a:pt x="12841986" y="1046479"/>
                  </a:lnTo>
                  <a:lnTo>
                    <a:pt x="12847319" y="1000632"/>
                  </a:lnTo>
                  <a:lnTo>
                    <a:pt x="12847319" y="200151"/>
                  </a:lnTo>
                  <a:lnTo>
                    <a:pt x="12841986" y="154304"/>
                  </a:lnTo>
                  <a:lnTo>
                    <a:pt x="12827000" y="112141"/>
                  </a:lnTo>
                  <a:lnTo>
                    <a:pt x="12803377" y="74929"/>
                  </a:lnTo>
                  <a:lnTo>
                    <a:pt x="12772390" y="43942"/>
                  </a:lnTo>
                  <a:lnTo>
                    <a:pt x="12735306" y="20320"/>
                  </a:lnTo>
                  <a:lnTo>
                    <a:pt x="12693269" y="5334"/>
                  </a:lnTo>
                  <a:lnTo>
                    <a:pt x="12647421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1102" y="1937765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0" y="200151"/>
                  </a:moveTo>
                  <a:lnTo>
                    <a:pt x="5334" y="154304"/>
                  </a:lnTo>
                  <a:lnTo>
                    <a:pt x="20320" y="112140"/>
                  </a:lnTo>
                  <a:lnTo>
                    <a:pt x="43942" y="74929"/>
                  </a:lnTo>
                  <a:lnTo>
                    <a:pt x="74930" y="43941"/>
                  </a:lnTo>
                  <a:lnTo>
                    <a:pt x="112014" y="20319"/>
                  </a:lnTo>
                  <a:lnTo>
                    <a:pt x="154050" y="5333"/>
                  </a:lnTo>
                  <a:lnTo>
                    <a:pt x="199898" y="0"/>
                  </a:lnTo>
                  <a:lnTo>
                    <a:pt x="12647421" y="0"/>
                  </a:lnTo>
                  <a:lnTo>
                    <a:pt x="12693269" y="5333"/>
                  </a:lnTo>
                  <a:lnTo>
                    <a:pt x="12735306" y="20319"/>
                  </a:lnTo>
                  <a:lnTo>
                    <a:pt x="12772390" y="43941"/>
                  </a:lnTo>
                  <a:lnTo>
                    <a:pt x="12803378" y="74929"/>
                  </a:lnTo>
                  <a:lnTo>
                    <a:pt x="12827000" y="112140"/>
                  </a:lnTo>
                  <a:lnTo>
                    <a:pt x="12841986" y="154304"/>
                  </a:lnTo>
                  <a:lnTo>
                    <a:pt x="12847319" y="200151"/>
                  </a:lnTo>
                  <a:lnTo>
                    <a:pt x="12847319" y="1000632"/>
                  </a:lnTo>
                  <a:lnTo>
                    <a:pt x="12841986" y="1046479"/>
                  </a:lnTo>
                  <a:lnTo>
                    <a:pt x="12827000" y="1088643"/>
                  </a:lnTo>
                  <a:lnTo>
                    <a:pt x="12803378" y="1125854"/>
                  </a:lnTo>
                  <a:lnTo>
                    <a:pt x="12772390" y="1156842"/>
                  </a:lnTo>
                  <a:lnTo>
                    <a:pt x="12735306" y="1180464"/>
                  </a:lnTo>
                  <a:lnTo>
                    <a:pt x="12693269" y="1195451"/>
                  </a:lnTo>
                  <a:lnTo>
                    <a:pt x="12647421" y="1200784"/>
                  </a:lnTo>
                  <a:lnTo>
                    <a:pt x="199898" y="1200784"/>
                  </a:lnTo>
                  <a:lnTo>
                    <a:pt x="154050" y="1195451"/>
                  </a:lnTo>
                  <a:lnTo>
                    <a:pt x="112014" y="1180464"/>
                  </a:lnTo>
                  <a:lnTo>
                    <a:pt x="74930" y="1156842"/>
                  </a:lnTo>
                  <a:lnTo>
                    <a:pt x="43942" y="1125854"/>
                  </a:lnTo>
                  <a:lnTo>
                    <a:pt x="20320" y="1088643"/>
                  </a:lnTo>
                  <a:lnTo>
                    <a:pt x="5334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57498" y="2118741"/>
            <a:ext cx="11573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3240" marR="5080" indent="-51117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values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source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 and emits the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number of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specified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i="1" spc="-2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i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If the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emits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, th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al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tt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0763" y="7373111"/>
            <a:ext cx="6964680" cy="1214755"/>
            <a:chOff x="1540763" y="7373111"/>
            <a:chExt cx="6964680" cy="121475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99" y="7380731"/>
              <a:ext cx="102108" cy="12070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21302" y="7392161"/>
              <a:ext cx="0" cy="1144270"/>
            </a:xfrm>
            <a:custGeom>
              <a:avLst/>
              <a:gdLst/>
              <a:ahLst/>
              <a:cxnLst/>
              <a:rect l="l" t="t" r="r" b="b"/>
              <a:pathLst>
                <a:path h="1144270">
                  <a:moveTo>
                    <a:pt x="0" y="0"/>
                  </a:moveTo>
                  <a:lnTo>
                    <a:pt x="0" y="114427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0763" y="7824215"/>
              <a:ext cx="6964680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8362" y="7901939"/>
              <a:ext cx="76200" cy="114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83436" y="7940039"/>
              <a:ext cx="6769734" cy="38100"/>
            </a:xfrm>
            <a:custGeom>
              <a:avLst/>
              <a:gdLst/>
              <a:ahLst/>
              <a:cxnLst/>
              <a:rect l="l" t="t" r="r" b="b"/>
              <a:pathLst>
                <a:path w="6769734" h="38100">
                  <a:moveTo>
                    <a:pt x="665492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4927" y="38100"/>
                  </a:lnTo>
                  <a:lnTo>
                    <a:pt x="6654927" y="0"/>
                  </a:lnTo>
                  <a:close/>
                </a:path>
                <a:path w="6769734" h="38100">
                  <a:moveTo>
                    <a:pt x="6769227" y="19050"/>
                  </a:moveTo>
                  <a:lnTo>
                    <a:pt x="6731127" y="0"/>
                  </a:lnTo>
                  <a:lnTo>
                    <a:pt x="6673977" y="0"/>
                  </a:lnTo>
                  <a:lnTo>
                    <a:pt x="6673977" y="38100"/>
                  </a:lnTo>
                  <a:lnTo>
                    <a:pt x="6731127" y="38100"/>
                  </a:lnTo>
                  <a:lnTo>
                    <a:pt x="6769227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9508" y="7528559"/>
              <a:ext cx="844295" cy="9128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00655" y="7569707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4">
                  <a:moveTo>
                    <a:pt x="356362" y="0"/>
                  </a:moveTo>
                  <a:lnTo>
                    <a:pt x="311657" y="3048"/>
                  </a:lnTo>
                  <a:lnTo>
                    <a:pt x="268605" y="11938"/>
                  </a:lnTo>
                  <a:lnTo>
                    <a:pt x="227583" y="26289"/>
                  </a:lnTo>
                  <a:lnTo>
                    <a:pt x="188849" y="45720"/>
                  </a:lnTo>
                  <a:lnTo>
                    <a:pt x="152781" y="69977"/>
                  </a:lnTo>
                  <a:lnTo>
                    <a:pt x="119633" y="98552"/>
                  </a:lnTo>
                  <a:lnTo>
                    <a:pt x="89916" y="131191"/>
                  </a:lnTo>
                  <a:lnTo>
                    <a:pt x="63881" y="167513"/>
                  </a:lnTo>
                  <a:lnTo>
                    <a:pt x="41782" y="207010"/>
                  </a:lnTo>
                  <a:lnTo>
                    <a:pt x="24002" y="249428"/>
                  </a:lnTo>
                  <a:lnTo>
                    <a:pt x="10921" y="294513"/>
                  </a:lnTo>
                  <a:lnTo>
                    <a:pt x="2793" y="341630"/>
                  </a:lnTo>
                  <a:lnTo>
                    <a:pt x="0" y="390652"/>
                  </a:lnTo>
                  <a:lnTo>
                    <a:pt x="2793" y="439674"/>
                  </a:lnTo>
                  <a:lnTo>
                    <a:pt x="10921" y="486791"/>
                  </a:lnTo>
                  <a:lnTo>
                    <a:pt x="24002" y="531876"/>
                  </a:lnTo>
                  <a:lnTo>
                    <a:pt x="41782" y="574294"/>
                  </a:lnTo>
                  <a:lnTo>
                    <a:pt x="63881" y="613791"/>
                  </a:lnTo>
                  <a:lnTo>
                    <a:pt x="89916" y="650113"/>
                  </a:lnTo>
                  <a:lnTo>
                    <a:pt x="119633" y="682752"/>
                  </a:lnTo>
                  <a:lnTo>
                    <a:pt x="152781" y="711327"/>
                  </a:lnTo>
                  <a:lnTo>
                    <a:pt x="188849" y="735584"/>
                  </a:lnTo>
                  <a:lnTo>
                    <a:pt x="227583" y="755015"/>
                  </a:lnTo>
                  <a:lnTo>
                    <a:pt x="268605" y="769366"/>
                  </a:lnTo>
                  <a:lnTo>
                    <a:pt x="311657" y="778256"/>
                  </a:lnTo>
                  <a:lnTo>
                    <a:pt x="356362" y="781304"/>
                  </a:lnTo>
                  <a:lnTo>
                    <a:pt x="401066" y="778256"/>
                  </a:lnTo>
                  <a:lnTo>
                    <a:pt x="444119" y="769366"/>
                  </a:lnTo>
                  <a:lnTo>
                    <a:pt x="485139" y="755015"/>
                  </a:lnTo>
                  <a:lnTo>
                    <a:pt x="523875" y="735584"/>
                  </a:lnTo>
                  <a:lnTo>
                    <a:pt x="559943" y="711327"/>
                  </a:lnTo>
                  <a:lnTo>
                    <a:pt x="593089" y="682752"/>
                  </a:lnTo>
                  <a:lnTo>
                    <a:pt x="622807" y="650113"/>
                  </a:lnTo>
                  <a:lnTo>
                    <a:pt x="648843" y="613791"/>
                  </a:lnTo>
                  <a:lnTo>
                    <a:pt x="670941" y="574294"/>
                  </a:lnTo>
                  <a:lnTo>
                    <a:pt x="688720" y="531876"/>
                  </a:lnTo>
                  <a:lnTo>
                    <a:pt x="701801" y="486791"/>
                  </a:lnTo>
                  <a:lnTo>
                    <a:pt x="709930" y="439674"/>
                  </a:lnTo>
                  <a:lnTo>
                    <a:pt x="712724" y="390652"/>
                  </a:lnTo>
                  <a:lnTo>
                    <a:pt x="709930" y="341630"/>
                  </a:lnTo>
                  <a:lnTo>
                    <a:pt x="701801" y="294513"/>
                  </a:lnTo>
                  <a:lnTo>
                    <a:pt x="688720" y="249428"/>
                  </a:lnTo>
                  <a:lnTo>
                    <a:pt x="670941" y="207010"/>
                  </a:lnTo>
                  <a:lnTo>
                    <a:pt x="648843" y="167513"/>
                  </a:lnTo>
                  <a:lnTo>
                    <a:pt x="622807" y="131191"/>
                  </a:lnTo>
                  <a:lnTo>
                    <a:pt x="593089" y="98552"/>
                  </a:lnTo>
                  <a:lnTo>
                    <a:pt x="559943" y="69977"/>
                  </a:lnTo>
                  <a:lnTo>
                    <a:pt x="523875" y="45720"/>
                  </a:lnTo>
                  <a:lnTo>
                    <a:pt x="485139" y="26289"/>
                  </a:lnTo>
                  <a:lnTo>
                    <a:pt x="444119" y="11938"/>
                  </a:lnTo>
                  <a:lnTo>
                    <a:pt x="401066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1418" y="7570469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4">
                  <a:moveTo>
                    <a:pt x="0" y="390651"/>
                  </a:moveTo>
                  <a:lnTo>
                    <a:pt x="2793" y="341629"/>
                  </a:lnTo>
                  <a:lnTo>
                    <a:pt x="10921" y="294512"/>
                  </a:lnTo>
                  <a:lnTo>
                    <a:pt x="24002" y="249427"/>
                  </a:lnTo>
                  <a:lnTo>
                    <a:pt x="41782" y="207009"/>
                  </a:lnTo>
                  <a:lnTo>
                    <a:pt x="63881" y="167512"/>
                  </a:lnTo>
                  <a:lnTo>
                    <a:pt x="89915" y="131190"/>
                  </a:lnTo>
                  <a:lnTo>
                    <a:pt x="119633" y="98551"/>
                  </a:lnTo>
                  <a:lnTo>
                    <a:pt x="152781" y="69976"/>
                  </a:lnTo>
                  <a:lnTo>
                    <a:pt x="188849" y="45719"/>
                  </a:lnTo>
                  <a:lnTo>
                    <a:pt x="227583" y="26288"/>
                  </a:lnTo>
                  <a:lnTo>
                    <a:pt x="268605" y="11937"/>
                  </a:lnTo>
                  <a:lnTo>
                    <a:pt x="311657" y="3047"/>
                  </a:lnTo>
                  <a:lnTo>
                    <a:pt x="356362" y="0"/>
                  </a:lnTo>
                  <a:lnTo>
                    <a:pt x="401065" y="3047"/>
                  </a:lnTo>
                  <a:lnTo>
                    <a:pt x="444119" y="11937"/>
                  </a:lnTo>
                  <a:lnTo>
                    <a:pt x="485139" y="26288"/>
                  </a:lnTo>
                  <a:lnTo>
                    <a:pt x="523875" y="45719"/>
                  </a:lnTo>
                  <a:lnTo>
                    <a:pt x="559943" y="69976"/>
                  </a:lnTo>
                  <a:lnTo>
                    <a:pt x="593089" y="98551"/>
                  </a:lnTo>
                  <a:lnTo>
                    <a:pt x="622807" y="131190"/>
                  </a:lnTo>
                  <a:lnTo>
                    <a:pt x="648843" y="167512"/>
                  </a:lnTo>
                  <a:lnTo>
                    <a:pt x="670940" y="207009"/>
                  </a:lnTo>
                  <a:lnTo>
                    <a:pt x="688720" y="249427"/>
                  </a:lnTo>
                  <a:lnTo>
                    <a:pt x="701801" y="294512"/>
                  </a:lnTo>
                  <a:lnTo>
                    <a:pt x="709930" y="341629"/>
                  </a:lnTo>
                  <a:lnTo>
                    <a:pt x="712724" y="390651"/>
                  </a:lnTo>
                  <a:lnTo>
                    <a:pt x="709930" y="439673"/>
                  </a:lnTo>
                  <a:lnTo>
                    <a:pt x="701801" y="486790"/>
                  </a:lnTo>
                  <a:lnTo>
                    <a:pt x="688720" y="531875"/>
                  </a:lnTo>
                  <a:lnTo>
                    <a:pt x="670940" y="574293"/>
                  </a:lnTo>
                  <a:lnTo>
                    <a:pt x="648843" y="613790"/>
                  </a:lnTo>
                  <a:lnTo>
                    <a:pt x="622807" y="650112"/>
                  </a:lnTo>
                  <a:lnTo>
                    <a:pt x="593089" y="682751"/>
                  </a:lnTo>
                  <a:lnTo>
                    <a:pt x="559943" y="711326"/>
                  </a:lnTo>
                  <a:lnTo>
                    <a:pt x="523875" y="735583"/>
                  </a:lnTo>
                  <a:lnTo>
                    <a:pt x="485139" y="755014"/>
                  </a:lnTo>
                  <a:lnTo>
                    <a:pt x="444119" y="769365"/>
                  </a:lnTo>
                  <a:lnTo>
                    <a:pt x="401065" y="778255"/>
                  </a:lnTo>
                  <a:lnTo>
                    <a:pt x="356362" y="781303"/>
                  </a:lnTo>
                  <a:lnTo>
                    <a:pt x="311657" y="778255"/>
                  </a:lnTo>
                  <a:lnTo>
                    <a:pt x="268605" y="769365"/>
                  </a:lnTo>
                  <a:lnTo>
                    <a:pt x="227583" y="755014"/>
                  </a:lnTo>
                  <a:lnTo>
                    <a:pt x="188849" y="735583"/>
                  </a:lnTo>
                  <a:lnTo>
                    <a:pt x="152781" y="711326"/>
                  </a:lnTo>
                  <a:lnTo>
                    <a:pt x="119633" y="682751"/>
                  </a:lnTo>
                  <a:lnTo>
                    <a:pt x="89915" y="650112"/>
                  </a:lnTo>
                  <a:lnTo>
                    <a:pt x="63881" y="613790"/>
                  </a:lnTo>
                  <a:lnTo>
                    <a:pt x="41782" y="574293"/>
                  </a:lnTo>
                  <a:lnTo>
                    <a:pt x="24002" y="531875"/>
                  </a:lnTo>
                  <a:lnTo>
                    <a:pt x="10921" y="486790"/>
                  </a:lnTo>
                  <a:lnTo>
                    <a:pt x="2793" y="439673"/>
                  </a:lnTo>
                  <a:lnTo>
                    <a:pt x="0" y="3906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549908" y="4684776"/>
            <a:ext cx="6827520" cy="913130"/>
            <a:chOff x="1549908" y="4684776"/>
            <a:chExt cx="6827520" cy="91313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9908" y="5059680"/>
              <a:ext cx="6827520" cy="1584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8363" y="5056632"/>
              <a:ext cx="76200" cy="114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84960" y="5094731"/>
              <a:ext cx="6767830" cy="38100"/>
            </a:xfrm>
            <a:custGeom>
              <a:avLst/>
              <a:gdLst/>
              <a:ahLst/>
              <a:cxnLst/>
              <a:rect l="l" t="t" r="r" b="b"/>
              <a:pathLst>
                <a:path w="6767830" h="38100">
                  <a:moveTo>
                    <a:pt x="665339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3390" y="38100"/>
                  </a:lnTo>
                  <a:lnTo>
                    <a:pt x="6653390" y="0"/>
                  </a:lnTo>
                  <a:close/>
                </a:path>
                <a:path w="6767830" h="38100">
                  <a:moveTo>
                    <a:pt x="6767703" y="19050"/>
                  </a:moveTo>
                  <a:lnTo>
                    <a:pt x="6729603" y="0"/>
                  </a:lnTo>
                  <a:lnTo>
                    <a:pt x="6672453" y="0"/>
                  </a:lnTo>
                  <a:lnTo>
                    <a:pt x="6672453" y="38100"/>
                  </a:lnTo>
                  <a:lnTo>
                    <a:pt x="6729603" y="38100"/>
                  </a:lnTo>
                  <a:lnTo>
                    <a:pt x="6767703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9508" y="4684776"/>
              <a:ext cx="844295" cy="9128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200656" y="4725924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5">
                  <a:moveTo>
                    <a:pt x="356362" y="0"/>
                  </a:moveTo>
                  <a:lnTo>
                    <a:pt x="311657" y="3048"/>
                  </a:lnTo>
                  <a:lnTo>
                    <a:pt x="268605" y="11937"/>
                  </a:lnTo>
                  <a:lnTo>
                    <a:pt x="227583" y="26288"/>
                  </a:lnTo>
                  <a:lnTo>
                    <a:pt x="188849" y="45720"/>
                  </a:lnTo>
                  <a:lnTo>
                    <a:pt x="152781" y="69976"/>
                  </a:lnTo>
                  <a:lnTo>
                    <a:pt x="119633" y="98551"/>
                  </a:lnTo>
                  <a:lnTo>
                    <a:pt x="89916" y="131190"/>
                  </a:lnTo>
                  <a:lnTo>
                    <a:pt x="63881" y="167512"/>
                  </a:lnTo>
                  <a:lnTo>
                    <a:pt x="41782" y="207010"/>
                  </a:lnTo>
                  <a:lnTo>
                    <a:pt x="24002" y="249427"/>
                  </a:lnTo>
                  <a:lnTo>
                    <a:pt x="10921" y="294513"/>
                  </a:lnTo>
                  <a:lnTo>
                    <a:pt x="2793" y="341629"/>
                  </a:lnTo>
                  <a:lnTo>
                    <a:pt x="0" y="390651"/>
                  </a:lnTo>
                  <a:lnTo>
                    <a:pt x="2793" y="439674"/>
                  </a:lnTo>
                  <a:lnTo>
                    <a:pt x="10921" y="486790"/>
                  </a:lnTo>
                  <a:lnTo>
                    <a:pt x="24002" y="531876"/>
                  </a:lnTo>
                  <a:lnTo>
                    <a:pt x="41782" y="574293"/>
                  </a:lnTo>
                  <a:lnTo>
                    <a:pt x="63881" y="613790"/>
                  </a:lnTo>
                  <a:lnTo>
                    <a:pt x="89916" y="650113"/>
                  </a:lnTo>
                  <a:lnTo>
                    <a:pt x="119633" y="682751"/>
                  </a:lnTo>
                  <a:lnTo>
                    <a:pt x="152781" y="711326"/>
                  </a:lnTo>
                  <a:lnTo>
                    <a:pt x="188849" y="735584"/>
                  </a:lnTo>
                  <a:lnTo>
                    <a:pt x="227583" y="755014"/>
                  </a:lnTo>
                  <a:lnTo>
                    <a:pt x="268605" y="769365"/>
                  </a:lnTo>
                  <a:lnTo>
                    <a:pt x="311657" y="778255"/>
                  </a:lnTo>
                  <a:lnTo>
                    <a:pt x="356362" y="781303"/>
                  </a:lnTo>
                  <a:lnTo>
                    <a:pt x="401066" y="778255"/>
                  </a:lnTo>
                  <a:lnTo>
                    <a:pt x="444119" y="769365"/>
                  </a:lnTo>
                  <a:lnTo>
                    <a:pt x="485139" y="755014"/>
                  </a:lnTo>
                  <a:lnTo>
                    <a:pt x="523875" y="735584"/>
                  </a:lnTo>
                  <a:lnTo>
                    <a:pt x="559943" y="711326"/>
                  </a:lnTo>
                  <a:lnTo>
                    <a:pt x="593089" y="682751"/>
                  </a:lnTo>
                  <a:lnTo>
                    <a:pt x="622807" y="650113"/>
                  </a:lnTo>
                  <a:lnTo>
                    <a:pt x="648843" y="613790"/>
                  </a:lnTo>
                  <a:lnTo>
                    <a:pt x="670941" y="574293"/>
                  </a:lnTo>
                  <a:lnTo>
                    <a:pt x="688720" y="531876"/>
                  </a:lnTo>
                  <a:lnTo>
                    <a:pt x="701801" y="486790"/>
                  </a:lnTo>
                  <a:lnTo>
                    <a:pt x="709930" y="439674"/>
                  </a:lnTo>
                  <a:lnTo>
                    <a:pt x="712724" y="390651"/>
                  </a:lnTo>
                  <a:lnTo>
                    <a:pt x="709930" y="341629"/>
                  </a:lnTo>
                  <a:lnTo>
                    <a:pt x="701801" y="294513"/>
                  </a:lnTo>
                  <a:lnTo>
                    <a:pt x="688720" y="249427"/>
                  </a:lnTo>
                  <a:lnTo>
                    <a:pt x="670941" y="207010"/>
                  </a:lnTo>
                  <a:lnTo>
                    <a:pt x="648843" y="167512"/>
                  </a:lnTo>
                  <a:lnTo>
                    <a:pt x="622807" y="131190"/>
                  </a:lnTo>
                  <a:lnTo>
                    <a:pt x="593089" y="98551"/>
                  </a:lnTo>
                  <a:lnTo>
                    <a:pt x="559943" y="69976"/>
                  </a:lnTo>
                  <a:lnTo>
                    <a:pt x="523875" y="45720"/>
                  </a:lnTo>
                  <a:lnTo>
                    <a:pt x="485139" y="26288"/>
                  </a:lnTo>
                  <a:lnTo>
                    <a:pt x="444119" y="11937"/>
                  </a:lnTo>
                  <a:lnTo>
                    <a:pt x="401066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1418" y="4726686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5">
                  <a:moveTo>
                    <a:pt x="0" y="390651"/>
                  </a:moveTo>
                  <a:lnTo>
                    <a:pt x="2793" y="341629"/>
                  </a:lnTo>
                  <a:lnTo>
                    <a:pt x="10921" y="294513"/>
                  </a:lnTo>
                  <a:lnTo>
                    <a:pt x="24002" y="249427"/>
                  </a:lnTo>
                  <a:lnTo>
                    <a:pt x="41782" y="207010"/>
                  </a:lnTo>
                  <a:lnTo>
                    <a:pt x="63881" y="167512"/>
                  </a:lnTo>
                  <a:lnTo>
                    <a:pt x="89915" y="131190"/>
                  </a:lnTo>
                  <a:lnTo>
                    <a:pt x="119633" y="98551"/>
                  </a:lnTo>
                  <a:lnTo>
                    <a:pt x="152781" y="69976"/>
                  </a:lnTo>
                  <a:lnTo>
                    <a:pt x="188849" y="45719"/>
                  </a:lnTo>
                  <a:lnTo>
                    <a:pt x="227583" y="26288"/>
                  </a:lnTo>
                  <a:lnTo>
                    <a:pt x="268605" y="11937"/>
                  </a:lnTo>
                  <a:lnTo>
                    <a:pt x="311657" y="3048"/>
                  </a:lnTo>
                  <a:lnTo>
                    <a:pt x="356362" y="0"/>
                  </a:lnTo>
                  <a:lnTo>
                    <a:pt x="401065" y="3048"/>
                  </a:lnTo>
                  <a:lnTo>
                    <a:pt x="444119" y="11937"/>
                  </a:lnTo>
                  <a:lnTo>
                    <a:pt x="485139" y="26288"/>
                  </a:lnTo>
                  <a:lnTo>
                    <a:pt x="523875" y="45719"/>
                  </a:lnTo>
                  <a:lnTo>
                    <a:pt x="559943" y="69976"/>
                  </a:lnTo>
                  <a:lnTo>
                    <a:pt x="593089" y="98551"/>
                  </a:lnTo>
                  <a:lnTo>
                    <a:pt x="622807" y="131190"/>
                  </a:lnTo>
                  <a:lnTo>
                    <a:pt x="648843" y="167512"/>
                  </a:lnTo>
                  <a:lnTo>
                    <a:pt x="670940" y="207010"/>
                  </a:lnTo>
                  <a:lnTo>
                    <a:pt x="688720" y="249427"/>
                  </a:lnTo>
                  <a:lnTo>
                    <a:pt x="701801" y="294513"/>
                  </a:lnTo>
                  <a:lnTo>
                    <a:pt x="709930" y="341629"/>
                  </a:lnTo>
                  <a:lnTo>
                    <a:pt x="712724" y="390651"/>
                  </a:lnTo>
                  <a:lnTo>
                    <a:pt x="709930" y="439674"/>
                  </a:lnTo>
                  <a:lnTo>
                    <a:pt x="701801" y="486790"/>
                  </a:lnTo>
                  <a:lnTo>
                    <a:pt x="688720" y="531876"/>
                  </a:lnTo>
                  <a:lnTo>
                    <a:pt x="670940" y="574293"/>
                  </a:lnTo>
                  <a:lnTo>
                    <a:pt x="648843" y="613790"/>
                  </a:lnTo>
                  <a:lnTo>
                    <a:pt x="622807" y="650113"/>
                  </a:lnTo>
                  <a:lnTo>
                    <a:pt x="593089" y="682751"/>
                  </a:lnTo>
                  <a:lnTo>
                    <a:pt x="559943" y="711326"/>
                  </a:lnTo>
                  <a:lnTo>
                    <a:pt x="523875" y="735584"/>
                  </a:lnTo>
                  <a:lnTo>
                    <a:pt x="485139" y="755014"/>
                  </a:lnTo>
                  <a:lnTo>
                    <a:pt x="444119" y="769365"/>
                  </a:lnTo>
                  <a:lnTo>
                    <a:pt x="401065" y="778255"/>
                  </a:lnTo>
                  <a:lnTo>
                    <a:pt x="356362" y="781303"/>
                  </a:lnTo>
                  <a:lnTo>
                    <a:pt x="311657" y="778255"/>
                  </a:lnTo>
                  <a:lnTo>
                    <a:pt x="268605" y="769365"/>
                  </a:lnTo>
                  <a:lnTo>
                    <a:pt x="227583" y="755014"/>
                  </a:lnTo>
                  <a:lnTo>
                    <a:pt x="188849" y="735584"/>
                  </a:lnTo>
                  <a:lnTo>
                    <a:pt x="152781" y="711326"/>
                  </a:lnTo>
                  <a:lnTo>
                    <a:pt x="119633" y="682751"/>
                  </a:lnTo>
                  <a:lnTo>
                    <a:pt x="89915" y="650113"/>
                  </a:lnTo>
                  <a:lnTo>
                    <a:pt x="63881" y="613790"/>
                  </a:lnTo>
                  <a:lnTo>
                    <a:pt x="41782" y="574293"/>
                  </a:lnTo>
                  <a:lnTo>
                    <a:pt x="24002" y="531876"/>
                  </a:lnTo>
                  <a:lnTo>
                    <a:pt x="10921" y="486790"/>
                  </a:lnTo>
                  <a:lnTo>
                    <a:pt x="2793" y="439674"/>
                  </a:lnTo>
                  <a:lnTo>
                    <a:pt x="0" y="3906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2955" y="6164614"/>
            <a:ext cx="6880859" cy="80920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584197" y="6182105"/>
            <a:ext cx="6769734" cy="71183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800" b="1" spc="-45" dirty="0">
                <a:solidFill>
                  <a:srgbClr val="FFFFFF"/>
                </a:solidFill>
                <a:latin typeface="Calibri"/>
                <a:cs typeface="Calibri"/>
              </a:rPr>
              <a:t>take(</a:t>
            </a: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6439" y="4917770"/>
            <a:ext cx="127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87723" y="4683252"/>
            <a:ext cx="844550" cy="913130"/>
            <a:chOff x="3887723" y="4683252"/>
            <a:chExt cx="844550" cy="91313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723" y="4683252"/>
              <a:ext cx="844296" cy="9128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27347" y="4722876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2" y="3048"/>
                  </a:lnTo>
                  <a:lnTo>
                    <a:pt x="269239" y="11937"/>
                  </a:lnTo>
                  <a:lnTo>
                    <a:pt x="228091" y="26288"/>
                  </a:lnTo>
                  <a:lnTo>
                    <a:pt x="189229" y="45847"/>
                  </a:lnTo>
                  <a:lnTo>
                    <a:pt x="153035" y="70103"/>
                  </a:lnTo>
                  <a:lnTo>
                    <a:pt x="119887" y="98806"/>
                  </a:lnTo>
                  <a:lnTo>
                    <a:pt x="90169" y="131445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4007" y="615061"/>
                  </a:lnTo>
                  <a:lnTo>
                    <a:pt x="90169" y="651383"/>
                  </a:lnTo>
                  <a:lnTo>
                    <a:pt x="119887" y="684022"/>
                  </a:lnTo>
                  <a:lnTo>
                    <a:pt x="153035" y="712724"/>
                  </a:lnTo>
                  <a:lnTo>
                    <a:pt x="189229" y="736981"/>
                  </a:lnTo>
                  <a:lnTo>
                    <a:pt x="228091" y="756538"/>
                  </a:lnTo>
                  <a:lnTo>
                    <a:pt x="269239" y="770889"/>
                  </a:lnTo>
                  <a:lnTo>
                    <a:pt x="312292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7" y="736981"/>
                  </a:lnTo>
                  <a:lnTo>
                    <a:pt x="561213" y="712724"/>
                  </a:lnTo>
                  <a:lnTo>
                    <a:pt x="594360" y="684022"/>
                  </a:lnTo>
                  <a:lnTo>
                    <a:pt x="624077" y="651383"/>
                  </a:lnTo>
                  <a:lnTo>
                    <a:pt x="650239" y="615061"/>
                  </a:lnTo>
                  <a:lnTo>
                    <a:pt x="672464" y="575437"/>
                  </a:lnTo>
                  <a:lnTo>
                    <a:pt x="690244" y="532891"/>
                  </a:lnTo>
                  <a:lnTo>
                    <a:pt x="703326" y="487807"/>
                  </a:lnTo>
                  <a:lnTo>
                    <a:pt x="711453" y="440563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1"/>
                  </a:lnTo>
                  <a:lnTo>
                    <a:pt x="690244" y="249936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5"/>
                  </a:lnTo>
                  <a:lnTo>
                    <a:pt x="594360" y="98806"/>
                  </a:lnTo>
                  <a:lnTo>
                    <a:pt x="561213" y="70103"/>
                  </a:lnTo>
                  <a:lnTo>
                    <a:pt x="525017" y="45847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28109" y="4723638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782" y="207390"/>
                  </a:lnTo>
                  <a:lnTo>
                    <a:pt x="64007" y="167766"/>
                  </a:lnTo>
                  <a:lnTo>
                    <a:pt x="90169" y="131445"/>
                  </a:lnTo>
                  <a:lnTo>
                    <a:pt x="119887" y="98806"/>
                  </a:lnTo>
                  <a:lnTo>
                    <a:pt x="153035" y="70103"/>
                  </a:lnTo>
                  <a:lnTo>
                    <a:pt x="189229" y="45847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2" y="3048"/>
                  </a:lnTo>
                  <a:lnTo>
                    <a:pt x="357124" y="0"/>
                  </a:lnTo>
                  <a:lnTo>
                    <a:pt x="401954" y="3048"/>
                  </a:lnTo>
                  <a:lnTo>
                    <a:pt x="445007" y="11937"/>
                  </a:lnTo>
                  <a:lnTo>
                    <a:pt x="486155" y="26288"/>
                  </a:lnTo>
                  <a:lnTo>
                    <a:pt x="525017" y="45847"/>
                  </a:lnTo>
                  <a:lnTo>
                    <a:pt x="561213" y="70103"/>
                  </a:lnTo>
                  <a:lnTo>
                    <a:pt x="594360" y="98806"/>
                  </a:lnTo>
                  <a:lnTo>
                    <a:pt x="624077" y="131445"/>
                  </a:lnTo>
                  <a:lnTo>
                    <a:pt x="650239" y="167766"/>
                  </a:lnTo>
                  <a:lnTo>
                    <a:pt x="672464" y="207390"/>
                  </a:lnTo>
                  <a:lnTo>
                    <a:pt x="690244" y="249936"/>
                  </a:lnTo>
                  <a:lnTo>
                    <a:pt x="703326" y="295021"/>
                  </a:lnTo>
                  <a:lnTo>
                    <a:pt x="711453" y="342264"/>
                  </a:lnTo>
                  <a:lnTo>
                    <a:pt x="714248" y="391413"/>
                  </a:lnTo>
                  <a:lnTo>
                    <a:pt x="711453" y="440563"/>
                  </a:lnTo>
                  <a:lnTo>
                    <a:pt x="703326" y="487807"/>
                  </a:lnTo>
                  <a:lnTo>
                    <a:pt x="690244" y="532891"/>
                  </a:lnTo>
                  <a:lnTo>
                    <a:pt x="672464" y="575437"/>
                  </a:lnTo>
                  <a:lnTo>
                    <a:pt x="650239" y="615061"/>
                  </a:lnTo>
                  <a:lnTo>
                    <a:pt x="624077" y="651383"/>
                  </a:lnTo>
                  <a:lnTo>
                    <a:pt x="594360" y="684022"/>
                  </a:lnTo>
                  <a:lnTo>
                    <a:pt x="561213" y="712724"/>
                  </a:lnTo>
                  <a:lnTo>
                    <a:pt x="525017" y="736981"/>
                  </a:lnTo>
                  <a:lnTo>
                    <a:pt x="486155" y="756538"/>
                  </a:lnTo>
                  <a:lnTo>
                    <a:pt x="445007" y="770889"/>
                  </a:lnTo>
                  <a:lnTo>
                    <a:pt x="401954" y="779779"/>
                  </a:lnTo>
                  <a:lnTo>
                    <a:pt x="357124" y="782827"/>
                  </a:lnTo>
                  <a:lnTo>
                    <a:pt x="312292" y="779779"/>
                  </a:lnTo>
                  <a:lnTo>
                    <a:pt x="269239" y="770889"/>
                  </a:lnTo>
                  <a:lnTo>
                    <a:pt x="228091" y="756538"/>
                  </a:lnTo>
                  <a:lnTo>
                    <a:pt x="189229" y="736981"/>
                  </a:lnTo>
                  <a:lnTo>
                    <a:pt x="153035" y="712724"/>
                  </a:lnTo>
                  <a:lnTo>
                    <a:pt x="119887" y="684022"/>
                  </a:lnTo>
                  <a:lnTo>
                    <a:pt x="90169" y="651383"/>
                  </a:lnTo>
                  <a:lnTo>
                    <a:pt x="64007" y="615061"/>
                  </a:lnTo>
                  <a:lnTo>
                    <a:pt x="41782" y="575437"/>
                  </a:lnTo>
                  <a:lnTo>
                    <a:pt x="24002" y="532891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01159" y="4916551"/>
            <a:ext cx="18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17464" y="4683252"/>
            <a:ext cx="843280" cy="913130"/>
            <a:chOff x="5617464" y="4683252"/>
            <a:chExt cx="843280" cy="91313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7464" y="4683252"/>
              <a:ext cx="842772" cy="9128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658612" y="4722876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355726" y="0"/>
                  </a:moveTo>
                  <a:lnTo>
                    <a:pt x="311150" y="3048"/>
                  </a:lnTo>
                  <a:lnTo>
                    <a:pt x="268224" y="11937"/>
                  </a:lnTo>
                  <a:lnTo>
                    <a:pt x="227202" y="26288"/>
                  </a:lnTo>
                  <a:lnTo>
                    <a:pt x="188467" y="45847"/>
                  </a:lnTo>
                  <a:lnTo>
                    <a:pt x="152526" y="70103"/>
                  </a:lnTo>
                  <a:lnTo>
                    <a:pt x="119507" y="98806"/>
                  </a:lnTo>
                  <a:lnTo>
                    <a:pt x="89788" y="131445"/>
                  </a:lnTo>
                  <a:lnTo>
                    <a:pt x="63753" y="167766"/>
                  </a:lnTo>
                  <a:lnTo>
                    <a:pt x="41655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655" y="575437"/>
                  </a:lnTo>
                  <a:lnTo>
                    <a:pt x="63753" y="615061"/>
                  </a:lnTo>
                  <a:lnTo>
                    <a:pt x="89788" y="651383"/>
                  </a:lnTo>
                  <a:lnTo>
                    <a:pt x="119507" y="684022"/>
                  </a:lnTo>
                  <a:lnTo>
                    <a:pt x="152526" y="712724"/>
                  </a:lnTo>
                  <a:lnTo>
                    <a:pt x="188467" y="736981"/>
                  </a:lnTo>
                  <a:lnTo>
                    <a:pt x="227202" y="756538"/>
                  </a:lnTo>
                  <a:lnTo>
                    <a:pt x="268224" y="770889"/>
                  </a:lnTo>
                  <a:lnTo>
                    <a:pt x="311150" y="779779"/>
                  </a:lnTo>
                  <a:lnTo>
                    <a:pt x="355726" y="782827"/>
                  </a:lnTo>
                  <a:lnTo>
                    <a:pt x="400430" y="779779"/>
                  </a:lnTo>
                  <a:lnTo>
                    <a:pt x="443357" y="770889"/>
                  </a:lnTo>
                  <a:lnTo>
                    <a:pt x="484377" y="756538"/>
                  </a:lnTo>
                  <a:lnTo>
                    <a:pt x="523113" y="736981"/>
                  </a:lnTo>
                  <a:lnTo>
                    <a:pt x="559053" y="712724"/>
                  </a:lnTo>
                  <a:lnTo>
                    <a:pt x="592074" y="684022"/>
                  </a:lnTo>
                  <a:lnTo>
                    <a:pt x="621791" y="651383"/>
                  </a:lnTo>
                  <a:lnTo>
                    <a:pt x="647826" y="615061"/>
                  </a:lnTo>
                  <a:lnTo>
                    <a:pt x="669925" y="575437"/>
                  </a:lnTo>
                  <a:lnTo>
                    <a:pt x="687577" y="532891"/>
                  </a:lnTo>
                  <a:lnTo>
                    <a:pt x="700659" y="487807"/>
                  </a:lnTo>
                  <a:lnTo>
                    <a:pt x="708787" y="440563"/>
                  </a:lnTo>
                  <a:lnTo>
                    <a:pt x="711580" y="391413"/>
                  </a:lnTo>
                  <a:lnTo>
                    <a:pt x="708787" y="342264"/>
                  </a:lnTo>
                  <a:lnTo>
                    <a:pt x="700659" y="295021"/>
                  </a:lnTo>
                  <a:lnTo>
                    <a:pt x="687577" y="249936"/>
                  </a:lnTo>
                  <a:lnTo>
                    <a:pt x="669925" y="207390"/>
                  </a:lnTo>
                  <a:lnTo>
                    <a:pt x="647826" y="167766"/>
                  </a:lnTo>
                  <a:lnTo>
                    <a:pt x="621791" y="131445"/>
                  </a:lnTo>
                  <a:lnTo>
                    <a:pt x="592074" y="98806"/>
                  </a:lnTo>
                  <a:lnTo>
                    <a:pt x="559053" y="70103"/>
                  </a:lnTo>
                  <a:lnTo>
                    <a:pt x="523113" y="45847"/>
                  </a:lnTo>
                  <a:lnTo>
                    <a:pt x="484377" y="26288"/>
                  </a:lnTo>
                  <a:lnTo>
                    <a:pt x="443357" y="11937"/>
                  </a:lnTo>
                  <a:lnTo>
                    <a:pt x="400430" y="3048"/>
                  </a:lnTo>
                  <a:lnTo>
                    <a:pt x="355726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59374" y="4723638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655" y="207390"/>
                  </a:lnTo>
                  <a:lnTo>
                    <a:pt x="63753" y="167766"/>
                  </a:lnTo>
                  <a:lnTo>
                    <a:pt x="89788" y="131445"/>
                  </a:lnTo>
                  <a:lnTo>
                    <a:pt x="119506" y="98806"/>
                  </a:lnTo>
                  <a:lnTo>
                    <a:pt x="152526" y="70103"/>
                  </a:lnTo>
                  <a:lnTo>
                    <a:pt x="188467" y="45847"/>
                  </a:lnTo>
                  <a:lnTo>
                    <a:pt x="227202" y="26288"/>
                  </a:lnTo>
                  <a:lnTo>
                    <a:pt x="268224" y="11937"/>
                  </a:lnTo>
                  <a:lnTo>
                    <a:pt x="311150" y="3048"/>
                  </a:lnTo>
                  <a:lnTo>
                    <a:pt x="355726" y="0"/>
                  </a:lnTo>
                  <a:lnTo>
                    <a:pt x="400430" y="3048"/>
                  </a:lnTo>
                  <a:lnTo>
                    <a:pt x="443356" y="11937"/>
                  </a:lnTo>
                  <a:lnTo>
                    <a:pt x="484377" y="26288"/>
                  </a:lnTo>
                  <a:lnTo>
                    <a:pt x="523113" y="45847"/>
                  </a:lnTo>
                  <a:lnTo>
                    <a:pt x="559053" y="70103"/>
                  </a:lnTo>
                  <a:lnTo>
                    <a:pt x="592074" y="98806"/>
                  </a:lnTo>
                  <a:lnTo>
                    <a:pt x="621791" y="131445"/>
                  </a:lnTo>
                  <a:lnTo>
                    <a:pt x="647826" y="167766"/>
                  </a:lnTo>
                  <a:lnTo>
                    <a:pt x="669925" y="207390"/>
                  </a:lnTo>
                  <a:lnTo>
                    <a:pt x="687577" y="249936"/>
                  </a:lnTo>
                  <a:lnTo>
                    <a:pt x="700659" y="295021"/>
                  </a:lnTo>
                  <a:lnTo>
                    <a:pt x="708787" y="342264"/>
                  </a:lnTo>
                  <a:lnTo>
                    <a:pt x="711580" y="391413"/>
                  </a:lnTo>
                  <a:lnTo>
                    <a:pt x="708787" y="440563"/>
                  </a:lnTo>
                  <a:lnTo>
                    <a:pt x="700659" y="487807"/>
                  </a:lnTo>
                  <a:lnTo>
                    <a:pt x="687577" y="532891"/>
                  </a:lnTo>
                  <a:lnTo>
                    <a:pt x="669925" y="575437"/>
                  </a:lnTo>
                  <a:lnTo>
                    <a:pt x="647826" y="615061"/>
                  </a:lnTo>
                  <a:lnTo>
                    <a:pt x="621791" y="651383"/>
                  </a:lnTo>
                  <a:lnTo>
                    <a:pt x="592074" y="684022"/>
                  </a:lnTo>
                  <a:lnTo>
                    <a:pt x="559053" y="712724"/>
                  </a:lnTo>
                  <a:lnTo>
                    <a:pt x="523113" y="736981"/>
                  </a:lnTo>
                  <a:lnTo>
                    <a:pt x="484377" y="756538"/>
                  </a:lnTo>
                  <a:lnTo>
                    <a:pt x="443356" y="770889"/>
                  </a:lnTo>
                  <a:lnTo>
                    <a:pt x="400430" y="779779"/>
                  </a:lnTo>
                  <a:lnTo>
                    <a:pt x="355726" y="782827"/>
                  </a:lnTo>
                  <a:lnTo>
                    <a:pt x="311150" y="779779"/>
                  </a:lnTo>
                  <a:lnTo>
                    <a:pt x="268224" y="770889"/>
                  </a:lnTo>
                  <a:lnTo>
                    <a:pt x="227202" y="756538"/>
                  </a:lnTo>
                  <a:lnTo>
                    <a:pt x="188467" y="736981"/>
                  </a:lnTo>
                  <a:lnTo>
                    <a:pt x="152526" y="712724"/>
                  </a:lnTo>
                  <a:lnTo>
                    <a:pt x="119506" y="684022"/>
                  </a:lnTo>
                  <a:lnTo>
                    <a:pt x="89788" y="651383"/>
                  </a:lnTo>
                  <a:lnTo>
                    <a:pt x="63753" y="615061"/>
                  </a:lnTo>
                  <a:lnTo>
                    <a:pt x="41655" y="575437"/>
                  </a:lnTo>
                  <a:lnTo>
                    <a:pt x="24002" y="532891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929121" y="4916551"/>
            <a:ext cx="18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3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96439" y="7763382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887723" y="7527035"/>
            <a:ext cx="844550" cy="913130"/>
            <a:chOff x="3887723" y="7527035"/>
            <a:chExt cx="844550" cy="913130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723" y="7527035"/>
              <a:ext cx="844296" cy="91287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927347" y="7568183"/>
              <a:ext cx="714375" cy="781685"/>
            </a:xfrm>
            <a:custGeom>
              <a:avLst/>
              <a:gdLst/>
              <a:ahLst/>
              <a:cxnLst/>
              <a:rect l="l" t="t" r="r" b="b"/>
              <a:pathLst>
                <a:path w="714375" h="781684">
                  <a:moveTo>
                    <a:pt x="357124" y="0"/>
                  </a:moveTo>
                  <a:lnTo>
                    <a:pt x="312292" y="3048"/>
                  </a:lnTo>
                  <a:lnTo>
                    <a:pt x="269239" y="11938"/>
                  </a:lnTo>
                  <a:lnTo>
                    <a:pt x="228091" y="26289"/>
                  </a:lnTo>
                  <a:lnTo>
                    <a:pt x="189229" y="45720"/>
                  </a:lnTo>
                  <a:lnTo>
                    <a:pt x="153035" y="69977"/>
                  </a:lnTo>
                  <a:lnTo>
                    <a:pt x="119887" y="98552"/>
                  </a:lnTo>
                  <a:lnTo>
                    <a:pt x="90169" y="131191"/>
                  </a:lnTo>
                  <a:lnTo>
                    <a:pt x="64007" y="167513"/>
                  </a:lnTo>
                  <a:lnTo>
                    <a:pt x="41782" y="207010"/>
                  </a:lnTo>
                  <a:lnTo>
                    <a:pt x="24002" y="249428"/>
                  </a:lnTo>
                  <a:lnTo>
                    <a:pt x="10922" y="294513"/>
                  </a:lnTo>
                  <a:lnTo>
                    <a:pt x="2793" y="341630"/>
                  </a:lnTo>
                  <a:lnTo>
                    <a:pt x="0" y="390652"/>
                  </a:lnTo>
                  <a:lnTo>
                    <a:pt x="2793" y="439674"/>
                  </a:lnTo>
                  <a:lnTo>
                    <a:pt x="10922" y="486791"/>
                  </a:lnTo>
                  <a:lnTo>
                    <a:pt x="24002" y="531876"/>
                  </a:lnTo>
                  <a:lnTo>
                    <a:pt x="41782" y="574294"/>
                  </a:lnTo>
                  <a:lnTo>
                    <a:pt x="64007" y="613791"/>
                  </a:lnTo>
                  <a:lnTo>
                    <a:pt x="90169" y="650113"/>
                  </a:lnTo>
                  <a:lnTo>
                    <a:pt x="119887" y="682752"/>
                  </a:lnTo>
                  <a:lnTo>
                    <a:pt x="153035" y="711327"/>
                  </a:lnTo>
                  <a:lnTo>
                    <a:pt x="189229" y="735584"/>
                  </a:lnTo>
                  <a:lnTo>
                    <a:pt x="228091" y="755015"/>
                  </a:lnTo>
                  <a:lnTo>
                    <a:pt x="269239" y="769366"/>
                  </a:lnTo>
                  <a:lnTo>
                    <a:pt x="312292" y="778256"/>
                  </a:lnTo>
                  <a:lnTo>
                    <a:pt x="357124" y="781304"/>
                  </a:lnTo>
                  <a:lnTo>
                    <a:pt x="401954" y="778256"/>
                  </a:lnTo>
                  <a:lnTo>
                    <a:pt x="445007" y="769366"/>
                  </a:lnTo>
                  <a:lnTo>
                    <a:pt x="486155" y="755015"/>
                  </a:lnTo>
                  <a:lnTo>
                    <a:pt x="525017" y="735584"/>
                  </a:lnTo>
                  <a:lnTo>
                    <a:pt x="561213" y="711327"/>
                  </a:lnTo>
                  <a:lnTo>
                    <a:pt x="594360" y="682752"/>
                  </a:lnTo>
                  <a:lnTo>
                    <a:pt x="624077" y="650113"/>
                  </a:lnTo>
                  <a:lnTo>
                    <a:pt x="650239" y="613791"/>
                  </a:lnTo>
                  <a:lnTo>
                    <a:pt x="672464" y="574294"/>
                  </a:lnTo>
                  <a:lnTo>
                    <a:pt x="690244" y="531876"/>
                  </a:lnTo>
                  <a:lnTo>
                    <a:pt x="703326" y="486791"/>
                  </a:lnTo>
                  <a:lnTo>
                    <a:pt x="711453" y="439674"/>
                  </a:lnTo>
                  <a:lnTo>
                    <a:pt x="714248" y="390652"/>
                  </a:lnTo>
                  <a:lnTo>
                    <a:pt x="711453" y="341630"/>
                  </a:lnTo>
                  <a:lnTo>
                    <a:pt x="703326" y="294513"/>
                  </a:lnTo>
                  <a:lnTo>
                    <a:pt x="690244" y="249428"/>
                  </a:lnTo>
                  <a:lnTo>
                    <a:pt x="672464" y="207010"/>
                  </a:lnTo>
                  <a:lnTo>
                    <a:pt x="650239" y="167513"/>
                  </a:lnTo>
                  <a:lnTo>
                    <a:pt x="624077" y="131191"/>
                  </a:lnTo>
                  <a:lnTo>
                    <a:pt x="594360" y="98552"/>
                  </a:lnTo>
                  <a:lnTo>
                    <a:pt x="561213" y="69977"/>
                  </a:lnTo>
                  <a:lnTo>
                    <a:pt x="525017" y="45720"/>
                  </a:lnTo>
                  <a:lnTo>
                    <a:pt x="486155" y="26289"/>
                  </a:lnTo>
                  <a:lnTo>
                    <a:pt x="445007" y="11938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28109" y="7568945"/>
              <a:ext cx="714375" cy="781685"/>
            </a:xfrm>
            <a:custGeom>
              <a:avLst/>
              <a:gdLst/>
              <a:ahLst/>
              <a:cxnLst/>
              <a:rect l="l" t="t" r="r" b="b"/>
              <a:pathLst>
                <a:path w="714375" h="781684">
                  <a:moveTo>
                    <a:pt x="0" y="390651"/>
                  </a:moveTo>
                  <a:lnTo>
                    <a:pt x="2793" y="341629"/>
                  </a:lnTo>
                  <a:lnTo>
                    <a:pt x="10922" y="294512"/>
                  </a:lnTo>
                  <a:lnTo>
                    <a:pt x="24002" y="249427"/>
                  </a:lnTo>
                  <a:lnTo>
                    <a:pt x="41782" y="207009"/>
                  </a:lnTo>
                  <a:lnTo>
                    <a:pt x="64007" y="167512"/>
                  </a:lnTo>
                  <a:lnTo>
                    <a:pt x="90169" y="131190"/>
                  </a:lnTo>
                  <a:lnTo>
                    <a:pt x="119887" y="98551"/>
                  </a:lnTo>
                  <a:lnTo>
                    <a:pt x="153035" y="69976"/>
                  </a:lnTo>
                  <a:lnTo>
                    <a:pt x="189229" y="45719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2" y="3047"/>
                  </a:lnTo>
                  <a:lnTo>
                    <a:pt x="357124" y="0"/>
                  </a:lnTo>
                  <a:lnTo>
                    <a:pt x="401954" y="3047"/>
                  </a:lnTo>
                  <a:lnTo>
                    <a:pt x="445007" y="11937"/>
                  </a:lnTo>
                  <a:lnTo>
                    <a:pt x="486155" y="26288"/>
                  </a:lnTo>
                  <a:lnTo>
                    <a:pt x="525017" y="45719"/>
                  </a:lnTo>
                  <a:lnTo>
                    <a:pt x="561213" y="69976"/>
                  </a:lnTo>
                  <a:lnTo>
                    <a:pt x="594360" y="98551"/>
                  </a:lnTo>
                  <a:lnTo>
                    <a:pt x="624077" y="131190"/>
                  </a:lnTo>
                  <a:lnTo>
                    <a:pt x="650239" y="167512"/>
                  </a:lnTo>
                  <a:lnTo>
                    <a:pt x="672464" y="207009"/>
                  </a:lnTo>
                  <a:lnTo>
                    <a:pt x="690244" y="249427"/>
                  </a:lnTo>
                  <a:lnTo>
                    <a:pt x="703326" y="294512"/>
                  </a:lnTo>
                  <a:lnTo>
                    <a:pt x="711453" y="341629"/>
                  </a:lnTo>
                  <a:lnTo>
                    <a:pt x="714248" y="390651"/>
                  </a:lnTo>
                  <a:lnTo>
                    <a:pt x="711453" y="439673"/>
                  </a:lnTo>
                  <a:lnTo>
                    <a:pt x="703326" y="486790"/>
                  </a:lnTo>
                  <a:lnTo>
                    <a:pt x="690244" y="531876"/>
                  </a:lnTo>
                  <a:lnTo>
                    <a:pt x="672464" y="574293"/>
                  </a:lnTo>
                  <a:lnTo>
                    <a:pt x="650239" y="613790"/>
                  </a:lnTo>
                  <a:lnTo>
                    <a:pt x="624077" y="650112"/>
                  </a:lnTo>
                  <a:lnTo>
                    <a:pt x="594360" y="682751"/>
                  </a:lnTo>
                  <a:lnTo>
                    <a:pt x="561213" y="711326"/>
                  </a:lnTo>
                  <a:lnTo>
                    <a:pt x="525017" y="735583"/>
                  </a:lnTo>
                  <a:lnTo>
                    <a:pt x="486155" y="755014"/>
                  </a:lnTo>
                  <a:lnTo>
                    <a:pt x="445007" y="769365"/>
                  </a:lnTo>
                  <a:lnTo>
                    <a:pt x="401954" y="778255"/>
                  </a:lnTo>
                  <a:lnTo>
                    <a:pt x="357124" y="781303"/>
                  </a:lnTo>
                  <a:lnTo>
                    <a:pt x="312292" y="778255"/>
                  </a:lnTo>
                  <a:lnTo>
                    <a:pt x="269239" y="769365"/>
                  </a:lnTo>
                  <a:lnTo>
                    <a:pt x="228091" y="755014"/>
                  </a:lnTo>
                  <a:lnTo>
                    <a:pt x="189229" y="735583"/>
                  </a:lnTo>
                  <a:lnTo>
                    <a:pt x="153035" y="711326"/>
                  </a:lnTo>
                  <a:lnTo>
                    <a:pt x="119887" y="682751"/>
                  </a:lnTo>
                  <a:lnTo>
                    <a:pt x="90169" y="650112"/>
                  </a:lnTo>
                  <a:lnTo>
                    <a:pt x="64007" y="613790"/>
                  </a:lnTo>
                  <a:lnTo>
                    <a:pt x="41782" y="574293"/>
                  </a:lnTo>
                  <a:lnTo>
                    <a:pt x="24002" y="531876"/>
                  </a:lnTo>
                  <a:lnTo>
                    <a:pt x="10922" y="486790"/>
                  </a:lnTo>
                  <a:lnTo>
                    <a:pt x="2793" y="439673"/>
                  </a:lnTo>
                  <a:lnTo>
                    <a:pt x="0" y="3906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01159" y="7760969"/>
            <a:ext cx="18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714488" y="4739640"/>
            <a:ext cx="119380" cy="809625"/>
            <a:chOff x="7714488" y="4739640"/>
            <a:chExt cx="119380" cy="809625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4488" y="4739640"/>
              <a:ext cx="118872" cy="80924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77734" y="4760214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29">
                  <a:moveTo>
                    <a:pt x="0" y="0"/>
                  </a:moveTo>
                  <a:lnTo>
                    <a:pt x="0" y="709676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707623" y="4346447"/>
            <a:ext cx="5875020" cy="4383405"/>
            <a:chOff x="10707623" y="4346447"/>
            <a:chExt cx="5875020" cy="438340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07623" y="4346447"/>
              <a:ext cx="5875020" cy="438302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11255" y="4436363"/>
              <a:ext cx="5672328" cy="4198620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50" name="object 50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2439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75" dirty="0"/>
              <a:t> </a:t>
            </a:r>
            <a:r>
              <a:rPr sz="5600" spc="-10" dirty="0"/>
              <a:t>Operators:</a:t>
            </a:r>
            <a:r>
              <a:rPr sz="5600" spc="-100" dirty="0"/>
              <a:t> </a:t>
            </a:r>
            <a:r>
              <a:rPr sz="5600" spc="-5" dirty="0"/>
              <a:t>filter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699004" y="1921872"/>
            <a:ext cx="12951460" cy="1297305"/>
            <a:chOff x="2699004" y="1921872"/>
            <a:chExt cx="12951460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9004" y="1921872"/>
              <a:ext cx="12950952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20340" y="1937003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12647421" y="0"/>
                  </a:moveTo>
                  <a:lnTo>
                    <a:pt x="199898" y="0"/>
                  </a:lnTo>
                  <a:lnTo>
                    <a:pt x="154051" y="5334"/>
                  </a:lnTo>
                  <a:lnTo>
                    <a:pt x="112014" y="20320"/>
                  </a:lnTo>
                  <a:lnTo>
                    <a:pt x="74930" y="43942"/>
                  </a:lnTo>
                  <a:lnTo>
                    <a:pt x="43942" y="74929"/>
                  </a:lnTo>
                  <a:lnTo>
                    <a:pt x="20320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20" y="1088644"/>
                  </a:lnTo>
                  <a:lnTo>
                    <a:pt x="43942" y="1125854"/>
                  </a:lnTo>
                  <a:lnTo>
                    <a:pt x="74930" y="1156843"/>
                  </a:lnTo>
                  <a:lnTo>
                    <a:pt x="112014" y="1180465"/>
                  </a:lnTo>
                  <a:lnTo>
                    <a:pt x="154051" y="1195451"/>
                  </a:lnTo>
                  <a:lnTo>
                    <a:pt x="199898" y="1200785"/>
                  </a:lnTo>
                  <a:lnTo>
                    <a:pt x="12647421" y="1200785"/>
                  </a:lnTo>
                  <a:lnTo>
                    <a:pt x="12693269" y="1195451"/>
                  </a:lnTo>
                  <a:lnTo>
                    <a:pt x="12735306" y="1180465"/>
                  </a:lnTo>
                  <a:lnTo>
                    <a:pt x="12772390" y="1156843"/>
                  </a:lnTo>
                  <a:lnTo>
                    <a:pt x="12803377" y="1125854"/>
                  </a:lnTo>
                  <a:lnTo>
                    <a:pt x="12827000" y="1088644"/>
                  </a:lnTo>
                  <a:lnTo>
                    <a:pt x="12841986" y="1046479"/>
                  </a:lnTo>
                  <a:lnTo>
                    <a:pt x="12847319" y="1000632"/>
                  </a:lnTo>
                  <a:lnTo>
                    <a:pt x="12847319" y="200151"/>
                  </a:lnTo>
                  <a:lnTo>
                    <a:pt x="12841986" y="154304"/>
                  </a:lnTo>
                  <a:lnTo>
                    <a:pt x="12827000" y="112141"/>
                  </a:lnTo>
                  <a:lnTo>
                    <a:pt x="12803377" y="74929"/>
                  </a:lnTo>
                  <a:lnTo>
                    <a:pt x="12772390" y="43942"/>
                  </a:lnTo>
                  <a:lnTo>
                    <a:pt x="12735306" y="20320"/>
                  </a:lnTo>
                  <a:lnTo>
                    <a:pt x="12693269" y="5334"/>
                  </a:lnTo>
                  <a:lnTo>
                    <a:pt x="12647421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1102" y="1937765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0" y="200151"/>
                  </a:moveTo>
                  <a:lnTo>
                    <a:pt x="5334" y="154304"/>
                  </a:lnTo>
                  <a:lnTo>
                    <a:pt x="20320" y="112140"/>
                  </a:lnTo>
                  <a:lnTo>
                    <a:pt x="43942" y="74929"/>
                  </a:lnTo>
                  <a:lnTo>
                    <a:pt x="74930" y="43941"/>
                  </a:lnTo>
                  <a:lnTo>
                    <a:pt x="112014" y="20319"/>
                  </a:lnTo>
                  <a:lnTo>
                    <a:pt x="154050" y="5333"/>
                  </a:lnTo>
                  <a:lnTo>
                    <a:pt x="199898" y="0"/>
                  </a:lnTo>
                  <a:lnTo>
                    <a:pt x="12647421" y="0"/>
                  </a:lnTo>
                  <a:lnTo>
                    <a:pt x="12693269" y="5333"/>
                  </a:lnTo>
                  <a:lnTo>
                    <a:pt x="12735306" y="20319"/>
                  </a:lnTo>
                  <a:lnTo>
                    <a:pt x="12772390" y="43941"/>
                  </a:lnTo>
                  <a:lnTo>
                    <a:pt x="12803378" y="74929"/>
                  </a:lnTo>
                  <a:lnTo>
                    <a:pt x="12827000" y="112140"/>
                  </a:lnTo>
                  <a:lnTo>
                    <a:pt x="12841986" y="154304"/>
                  </a:lnTo>
                  <a:lnTo>
                    <a:pt x="12847319" y="200151"/>
                  </a:lnTo>
                  <a:lnTo>
                    <a:pt x="12847319" y="1000632"/>
                  </a:lnTo>
                  <a:lnTo>
                    <a:pt x="12841986" y="1046479"/>
                  </a:lnTo>
                  <a:lnTo>
                    <a:pt x="12827000" y="1088643"/>
                  </a:lnTo>
                  <a:lnTo>
                    <a:pt x="12803378" y="1125854"/>
                  </a:lnTo>
                  <a:lnTo>
                    <a:pt x="12772390" y="1156842"/>
                  </a:lnTo>
                  <a:lnTo>
                    <a:pt x="12735306" y="1180464"/>
                  </a:lnTo>
                  <a:lnTo>
                    <a:pt x="12693269" y="1195451"/>
                  </a:lnTo>
                  <a:lnTo>
                    <a:pt x="12647421" y="1200784"/>
                  </a:lnTo>
                  <a:lnTo>
                    <a:pt x="199898" y="1200784"/>
                  </a:lnTo>
                  <a:lnTo>
                    <a:pt x="154050" y="1195451"/>
                  </a:lnTo>
                  <a:lnTo>
                    <a:pt x="112014" y="1180464"/>
                  </a:lnTo>
                  <a:lnTo>
                    <a:pt x="74930" y="1156842"/>
                  </a:lnTo>
                  <a:lnTo>
                    <a:pt x="43942" y="1125854"/>
                  </a:lnTo>
                  <a:lnTo>
                    <a:pt x="20320" y="1088643"/>
                  </a:lnTo>
                  <a:lnTo>
                    <a:pt x="5334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61894" y="2118741"/>
            <a:ext cx="12362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6230" marR="5080" indent="-2844165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takes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values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source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Observable,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passes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them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through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 and only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emits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those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satisfy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criteria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40763" y="7367016"/>
            <a:ext cx="6964680" cy="1321435"/>
            <a:chOff x="1540763" y="7367016"/>
            <a:chExt cx="6964680" cy="13214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8983" y="7367016"/>
              <a:ext cx="102107" cy="13213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91561" y="7376922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6022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0763" y="7824216"/>
              <a:ext cx="6964680" cy="31089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8362" y="7901940"/>
              <a:ext cx="76200" cy="114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83436" y="7940040"/>
              <a:ext cx="6769734" cy="38100"/>
            </a:xfrm>
            <a:custGeom>
              <a:avLst/>
              <a:gdLst/>
              <a:ahLst/>
              <a:cxnLst/>
              <a:rect l="l" t="t" r="r" b="b"/>
              <a:pathLst>
                <a:path w="6769734" h="38100">
                  <a:moveTo>
                    <a:pt x="665492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4927" y="38100"/>
                  </a:lnTo>
                  <a:lnTo>
                    <a:pt x="6654927" y="0"/>
                  </a:lnTo>
                  <a:close/>
                </a:path>
                <a:path w="6769734" h="38100">
                  <a:moveTo>
                    <a:pt x="6769227" y="19050"/>
                  </a:moveTo>
                  <a:lnTo>
                    <a:pt x="6731127" y="0"/>
                  </a:lnTo>
                  <a:lnTo>
                    <a:pt x="6673977" y="0"/>
                  </a:lnTo>
                  <a:lnTo>
                    <a:pt x="6673977" y="38100"/>
                  </a:lnTo>
                  <a:lnTo>
                    <a:pt x="6731127" y="38100"/>
                  </a:lnTo>
                  <a:lnTo>
                    <a:pt x="6769227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9508" y="7528560"/>
              <a:ext cx="844295" cy="9128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00655" y="7568184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5" h="782954">
                  <a:moveTo>
                    <a:pt x="356362" y="0"/>
                  </a:moveTo>
                  <a:lnTo>
                    <a:pt x="311657" y="3048"/>
                  </a:lnTo>
                  <a:lnTo>
                    <a:pt x="268605" y="11938"/>
                  </a:lnTo>
                  <a:lnTo>
                    <a:pt x="227583" y="26289"/>
                  </a:lnTo>
                  <a:lnTo>
                    <a:pt x="188849" y="45847"/>
                  </a:lnTo>
                  <a:lnTo>
                    <a:pt x="152781" y="70104"/>
                  </a:lnTo>
                  <a:lnTo>
                    <a:pt x="119633" y="98806"/>
                  </a:lnTo>
                  <a:lnTo>
                    <a:pt x="89916" y="131445"/>
                  </a:lnTo>
                  <a:lnTo>
                    <a:pt x="63881" y="167767"/>
                  </a:lnTo>
                  <a:lnTo>
                    <a:pt x="41782" y="207391"/>
                  </a:lnTo>
                  <a:lnTo>
                    <a:pt x="24002" y="249936"/>
                  </a:lnTo>
                  <a:lnTo>
                    <a:pt x="10921" y="295021"/>
                  </a:lnTo>
                  <a:lnTo>
                    <a:pt x="2793" y="342265"/>
                  </a:lnTo>
                  <a:lnTo>
                    <a:pt x="0" y="391414"/>
                  </a:lnTo>
                  <a:lnTo>
                    <a:pt x="2793" y="440563"/>
                  </a:lnTo>
                  <a:lnTo>
                    <a:pt x="10921" y="487807"/>
                  </a:lnTo>
                  <a:lnTo>
                    <a:pt x="24002" y="532892"/>
                  </a:lnTo>
                  <a:lnTo>
                    <a:pt x="41782" y="575437"/>
                  </a:lnTo>
                  <a:lnTo>
                    <a:pt x="63881" y="615061"/>
                  </a:lnTo>
                  <a:lnTo>
                    <a:pt x="89916" y="651383"/>
                  </a:lnTo>
                  <a:lnTo>
                    <a:pt x="119633" y="684022"/>
                  </a:lnTo>
                  <a:lnTo>
                    <a:pt x="152781" y="712724"/>
                  </a:lnTo>
                  <a:lnTo>
                    <a:pt x="188849" y="736981"/>
                  </a:lnTo>
                  <a:lnTo>
                    <a:pt x="227583" y="756539"/>
                  </a:lnTo>
                  <a:lnTo>
                    <a:pt x="268605" y="770890"/>
                  </a:lnTo>
                  <a:lnTo>
                    <a:pt x="311657" y="779780"/>
                  </a:lnTo>
                  <a:lnTo>
                    <a:pt x="356362" y="782828"/>
                  </a:lnTo>
                  <a:lnTo>
                    <a:pt x="401066" y="779780"/>
                  </a:lnTo>
                  <a:lnTo>
                    <a:pt x="444119" y="770890"/>
                  </a:lnTo>
                  <a:lnTo>
                    <a:pt x="485139" y="756539"/>
                  </a:lnTo>
                  <a:lnTo>
                    <a:pt x="523875" y="736981"/>
                  </a:lnTo>
                  <a:lnTo>
                    <a:pt x="559943" y="712724"/>
                  </a:lnTo>
                  <a:lnTo>
                    <a:pt x="593089" y="684022"/>
                  </a:lnTo>
                  <a:lnTo>
                    <a:pt x="622807" y="651383"/>
                  </a:lnTo>
                  <a:lnTo>
                    <a:pt x="648843" y="615061"/>
                  </a:lnTo>
                  <a:lnTo>
                    <a:pt x="670941" y="575437"/>
                  </a:lnTo>
                  <a:lnTo>
                    <a:pt x="688720" y="532892"/>
                  </a:lnTo>
                  <a:lnTo>
                    <a:pt x="701801" y="487807"/>
                  </a:lnTo>
                  <a:lnTo>
                    <a:pt x="709930" y="440563"/>
                  </a:lnTo>
                  <a:lnTo>
                    <a:pt x="712724" y="391414"/>
                  </a:lnTo>
                  <a:lnTo>
                    <a:pt x="709930" y="342265"/>
                  </a:lnTo>
                  <a:lnTo>
                    <a:pt x="701801" y="295021"/>
                  </a:lnTo>
                  <a:lnTo>
                    <a:pt x="688720" y="249936"/>
                  </a:lnTo>
                  <a:lnTo>
                    <a:pt x="670941" y="207391"/>
                  </a:lnTo>
                  <a:lnTo>
                    <a:pt x="648843" y="167767"/>
                  </a:lnTo>
                  <a:lnTo>
                    <a:pt x="622807" y="131445"/>
                  </a:lnTo>
                  <a:lnTo>
                    <a:pt x="593089" y="98806"/>
                  </a:lnTo>
                  <a:lnTo>
                    <a:pt x="559943" y="70104"/>
                  </a:lnTo>
                  <a:lnTo>
                    <a:pt x="523875" y="45847"/>
                  </a:lnTo>
                  <a:lnTo>
                    <a:pt x="485139" y="26289"/>
                  </a:lnTo>
                  <a:lnTo>
                    <a:pt x="444119" y="11938"/>
                  </a:lnTo>
                  <a:lnTo>
                    <a:pt x="401066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1418" y="7568946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1" y="295020"/>
                  </a:lnTo>
                  <a:lnTo>
                    <a:pt x="24002" y="249935"/>
                  </a:lnTo>
                  <a:lnTo>
                    <a:pt x="41782" y="207390"/>
                  </a:lnTo>
                  <a:lnTo>
                    <a:pt x="63881" y="167766"/>
                  </a:lnTo>
                  <a:lnTo>
                    <a:pt x="89915" y="131444"/>
                  </a:lnTo>
                  <a:lnTo>
                    <a:pt x="119633" y="98805"/>
                  </a:lnTo>
                  <a:lnTo>
                    <a:pt x="152781" y="70103"/>
                  </a:lnTo>
                  <a:lnTo>
                    <a:pt x="188849" y="45846"/>
                  </a:lnTo>
                  <a:lnTo>
                    <a:pt x="227583" y="26288"/>
                  </a:lnTo>
                  <a:lnTo>
                    <a:pt x="268605" y="11937"/>
                  </a:lnTo>
                  <a:lnTo>
                    <a:pt x="311657" y="3047"/>
                  </a:lnTo>
                  <a:lnTo>
                    <a:pt x="356362" y="0"/>
                  </a:lnTo>
                  <a:lnTo>
                    <a:pt x="401065" y="3047"/>
                  </a:lnTo>
                  <a:lnTo>
                    <a:pt x="444119" y="11937"/>
                  </a:lnTo>
                  <a:lnTo>
                    <a:pt x="485139" y="26288"/>
                  </a:lnTo>
                  <a:lnTo>
                    <a:pt x="523875" y="45846"/>
                  </a:lnTo>
                  <a:lnTo>
                    <a:pt x="559943" y="70103"/>
                  </a:lnTo>
                  <a:lnTo>
                    <a:pt x="593089" y="98805"/>
                  </a:lnTo>
                  <a:lnTo>
                    <a:pt x="622807" y="131444"/>
                  </a:lnTo>
                  <a:lnTo>
                    <a:pt x="648843" y="167766"/>
                  </a:lnTo>
                  <a:lnTo>
                    <a:pt x="670940" y="207390"/>
                  </a:lnTo>
                  <a:lnTo>
                    <a:pt x="688720" y="249935"/>
                  </a:lnTo>
                  <a:lnTo>
                    <a:pt x="701801" y="295020"/>
                  </a:lnTo>
                  <a:lnTo>
                    <a:pt x="709930" y="342264"/>
                  </a:lnTo>
                  <a:lnTo>
                    <a:pt x="712724" y="391413"/>
                  </a:lnTo>
                  <a:lnTo>
                    <a:pt x="709930" y="440562"/>
                  </a:lnTo>
                  <a:lnTo>
                    <a:pt x="701801" y="487806"/>
                  </a:lnTo>
                  <a:lnTo>
                    <a:pt x="688720" y="532891"/>
                  </a:lnTo>
                  <a:lnTo>
                    <a:pt x="670940" y="575436"/>
                  </a:lnTo>
                  <a:lnTo>
                    <a:pt x="648843" y="615060"/>
                  </a:lnTo>
                  <a:lnTo>
                    <a:pt x="622807" y="651382"/>
                  </a:lnTo>
                  <a:lnTo>
                    <a:pt x="593089" y="684021"/>
                  </a:lnTo>
                  <a:lnTo>
                    <a:pt x="559943" y="712723"/>
                  </a:lnTo>
                  <a:lnTo>
                    <a:pt x="523875" y="736980"/>
                  </a:lnTo>
                  <a:lnTo>
                    <a:pt x="485139" y="756538"/>
                  </a:lnTo>
                  <a:lnTo>
                    <a:pt x="444119" y="770889"/>
                  </a:lnTo>
                  <a:lnTo>
                    <a:pt x="401065" y="779779"/>
                  </a:lnTo>
                  <a:lnTo>
                    <a:pt x="356362" y="782827"/>
                  </a:lnTo>
                  <a:lnTo>
                    <a:pt x="311657" y="779779"/>
                  </a:lnTo>
                  <a:lnTo>
                    <a:pt x="268605" y="770889"/>
                  </a:lnTo>
                  <a:lnTo>
                    <a:pt x="227583" y="756538"/>
                  </a:lnTo>
                  <a:lnTo>
                    <a:pt x="188849" y="736980"/>
                  </a:lnTo>
                  <a:lnTo>
                    <a:pt x="152781" y="712723"/>
                  </a:lnTo>
                  <a:lnTo>
                    <a:pt x="119633" y="684021"/>
                  </a:lnTo>
                  <a:lnTo>
                    <a:pt x="89915" y="651382"/>
                  </a:lnTo>
                  <a:lnTo>
                    <a:pt x="63881" y="615060"/>
                  </a:lnTo>
                  <a:lnTo>
                    <a:pt x="41782" y="575436"/>
                  </a:lnTo>
                  <a:lnTo>
                    <a:pt x="24002" y="532891"/>
                  </a:lnTo>
                  <a:lnTo>
                    <a:pt x="10921" y="487806"/>
                  </a:lnTo>
                  <a:lnTo>
                    <a:pt x="2793" y="440562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549908" y="4684776"/>
            <a:ext cx="6827520" cy="913130"/>
            <a:chOff x="1549908" y="4684776"/>
            <a:chExt cx="6827520" cy="91313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9908" y="5059680"/>
              <a:ext cx="6827520" cy="15849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38363" y="5056632"/>
              <a:ext cx="76200" cy="1143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84960" y="5094731"/>
              <a:ext cx="6767830" cy="38100"/>
            </a:xfrm>
            <a:custGeom>
              <a:avLst/>
              <a:gdLst/>
              <a:ahLst/>
              <a:cxnLst/>
              <a:rect l="l" t="t" r="r" b="b"/>
              <a:pathLst>
                <a:path w="6767830" h="38100">
                  <a:moveTo>
                    <a:pt x="665339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3390" y="38100"/>
                  </a:lnTo>
                  <a:lnTo>
                    <a:pt x="6653390" y="0"/>
                  </a:lnTo>
                  <a:close/>
                </a:path>
                <a:path w="6767830" h="38100">
                  <a:moveTo>
                    <a:pt x="6767703" y="19050"/>
                  </a:moveTo>
                  <a:lnTo>
                    <a:pt x="6729603" y="0"/>
                  </a:lnTo>
                  <a:lnTo>
                    <a:pt x="6672453" y="0"/>
                  </a:lnTo>
                  <a:lnTo>
                    <a:pt x="6672453" y="38100"/>
                  </a:lnTo>
                  <a:lnTo>
                    <a:pt x="6729603" y="38100"/>
                  </a:lnTo>
                  <a:lnTo>
                    <a:pt x="6767703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9508" y="4684776"/>
              <a:ext cx="844295" cy="9128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200656" y="4725924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5">
                  <a:moveTo>
                    <a:pt x="356362" y="0"/>
                  </a:moveTo>
                  <a:lnTo>
                    <a:pt x="311657" y="3048"/>
                  </a:lnTo>
                  <a:lnTo>
                    <a:pt x="268605" y="11937"/>
                  </a:lnTo>
                  <a:lnTo>
                    <a:pt x="227583" y="26288"/>
                  </a:lnTo>
                  <a:lnTo>
                    <a:pt x="188849" y="45720"/>
                  </a:lnTo>
                  <a:lnTo>
                    <a:pt x="152781" y="69976"/>
                  </a:lnTo>
                  <a:lnTo>
                    <a:pt x="119633" y="98551"/>
                  </a:lnTo>
                  <a:lnTo>
                    <a:pt x="89916" y="131190"/>
                  </a:lnTo>
                  <a:lnTo>
                    <a:pt x="63881" y="167512"/>
                  </a:lnTo>
                  <a:lnTo>
                    <a:pt x="41782" y="207010"/>
                  </a:lnTo>
                  <a:lnTo>
                    <a:pt x="24002" y="249427"/>
                  </a:lnTo>
                  <a:lnTo>
                    <a:pt x="10921" y="294513"/>
                  </a:lnTo>
                  <a:lnTo>
                    <a:pt x="2793" y="341629"/>
                  </a:lnTo>
                  <a:lnTo>
                    <a:pt x="0" y="390651"/>
                  </a:lnTo>
                  <a:lnTo>
                    <a:pt x="2793" y="439674"/>
                  </a:lnTo>
                  <a:lnTo>
                    <a:pt x="10921" y="486790"/>
                  </a:lnTo>
                  <a:lnTo>
                    <a:pt x="24002" y="531876"/>
                  </a:lnTo>
                  <a:lnTo>
                    <a:pt x="41782" y="574293"/>
                  </a:lnTo>
                  <a:lnTo>
                    <a:pt x="63881" y="613790"/>
                  </a:lnTo>
                  <a:lnTo>
                    <a:pt x="89916" y="650113"/>
                  </a:lnTo>
                  <a:lnTo>
                    <a:pt x="119633" y="682751"/>
                  </a:lnTo>
                  <a:lnTo>
                    <a:pt x="152781" y="711326"/>
                  </a:lnTo>
                  <a:lnTo>
                    <a:pt x="188849" y="735584"/>
                  </a:lnTo>
                  <a:lnTo>
                    <a:pt x="227583" y="755014"/>
                  </a:lnTo>
                  <a:lnTo>
                    <a:pt x="268605" y="769365"/>
                  </a:lnTo>
                  <a:lnTo>
                    <a:pt x="311657" y="778255"/>
                  </a:lnTo>
                  <a:lnTo>
                    <a:pt x="356362" y="781303"/>
                  </a:lnTo>
                  <a:lnTo>
                    <a:pt x="401066" y="778255"/>
                  </a:lnTo>
                  <a:lnTo>
                    <a:pt x="444119" y="769365"/>
                  </a:lnTo>
                  <a:lnTo>
                    <a:pt x="485139" y="755014"/>
                  </a:lnTo>
                  <a:lnTo>
                    <a:pt x="523875" y="735584"/>
                  </a:lnTo>
                  <a:lnTo>
                    <a:pt x="559943" y="711326"/>
                  </a:lnTo>
                  <a:lnTo>
                    <a:pt x="593089" y="682751"/>
                  </a:lnTo>
                  <a:lnTo>
                    <a:pt x="622807" y="650113"/>
                  </a:lnTo>
                  <a:lnTo>
                    <a:pt x="648843" y="613790"/>
                  </a:lnTo>
                  <a:lnTo>
                    <a:pt x="670941" y="574293"/>
                  </a:lnTo>
                  <a:lnTo>
                    <a:pt x="688720" y="531876"/>
                  </a:lnTo>
                  <a:lnTo>
                    <a:pt x="701801" y="486790"/>
                  </a:lnTo>
                  <a:lnTo>
                    <a:pt x="709930" y="439674"/>
                  </a:lnTo>
                  <a:lnTo>
                    <a:pt x="712724" y="390651"/>
                  </a:lnTo>
                  <a:lnTo>
                    <a:pt x="709930" y="341629"/>
                  </a:lnTo>
                  <a:lnTo>
                    <a:pt x="701801" y="294513"/>
                  </a:lnTo>
                  <a:lnTo>
                    <a:pt x="688720" y="249427"/>
                  </a:lnTo>
                  <a:lnTo>
                    <a:pt x="670941" y="207010"/>
                  </a:lnTo>
                  <a:lnTo>
                    <a:pt x="648843" y="167512"/>
                  </a:lnTo>
                  <a:lnTo>
                    <a:pt x="622807" y="131190"/>
                  </a:lnTo>
                  <a:lnTo>
                    <a:pt x="593089" y="98551"/>
                  </a:lnTo>
                  <a:lnTo>
                    <a:pt x="559943" y="69976"/>
                  </a:lnTo>
                  <a:lnTo>
                    <a:pt x="523875" y="45720"/>
                  </a:lnTo>
                  <a:lnTo>
                    <a:pt x="485139" y="26288"/>
                  </a:lnTo>
                  <a:lnTo>
                    <a:pt x="444119" y="11937"/>
                  </a:lnTo>
                  <a:lnTo>
                    <a:pt x="401066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1418" y="4726686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5">
                  <a:moveTo>
                    <a:pt x="0" y="390651"/>
                  </a:moveTo>
                  <a:lnTo>
                    <a:pt x="2793" y="341629"/>
                  </a:lnTo>
                  <a:lnTo>
                    <a:pt x="10921" y="294513"/>
                  </a:lnTo>
                  <a:lnTo>
                    <a:pt x="24002" y="249427"/>
                  </a:lnTo>
                  <a:lnTo>
                    <a:pt x="41782" y="207010"/>
                  </a:lnTo>
                  <a:lnTo>
                    <a:pt x="63881" y="167512"/>
                  </a:lnTo>
                  <a:lnTo>
                    <a:pt x="89915" y="131190"/>
                  </a:lnTo>
                  <a:lnTo>
                    <a:pt x="119633" y="98551"/>
                  </a:lnTo>
                  <a:lnTo>
                    <a:pt x="152781" y="69976"/>
                  </a:lnTo>
                  <a:lnTo>
                    <a:pt x="188849" y="45719"/>
                  </a:lnTo>
                  <a:lnTo>
                    <a:pt x="227583" y="26288"/>
                  </a:lnTo>
                  <a:lnTo>
                    <a:pt x="268605" y="11937"/>
                  </a:lnTo>
                  <a:lnTo>
                    <a:pt x="311657" y="3048"/>
                  </a:lnTo>
                  <a:lnTo>
                    <a:pt x="356362" y="0"/>
                  </a:lnTo>
                  <a:lnTo>
                    <a:pt x="401065" y="3048"/>
                  </a:lnTo>
                  <a:lnTo>
                    <a:pt x="444119" y="11937"/>
                  </a:lnTo>
                  <a:lnTo>
                    <a:pt x="485139" y="26288"/>
                  </a:lnTo>
                  <a:lnTo>
                    <a:pt x="523875" y="45719"/>
                  </a:lnTo>
                  <a:lnTo>
                    <a:pt x="559943" y="69976"/>
                  </a:lnTo>
                  <a:lnTo>
                    <a:pt x="593089" y="98551"/>
                  </a:lnTo>
                  <a:lnTo>
                    <a:pt x="622807" y="131190"/>
                  </a:lnTo>
                  <a:lnTo>
                    <a:pt x="648843" y="167512"/>
                  </a:lnTo>
                  <a:lnTo>
                    <a:pt x="670940" y="207010"/>
                  </a:lnTo>
                  <a:lnTo>
                    <a:pt x="688720" y="249427"/>
                  </a:lnTo>
                  <a:lnTo>
                    <a:pt x="701801" y="294513"/>
                  </a:lnTo>
                  <a:lnTo>
                    <a:pt x="709930" y="341629"/>
                  </a:lnTo>
                  <a:lnTo>
                    <a:pt x="712724" y="390651"/>
                  </a:lnTo>
                  <a:lnTo>
                    <a:pt x="709930" y="439674"/>
                  </a:lnTo>
                  <a:lnTo>
                    <a:pt x="701801" y="486790"/>
                  </a:lnTo>
                  <a:lnTo>
                    <a:pt x="688720" y="531876"/>
                  </a:lnTo>
                  <a:lnTo>
                    <a:pt x="670940" y="574293"/>
                  </a:lnTo>
                  <a:lnTo>
                    <a:pt x="648843" y="613790"/>
                  </a:lnTo>
                  <a:lnTo>
                    <a:pt x="622807" y="650113"/>
                  </a:lnTo>
                  <a:lnTo>
                    <a:pt x="593089" y="682751"/>
                  </a:lnTo>
                  <a:lnTo>
                    <a:pt x="559943" y="711326"/>
                  </a:lnTo>
                  <a:lnTo>
                    <a:pt x="523875" y="735584"/>
                  </a:lnTo>
                  <a:lnTo>
                    <a:pt x="485139" y="755014"/>
                  </a:lnTo>
                  <a:lnTo>
                    <a:pt x="444119" y="769365"/>
                  </a:lnTo>
                  <a:lnTo>
                    <a:pt x="401065" y="778255"/>
                  </a:lnTo>
                  <a:lnTo>
                    <a:pt x="356362" y="781303"/>
                  </a:lnTo>
                  <a:lnTo>
                    <a:pt x="311657" y="778255"/>
                  </a:lnTo>
                  <a:lnTo>
                    <a:pt x="268605" y="769365"/>
                  </a:lnTo>
                  <a:lnTo>
                    <a:pt x="227583" y="755014"/>
                  </a:lnTo>
                  <a:lnTo>
                    <a:pt x="188849" y="735584"/>
                  </a:lnTo>
                  <a:lnTo>
                    <a:pt x="152781" y="711326"/>
                  </a:lnTo>
                  <a:lnTo>
                    <a:pt x="119633" y="682751"/>
                  </a:lnTo>
                  <a:lnTo>
                    <a:pt x="89915" y="650113"/>
                  </a:lnTo>
                  <a:lnTo>
                    <a:pt x="63881" y="613790"/>
                  </a:lnTo>
                  <a:lnTo>
                    <a:pt x="41782" y="574293"/>
                  </a:lnTo>
                  <a:lnTo>
                    <a:pt x="24002" y="531876"/>
                  </a:lnTo>
                  <a:lnTo>
                    <a:pt x="10921" y="486790"/>
                  </a:lnTo>
                  <a:lnTo>
                    <a:pt x="2793" y="439674"/>
                  </a:lnTo>
                  <a:lnTo>
                    <a:pt x="0" y="3906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2955" y="6164614"/>
            <a:ext cx="6880859" cy="80920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584197" y="6182105"/>
            <a:ext cx="6769734" cy="71183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800" b="1" spc="-20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=&gt;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===</a:t>
            </a:r>
            <a:r>
              <a:rPr sz="2800" b="1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21763" y="4917770"/>
            <a:ext cx="285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87723" y="4683252"/>
            <a:ext cx="844550" cy="913130"/>
            <a:chOff x="3887723" y="4683252"/>
            <a:chExt cx="844550" cy="91313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723" y="4683252"/>
              <a:ext cx="844296" cy="9128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27347" y="4722876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2" y="3048"/>
                  </a:lnTo>
                  <a:lnTo>
                    <a:pt x="269239" y="11937"/>
                  </a:lnTo>
                  <a:lnTo>
                    <a:pt x="228091" y="26288"/>
                  </a:lnTo>
                  <a:lnTo>
                    <a:pt x="189229" y="45847"/>
                  </a:lnTo>
                  <a:lnTo>
                    <a:pt x="153035" y="70103"/>
                  </a:lnTo>
                  <a:lnTo>
                    <a:pt x="119887" y="98806"/>
                  </a:lnTo>
                  <a:lnTo>
                    <a:pt x="90169" y="131445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4007" y="615061"/>
                  </a:lnTo>
                  <a:lnTo>
                    <a:pt x="90169" y="651383"/>
                  </a:lnTo>
                  <a:lnTo>
                    <a:pt x="119887" y="684022"/>
                  </a:lnTo>
                  <a:lnTo>
                    <a:pt x="153035" y="712724"/>
                  </a:lnTo>
                  <a:lnTo>
                    <a:pt x="189229" y="736981"/>
                  </a:lnTo>
                  <a:lnTo>
                    <a:pt x="228091" y="756538"/>
                  </a:lnTo>
                  <a:lnTo>
                    <a:pt x="269239" y="770889"/>
                  </a:lnTo>
                  <a:lnTo>
                    <a:pt x="312292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7" y="736981"/>
                  </a:lnTo>
                  <a:lnTo>
                    <a:pt x="561213" y="712724"/>
                  </a:lnTo>
                  <a:lnTo>
                    <a:pt x="594360" y="684022"/>
                  </a:lnTo>
                  <a:lnTo>
                    <a:pt x="624077" y="651383"/>
                  </a:lnTo>
                  <a:lnTo>
                    <a:pt x="650239" y="615061"/>
                  </a:lnTo>
                  <a:lnTo>
                    <a:pt x="672464" y="575437"/>
                  </a:lnTo>
                  <a:lnTo>
                    <a:pt x="690244" y="532891"/>
                  </a:lnTo>
                  <a:lnTo>
                    <a:pt x="703326" y="487807"/>
                  </a:lnTo>
                  <a:lnTo>
                    <a:pt x="711453" y="440563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1"/>
                  </a:lnTo>
                  <a:lnTo>
                    <a:pt x="690244" y="249936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5"/>
                  </a:lnTo>
                  <a:lnTo>
                    <a:pt x="594360" y="98806"/>
                  </a:lnTo>
                  <a:lnTo>
                    <a:pt x="561213" y="70103"/>
                  </a:lnTo>
                  <a:lnTo>
                    <a:pt x="525017" y="45847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28109" y="4723638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782" y="207390"/>
                  </a:lnTo>
                  <a:lnTo>
                    <a:pt x="64007" y="167766"/>
                  </a:lnTo>
                  <a:lnTo>
                    <a:pt x="90169" y="131445"/>
                  </a:lnTo>
                  <a:lnTo>
                    <a:pt x="119887" y="98806"/>
                  </a:lnTo>
                  <a:lnTo>
                    <a:pt x="153035" y="70103"/>
                  </a:lnTo>
                  <a:lnTo>
                    <a:pt x="189229" y="45847"/>
                  </a:lnTo>
                  <a:lnTo>
                    <a:pt x="228091" y="26288"/>
                  </a:lnTo>
                  <a:lnTo>
                    <a:pt x="269239" y="11937"/>
                  </a:lnTo>
                  <a:lnTo>
                    <a:pt x="312292" y="3048"/>
                  </a:lnTo>
                  <a:lnTo>
                    <a:pt x="357124" y="0"/>
                  </a:lnTo>
                  <a:lnTo>
                    <a:pt x="401954" y="3048"/>
                  </a:lnTo>
                  <a:lnTo>
                    <a:pt x="445007" y="11937"/>
                  </a:lnTo>
                  <a:lnTo>
                    <a:pt x="486155" y="26288"/>
                  </a:lnTo>
                  <a:lnTo>
                    <a:pt x="525017" y="45847"/>
                  </a:lnTo>
                  <a:lnTo>
                    <a:pt x="561213" y="70103"/>
                  </a:lnTo>
                  <a:lnTo>
                    <a:pt x="594360" y="98806"/>
                  </a:lnTo>
                  <a:lnTo>
                    <a:pt x="624077" y="131445"/>
                  </a:lnTo>
                  <a:lnTo>
                    <a:pt x="650239" y="167766"/>
                  </a:lnTo>
                  <a:lnTo>
                    <a:pt x="672464" y="207390"/>
                  </a:lnTo>
                  <a:lnTo>
                    <a:pt x="690244" y="249936"/>
                  </a:lnTo>
                  <a:lnTo>
                    <a:pt x="703326" y="295021"/>
                  </a:lnTo>
                  <a:lnTo>
                    <a:pt x="711453" y="342264"/>
                  </a:lnTo>
                  <a:lnTo>
                    <a:pt x="714248" y="391413"/>
                  </a:lnTo>
                  <a:lnTo>
                    <a:pt x="711453" y="440563"/>
                  </a:lnTo>
                  <a:lnTo>
                    <a:pt x="703326" y="487807"/>
                  </a:lnTo>
                  <a:lnTo>
                    <a:pt x="690244" y="532891"/>
                  </a:lnTo>
                  <a:lnTo>
                    <a:pt x="672464" y="575437"/>
                  </a:lnTo>
                  <a:lnTo>
                    <a:pt x="650239" y="615061"/>
                  </a:lnTo>
                  <a:lnTo>
                    <a:pt x="624077" y="651383"/>
                  </a:lnTo>
                  <a:lnTo>
                    <a:pt x="594360" y="684022"/>
                  </a:lnTo>
                  <a:lnTo>
                    <a:pt x="561213" y="712724"/>
                  </a:lnTo>
                  <a:lnTo>
                    <a:pt x="525017" y="736981"/>
                  </a:lnTo>
                  <a:lnTo>
                    <a:pt x="486155" y="756538"/>
                  </a:lnTo>
                  <a:lnTo>
                    <a:pt x="445007" y="770889"/>
                  </a:lnTo>
                  <a:lnTo>
                    <a:pt x="401954" y="779779"/>
                  </a:lnTo>
                  <a:lnTo>
                    <a:pt x="357124" y="782827"/>
                  </a:lnTo>
                  <a:lnTo>
                    <a:pt x="312292" y="779779"/>
                  </a:lnTo>
                  <a:lnTo>
                    <a:pt x="269239" y="770889"/>
                  </a:lnTo>
                  <a:lnTo>
                    <a:pt x="228091" y="756538"/>
                  </a:lnTo>
                  <a:lnTo>
                    <a:pt x="189229" y="736981"/>
                  </a:lnTo>
                  <a:lnTo>
                    <a:pt x="153035" y="712724"/>
                  </a:lnTo>
                  <a:lnTo>
                    <a:pt x="119887" y="684022"/>
                  </a:lnTo>
                  <a:lnTo>
                    <a:pt x="90169" y="651383"/>
                  </a:lnTo>
                  <a:lnTo>
                    <a:pt x="64007" y="615061"/>
                  </a:lnTo>
                  <a:lnTo>
                    <a:pt x="41782" y="575437"/>
                  </a:lnTo>
                  <a:lnTo>
                    <a:pt x="24002" y="532891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04208" y="4916551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7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17464" y="4683252"/>
            <a:ext cx="843280" cy="913130"/>
            <a:chOff x="5617464" y="4683252"/>
            <a:chExt cx="843280" cy="91313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7464" y="4683252"/>
              <a:ext cx="842772" cy="9128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658612" y="4722876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355726" y="0"/>
                  </a:moveTo>
                  <a:lnTo>
                    <a:pt x="311150" y="3048"/>
                  </a:lnTo>
                  <a:lnTo>
                    <a:pt x="268224" y="11937"/>
                  </a:lnTo>
                  <a:lnTo>
                    <a:pt x="227202" y="26288"/>
                  </a:lnTo>
                  <a:lnTo>
                    <a:pt x="188467" y="45847"/>
                  </a:lnTo>
                  <a:lnTo>
                    <a:pt x="152526" y="70103"/>
                  </a:lnTo>
                  <a:lnTo>
                    <a:pt x="119507" y="98806"/>
                  </a:lnTo>
                  <a:lnTo>
                    <a:pt x="89788" y="131445"/>
                  </a:lnTo>
                  <a:lnTo>
                    <a:pt x="63753" y="167766"/>
                  </a:lnTo>
                  <a:lnTo>
                    <a:pt x="41655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7"/>
                  </a:lnTo>
                  <a:lnTo>
                    <a:pt x="24002" y="532891"/>
                  </a:lnTo>
                  <a:lnTo>
                    <a:pt x="41655" y="575437"/>
                  </a:lnTo>
                  <a:lnTo>
                    <a:pt x="63753" y="615061"/>
                  </a:lnTo>
                  <a:lnTo>
                    <a:pt x="89788" y="651383"/>
                  </a:lnTo>
                  <a:lnTo>
                    <a:pt x="119507" y="684022"/>
                  </a:lnTo>
                  <a:lnTo>
                    <a:pt x="152526" y="712724"/>
                  </a:lnTo>
                  <a:lnTo>
                    <a:pt x="188467" y="736981"/>
                  </a:lnTo>
                  <a:lnTo>
                    <a:pt x="227202" y="756538"/>
                  </a:lnTo>
                  <a:lnTo>
                    <a:pt x="268224" y="770889"/>
                  </a:lnTo>
                  <a:lnTo>
                    <a:pt x="311150" y="779779"/>
                  </a:lnTo>
                  <a:lnTo>
                    <a:pt x="355726" y="782827"/>
                  </a:lnTo>
                  <a:lnTo>
                    <a:pt x="400430" y="779779"/>
                  </a:lnTo>
                  <a:lnTo>
                    <a:pt x="443357" y="770889"/>
                  </a:lnTo>
                  <a:lnTo>
                    <a:pt x="484377" y="756538"/>
                  </a:lnTo>
                  <a:lnTo>
                    <a:pt x="523113" y="736981"/>
                  </a:lnTo>
                  <a:lnTo>
                    <a:pt x="559053" y="712724"/>
                  </a:lnTo>
                  <a:lnTo>
                    <a:pt x="592074" y="684022"/>
                  </a:lnTo>
                  <a:lnTo>
                    <a:pt x="621791" y="651383"/>
                  </a:lnTo>
                  <a:lnTo>
                    <a:pt x="647826" y="615061"/>
                  </a:lnTo>
                  <a:lnTo>
                    <a:pt x="669925" y="575437"/>
                  </a:lnTo>
                  <a:lnTo>
                    <a:pt x="687577" y="532891"/>
                  </a:lnTo>
                  <a:lnTo>
                    <a:pt x="700659" y="487807"/>
                  </a:lnTo>
                  <a:lnTo>
                    <a:pt x="708787" y="440563"/>
                  </a:lnTo>
                  <a:lnTo>
                    <a:pt x="711580" y="391413"/>
                  </a:lnTo>
                  <a:lnTo>
                    <a:pt x="708787" y="342264"/>
                  </a:lnTo>
                  <a:lnTo>
                    <a:pt x="700659" y="295021"/>
                  </a:lnTo>
                  <a:lnTo>
                    <a:pt x="687577" y="249936"/>
                  </a:lnTo>
                  <a:lnTo>
                    <a:pt x="669925" y="207390"/>
                  </a:lnTo>
                  <a:lnTo>
                    <a:pt x="647826" y="167766"/>
                  </a:lnTo>
                  <a:lnTo>
                    <a:pt x="621791" y="131445"/>
                  </a:lnTo>
                  <a:lnTo>
                    <a:pt x="592074" y="98806"/>
                  </a:lnTo>
                  <a:lnTo>
                    <a:pt x="559053" y="70103"/>
                  </a:lnTo>
                  <a:lnTo>
                    <a:pt x="523113" y="45847"/>
                  </a:lnTo>
                  <a:lnTo>
                    <a:pt x="484377" y="26288"/>
                  </a:lnTo>
                  <a:lnTo>
                    <a:pt x="443357" y="11937"/>
                  </a:lnTo>
                  <a:lnTo>
                    <a:pt x="400430" y="3048"/>
                  </a:lnTo>
                  <a:lnTo>
                    <a:pt x="355726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59374" y="4723638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1"/>
                  </a:lnTo>
                  <a:lnTo>
                    <a:pt x="24002" y="249936"/>
                  </a:lnTo>
                  <a:lnTo>
                    <a:pt x="41655" y="207390"/>
                  </a:lnTo>
                  <a:lnTo>
                    <a:pt x="63753" y="167766"/>
                  </a:lnTo>
                  <a:lnTo>
                    <a:pt x="89788" y="131445"/>
                  </a:lnTo>
                  <a:lnTo>
                    <a:pt x="119506" y="98806"/>
                  </a:lnTo>
                  <a:lnTo>
                    <a:pt x="152526" y="70103"/>
                  </a:lnTo>
                  <a:lnTo>
                    <a:pt x="188467" y="45847"/>
                  </a:lnTo>
                  <a:lnTo>
                    <a:pt x="227202" y="26288"/>
                  </a:lnTo>
                  <a:lnTo>
                    <a:pt x="268224" y="11937"/>
                  </a:lnTo>
                  <a:lnTo>
                    <a:pt x="311150" y="3048"/>
                  </a:lnTo>
                  <a:lnTo>
                    <a:pt x="355726" y="0"/>
                  </a:lnTo>
                  <a:lnTo>
                    <a:pt x="400430" y="3048"/>
                  </a:lnTo>
                  <a:lnTo>
                    <a:pt x="443356" y="11937"/>
                  </a:lnTo>
                  <a:lnTo>
                    <a:pt x="484377" y="26288"/>
                  </a:lnTo>
                  <a:lnTo>
                    <a:pt x="523113" y="45847"/>
                  </a:lnTo>
                  <a:lnTo>
                    <a:pt x="559053" y="70103"/>
                  </a:lnTo>
                  <a:lnTo>
                    <a:pt x="592074" y="98806"/>
                  </a:lnTo>
                  <a:lnTo>
                    <a:pt x="621791" y="131445"/>
                  </a:lnTo>
                  <a:lnTo>
                    <a:pt x="647826" y="167766"/>
                  </a:lnTo>
                  <a:lnTo>
                    <a:pt x="669925" y="207390"/>
                  </a:lnTo>
                  <a:lnTo>
                    <a:pt x="687577" y="249936"/>
                  </a:lnTo>
                  <a:lnTo>
                    <a:pt x="700659" y="295021"/>
                  </a:lnTo>
                  <a:lnTo>
                    <a:pt x="708787" y="342264"/>
                  </a:lnTo>
                  <a:lnTo>
                    <a:pt x="711580" y="391413"/>
                  </a:lnTo>
                  <a:lnTo>
                    <a:pt x="708787" y="440563"/>
                  </a:lnTo>
                  <a:lnTo>
                    <a:pt x="700659" y="487807"/>
                  </a:lnTo>
                  <a:lnTo>
                    <a:pt x="687577" y="532891"/>
                  </a:lnTo>
                  <a:lnTo>
                    <a:pt x="669925" y="575437"/>
                  </a:lnTo>
                  <a:lnTo>
                    <a:pt x="647826" y="615061"/>
                  </a:lnTo>
                  <a:lnTo>
                    <a:pt x="621791" y="651383"/>
                  </a:lnTo>
                  <a:lnTo>
                    <a:pt x="592074" y="684022"/>
                  </a:lnTo>
                  <a:lnTo>
                    <a:pt x="559053" y="712724"/>
                  </a:lnTo>
                  <a:lnTo>
                    <a:pt x="523113" y="736981"/>
                  </a:lnTo>
                  <a:lnTo>
                    <a:pt x="484377" y="756538"/>
                  </a:lnTo>
                  <a:lnTo>
                    <a:pt x="443356" y="770889"/>
                  </a:lnTo>
                  <a:lnTo>
                    <a:pt x="400430" y="779779"/>
                  </a:lnTo>
                  <a:lnTo>
                    <a:pt x="355726" y="782827"/>
                  </a:lnTo>
                  <a:lnTo>
                    <a:pt x="311150" y="779779"/>
                  </a:lnTo>
                  <a:lnTo>
                    <a:pt x="268224" y="770889"/>
                  </a:lnTo>
                  <a:lnTo>
                    <a:pt x="227202" y="756538"/>
                  </a:lnTo>
                  <a:lnTo>
                    <a:pt x="188467" y="736981"/>
                  </a:lnTo>
                  <a:lnTo>
                    <a:pt x="152526" y="712724"/>
                  </a:lnTo>
                  <a:lnTo>
                    <a:pt x="119506" y="684022"/>
                  </a:lnTo>
                  <a:lnTo>
                    <a:pt x="89788" y="651383"/>
                  </a:lnTo>
                  <a:lnTo>
                    <a:pt x="63753" y="615061"/>
                  </a:lnTo>
                  <a:lnTo>
                    <a:pt x="41655" y="575437"/>
                  </a:lnTo>
                  <a:lnTo>
                    <a:pt x="24002" y="532891"/>
                  </a:lnTo>
                  <a:lnTo>
                    <a:pt x="10922" y="487807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909309" y="4916551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Bahnschrift"/>
                <a:cs typeface="Bahnschrift"/>
              </a:rPr>
              <a:t>11</a:t>
            </a:r>
            <a:endParaRPr sz="2400">
              <a:latin typeface="Bahnschrift"/>
              <a:cs typeface="Bahnschrif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21763" y="7763382"/>
            <a:ext cx="28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14488" y="4739640"/>
            <a:ext cx="119380" cy="809625"/>
            <a:chOff x="7714488" y="4739640"/>
            <a:chExt cx="119380" cy="809625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4488" y="4739640"/>
              <a:ext cx="118872" cy="80924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777734" y="4760214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29">
                  <a:moveTo>
                    <a:pt x="0" y="0"/>
                  </a:moveTo>
                  <a:lnTo>
                    <a:pt x="0" y="709676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730740" y="4791455"/>
            <a:ext cx="7741920" cy="3493135"/>
            <a:chOff x="9730740" y="4791455"/>
            <a:chExt cx="7741920" cy="3493135"/>
          </a:xfrm>
        </p:grpSpPr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30740" y="4791455"/>
              <a:ext cx="7741920" cy="349300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52660" y="4872227"/>
              <a:ext cx="7502652" cy="3326892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5" name="object 4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8733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80" dirty="0"/>
              <a:t> </a:t>
            </a:r>
            <a:r>
              <a:rPr sz="5600" spc="-5" dirty="0"/>
              <a:t>Operators:</a:t>
            </a:r>
            <a:r>
              <a:rPr sz="5600" spc="-85" dirty="0"/>
              <a:t> </a:t>
            </a:r>
            <a:r>
              <a:rPr sz="5600" spc="-10" dirty="0"/>
              <a:t>catchError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699004" y="1921872"/>
            <a:ext cx="12951460" cy="1297305"/>
            <a:chOff x="2699004" y="1921872"/>
            <a:chExt cx="12951460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9004" y="1921872"/>
              <a:ext cx="12950952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21864" y="1937003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12647422" y="0"/>
                  </a:moveTo>
                  <a:lnTo>
                    <a:pt x="199898" y="0"/>
                  </a:lnTo>
                  <a:lnTo>
                    <a:pt x="154050" y="5334"/>
                  </a:lnTo>
                  <a:lnTo>
                    <a:pt x="112013" y="20320"/>
                  </a:lnTo>
                  <a:lnTo>
                    <a:pt x="74930" y="43942"/>
                  </a:lnTo>
                  <a:lnTo>
                    <a:pt x="43942" y="74929"/>
                  </a:lnTo>
                  <a:lnTo>
                    <a:pt x="20319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19" y="1088644"/>
                  </a:lnTo>
                  <a:lnTo>
                    <a:pt x="43942" y="1125854"/>
                  </a:lnTo>
                  <a:lnTo>
                    <a:pt x="74930" y="1156843"/>
                  </a:lnTo>
                  <a:lnTo>
                    <a:pt x="112013" y="1180465"/>
                  </a:lnTo>
                  <a:lnTo>
                    <a:pt x="154050" y="1195451"/>
                  </a:lnTo>
                  <a:lnTo>
                    <a:pt x="199898" y="1200785"/>
                  </a:lnTo>
                  <a:lnTo>
                    <a:pt x="12647422" y="1200785"/>
                  </a:lnTo>
                  <a:lnTo>
                    <a:pt x="12693269" y="1195451"/>
                  </a:lnTo>
                  <a:lnTo>
                    <a:pt x="12735306" y="1180465"/>
                  </a:lnTo>
                  <a:lnTo>
                    <a:pt x="12772390" y="1156843"/>
                  </a:lnTo>
                  <a:lnTo>
                    <a:pt x="12803378" y="1125854"/>
                  </a:lnTo>
                  <a:lnTo>
                    <a:pt x="12827000" y="1088644"/>
                  </a:lnTo>
                  <a:lnTo>
                    <a:pt x="12841986" y="1046479"/>
                  </a:lnTo>
                  <a:lnTo>
                    <a:pt x="12847320" y="1000632"/>
                  </a:lnTo>
                  <a:lnTo>
                    <a:pt x="12847320" y="200151"/>
                  </a:lnTo>
                  <a:lnTo>
                    <a:pt x="12841986" y="154304"/>
                  </a:lnTo>
                  <a:lnTo>
                    <a:pt x="12827000" y="112141"/>
                  </a:lnTo>
                  <a:lnTo>
                    <a:pt x="12803378" y="74929"/>
                  </a:lnTo>
                  <a:lnTo>
                    <a:pt x="12772390" y="43942"/>
                  </a:lnTo>
                  <a:lnTo>
                    <a:pt x="12735306" y="20320"/>
                  </a:lnTo>
                  <a:lnTo>
                    <a:pt x="12693269" y="5334"/>
                  </a:lnTo>
                  <a:lnTo>
                    <a:pt x="1264742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22626" y="1937765"/>
              <a:ext cx="12847320" cy="1200785"/>
            </a:xfrm>
            <a:custGeom>
              <a:avLst/>
              <a:gdLst/>
              <a:ahLst/>
              <a:cxnLst/>
              <a:rect l="l" t="t" r="r" b="b"/>
              <a:pathLst>
                <a:path w="12847319" h="1200785">
                  <a:moveTo>
                    <a:pt x="0" y="200151"/>
                  </a:moveTo>
                  <a:lnTo>
                    <a:pt x="5334" y="154304"/>
                  </a:lnTo>
                  <a:lnTo>
                    <a:pt x="20319" y="112140"/>
                  </a:lnTo>
                  <a:lnTo>
                    <a:pt x="43942" y="74929"/>
                  </a:lnTo>
                  <a:lnTo>
                    <a:pt x="74930" y="43941"/>
                  </a:lnTo>
                  <a:lnTo>
                    <a:pt x="112013" y="20319"/>
                  </a:lnTo>
                  <a:lnTo>
                    <a:pt x="154050" y="5333"/>
                  </a:lnTo>
                  <a:lnTo>
                    <a:pt x="199898" y="0"/>
                  </a:lnTo>
                  <a:lnTo>
                    <a:pt x="12647422" y="0"/>
                  </a:lnTo>
                  <a:lnTo>
                    <a:pt x="12693268" y="5333"/>
                  </a:lnTo>
                  <a:lnTo>
                    <a:pt x="12735306" y="20319"/>
                  </a:lnTo>
                  <a:lnTo>
                    <a:pt x="12772390" y="43941"/>
                  </a:lnTo>
                  <a:lnTo>
                    <a:pt x="12803378" y="74929"/>
                  </a:lnTo>
                  <a:lnTo>
                    <a:pt x="12827000" y="112140"/>
                  </a:lnTo>
                  <a:lnTo>
                    <a:pt x="12841986" y="154304"/>
                  </a:lnTo>
                  <a:lnTo>
                    <a:pt x="12847320" y="200151"/>
                  </a:lnTo>
                  <a:lnTo>
                    <a:pt x="12847320" y="1000632"/>
                  </a:lnTo>
                  <a:lnTo>
                    <a:pt x="12841986" y="1046479"/>
                  </a:lnTo>
                  <a:lnTo>
                    <a:pt x="12827000" y="1088643"/>
                  </a:lnTo>
                  <a:lnTo>
                    <a:pt x="12803378" y="1125854"/>
                  </a:lnTo>
                  <a:lnTo>
                    <a:pt x="12772390" y="1156842"/>
                  </a:lnTo>
                  <a:lnTo>
                    <a:pt x="12735306" y="1180464"/>
                  </a:lnTo>
                  <a:lnTo>
                    <a:pt x="12693268" y="1195451"/>
                  </a:lnTo>
                  <a:lnTo>
                    <a:pt x="12647422" y="1200784"/>
                  </a:lnTo>
                  <a:lnTo>
                    <a:pt x="199898" y="1200784"/>
                  </a:lnTo>
                  <a:lnTo>
                    <a:pt x="154050" y="1195451"/>
                  </a:lnTo>
                  <a:lnTo>
                    <a:pt x="112013" y="1180464"/>
                  </a:lnTo>
                  <a:lnTo>
                    <a:pt x="74930" y="1156842"/>
                  </a:lnTo>
                  <a:lnTo>
                    <a:pt x="43942" y="1125854"/>
                  </a:lnTo>
                  <a:lnTo>
                    <a:pt x="20319" y="1088643"/>
                  </a:lnTo>
                  <a:lnTo>
                    <a:pt x="5334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97251" y="2118741"/>
            <a:ext cx="12494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2995" marR="5080" indent="-236093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catches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either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returns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new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sz="24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error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throws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source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sz="24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throws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3732" y="6761988"/>
            <a:ext cx="9403080" cy="79857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00683" y="3817620"/>
            <a:ext cx="9349740" cy="913130"/>
            <a:chOff x="900683" y="3817620"/>
            <a:chExt cx="9349740" cy="9131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0683" y="4195572"/>
              <a:ext cx="9349740" cy="1584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0977" y="4192524"/>
              <a:ext cx="114426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4211" y="4219194"/>
              <a:ext cx="9177020" cy="49530"/>
            </a:xfrm>
            <a:custGeom>
              <a:avLst/>
              <a:gdLst/>
              <a:ahLst/>
              <a:cxnLst/>
              <a:rect l="l" t="t" r="r" b="b"/>
              <a:pathLst>
                <a:path w="9177020" h="49529">
                  <a:moveTo>
                    <a:pt x="50" y="0"/>
                  </a:moveTo>
                  <a:lnTo>
                    <a:pt x="0" y="38100"/>
                  </a:lnTo>
                  <a:lnTo>
                    <a:pt x="9176766" y="49529"/>
                  </a:lnTo>
                  <a:lnTo>
                    <a:pt x="9176892" y="11429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9607" y="3817620"/>
              <a:ext cx="844295" cy="9128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00755" y="3858768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4" h="781685">
                  <a:moveTo>
                    <a:pt x="356361" y="0"/>
                  </a:moveTo>
                  <a:lnTo>
                    <a:pt x="311657" y="3048"/>
                  </a:lnTo>
                  <a:lnTo>
                    <a:pt x="268605" y="11937"/>
                  </a:lnTo>
                  <a:lnTo>
                    <a:pt x="227583" y="26289"/>
                  </a:lnTo>
                  <a:lnTo>
                    <a:pt x="188849" y="45720"/>
                  </a:lnTo>
                  <a:lnTo>
                    <a:pt x="152781" y="69977"/>
                  </a:lnTo>
                  <a:lnTo>
                    <a:pt x="119633" y="98552"/>
                  </a:lnTo>
                  <a:lnTo>
                    <a:pt x="89916" y="131191"/>
                  </a:lnTo>
                  <a:lnTo>
                    <a:pt x="63881" y="167512"/>
                  </a:lnTo>
                  <a:lnTo>
                    <a:pt x="41782" y="207010"/>
                  </a:lnTo>
                  <a:lnTo>
                    <a:pt x="24002" y="249428"/>
                  </a:lnTo>
                  <a:lnTo>
                    <a:pt x="10921" y="294513"/>
                  </a:lnTo>
                  <a:lnTo>
                    <a:pt x="2793" y="341630"/>
                  </a:lnTo>
                  <a:lnTo>
                    <a:pt x="0" y="390652"/>
                  </a:lnTo>
                  <a:lnTo>
                    <a:pt x="2793" y="439674"/>
                  </a:lnTo>
                  <a:lnTo>
                    <a:pt x="10921" y="486791"/>
                  </a:lnTo>
                  <a:lnTo>
                    <a:pt x="24002" y="531876"/>
                  </a:lnTo>
                  <a:lnTo>
                    <a:pt x="41782" y="574294"/>
                  </a:lnTo>
                  <a:lnTo>
                    <a:pt x="63881" y="613791"/>
                  </a:lnTo>
                  <a:lnTo>
                    <a:pt x="89916" y="650113"/>
                  </a:lnTo>
                  <a:lnTo>
                    <a:pt x="119633" y="682752"/>
                  </a:lnTo>
                  <a:lnTo>
                    <a:pt x="152781" y="711327"/>
                  </a:lnTo>
                  <a:lnTo>
                    <a:pt x="188849" y="735584"/>
                  </a:lnTo>
                  <a:lnTo>
                    <a:pt x="227583" y="755015"/>
                  </a:lnTo>
                  <a:lnTo>
                    <a:pt x="268605" y="769366"/>
                  </a:lnTo>
                  <a:lnTo>
                    <a:pt x="311657" y="778256"/>
                  </a:lnTo>
                  <a:lnTo>
                    <a:pt x="356361" y="781304"/>
                  </a:lnTo>
                  <a:lnTo>
                    <a:pt x="401066" y="778256"/>
                  </a:lnTo>
                  <a:lnTo>
                    <a:pt x="444119" y="769366"/>
                  </a:lnTo>
                  <a:lnTo>
                    <a:pt x="485140" y="755015"/>
                  </a:lnTo>
                  <a:lnTo>
                    <a:pt x="523874" y="735584"/>
                  </a:lnTo>
                  <a:lnTo>
                    <a:pt x="559943" y="711327"/>
                  </a:lnTo>
                  <a:lnTo>
                    <a:pt x="593090" y="682752"/>
                  </a:lnTo>
                  <a:lnTo>
                    <a:pt x="622807" y="650113"/>
                  </a:lnTo>
                  <a:lnTo>
                    <a:pt x="648843" y="613791"/>
                  </a:lnTo>
                  <a:lnTo>
                    <a:pt x="670941" y="574294"/>
                  </a:lnTo>
                  <a:lnTo>
                    <a:pt x="688720" y="531876"/>
                  </a:lnTo>
                  <a:lnTo>
                    <a:pt x="701802" y="486791"/>
                  </a:lnTo>
                  <a:lnTo>
                    <a:pt x="709930" y="439674"/>
                  </a:lnTo>
                  <a:lnTo>
                    <a:pt x="712723" y="390652"/>
                  </a:lnTo>
                  <a:lnTo>
                    <a:pt x="709930" y="341630"/>
                  </a:lnTo>
                  <a:lnTo>
                    <a:pt x="701802" y="294513"/>
                  </a:lnTo>
                  <a:lnTo>
                    <a:pt x="688720" y="249428"/>
                  </a:lnTo>
                  <a:lnTo>
                    <a:pt x="670941" y="207010"/>
                  </a:lnTo>
                  <a:lnTo>
                    <a:pt x="648843" y="167512"/>
                  </a:lnTo>
                  <a:lnTo>
                    <a:pt x="622807" y="131191"/>
                  </a:lnTo>
                  <a:lnTo>
                    <a:pt x="593090" y="98552"/>
                  </a:lnTo>
                  <a:lnTo>
                    <a:pt x="559943" y="69977"/>
                  </a:lnTo>
                  <a:lnTo>
                    <a:pt x="523874" y="45720"/>
                  </a:lnTo>
                  <a:lnTo>
                    <a:pt x="485140" y="26289"/>
                  </a:lnTo>
                  <a:lnTo>
                    <a:pt x="444119" y="11937"/>
                  </a:lnTo>
                  <a:lnTo>
                    <a:pt x="401066" y="3048"/>
                  </a:lnTo>
                  <a:lnTo>
                    <a:pt x="356361" y="0"/>
                  </a:lnTo>
                  <a:close/>
                </a:path>
              </a:pathLst>
            </a:custGeom>
            <a:solidFill>
              <a:srgbClr val="82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01517" y="3859530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4" h="781685">
                  <a:moveTo>
                    <a:pt x="0" y="390652"/>
                  </a:moveTo>
                  <a:lnTo>
                    <a:pt x="2793" y="341630"/>
                  </a:lnTo>
                  <a:lnTo>
                    <a:pt x="10921" y="294513"/>
                  </a:lnTo>
                  <a:lnTo>
                    <a:pt x="24002" y="249428"/>
                  </a:lnTo>
                  <a:lnTo>
                    <a:pt x="41782" y="207010"/>
                  </a:lnTo>
                  <a:lnTo>
                    <a:pt x="63881" y="167512"/>
                  </a:lnTo>
                  <a:lnTo>
                    <a:pt x="89915" y="131191"/>
                  </a:lnTo>
                  <a:lnTo>
                    <a:pt x="119633" y="98552"/>
                  </a:lnTo>
                  <a:lnTo>
                    <a:pt x="152781" y="69977"/>
                  </a:lnTo>
                  <a:lnTo>
                    <a:pt x="188849" y="45720"/>
                  </a:lnTo>
                  <a:lnTo>
                    <a:pt x="227583" y="26289"/>
                  </a:lnTo>
                  <a:lnTo>
                    <a:pt x="268605" y="11937"/>
                  </a:lnTo>
                  <a:lnTo>
                    <a:pt x="311657" y="3048"/>
                  </a:lnTo>
                  <a:lnTo>
                    <a:pt x="356361" y="0"/>
                  </a:lnTo>
                  <a:lnTo>
                    <a:pt x="401066" y="3048"/>
                  </a:lnTo>
                  <a:lnTo>
                    <a:pt x="444119" y="11937"/>
                  </a:lnTo>
                  <a:lnTo>
                    <a:pt x="485140" y="26289"/>
                  </a:lnTo>
                  <a:lnTo>
                    <a:pt x="523874" y="45720"/>
                  </a:lnTo>
                  <a:lnTo>
                    <a:pt x="559943" y="69977"/>
                  </a:lnTo>
                  <a:lnTo>
                    <a:pt x="593090" y="98552"/>
                  </a:lnTo>
                  <a:lnTo>
                    <a:pt x="622807" y="131191"/>
                  </a:lnTo>
                  <a:lnTo>
                    <a:pt x="648843" y="167512"/>
                  </a:lnTo>
                  <a:lnTo>
                    <a:pt x="670941" y="207010"/>
                  </a:lnTo>
                  <a:lnTo>
                    <a:pt x="688720" y="249428"/>
                  </a:lnTo>
                  <a:lnTo>
                    <a:pt x="701802" y="294513"/>
                  </a:lnTo>
                  <a:lnTo>
                    <a:pt x="709930" y="341630"/>
                  </a:lnTo>
                  <a:lnTo>
                    <a:pt x="712723" y="390652"/>
                  </a:lnTo>
                  <a:lnTo>
                    <a:pt x="709930" y="439674"/>
                  </a:lnTo>
                  <a:lnTo>
                    <a:pt x="701802" y="486791"/>
                  </a:lnTo>
                  <a:lnTo>
                    <a:pt x="688720" y="531876"/>
                  </a:lnTo>
                  <a:lnTo>
                    <a:pt x="670941" y="574294"/>
                  </a:lnTo>
                  <a:lnTo>
                    <a:pt x="648843" y="613791"/>
                  </a:lnTo>
                  <a:lnTo>
                    <a:pt x="622807" y="650113"/>
                  </a:lnTo>
                  <a:lnTo>
                    <a:pt x="593090" y="682752"/>
                  </a:lnTo>
                  <a:lnTo>
                    <a:pt x="559943" y="711327"/>
                  </a:lnTo>
                  <a:lnTo>
                    <a:pt x="523874" y="735584"/>
                  </a:lnTo>
                  <a:lnTo>
                    <a:pt x="485140" y="755015"/>
                  </a:lnTo>
                  <a:lnTo>
                    <a:pt x="444119" y="769366"/>
                  </a:lnTo>
                  <a:lnTo>
                    <a:pt x="401066" y="778256"/>
                  </a:lnTo>
                  <a:lnTo>
                    <a:pt x="356361" y="781304"/>
                  </a:lnTo>
                  <a:lnTo>
                    <a:pt x="311657" y="778256"/>
                  </a:lnTo>
                  <a:lnTo>
                    <a:pt x="268605" y="769366"/>
                  </a:lnTo>
                  <a:lnTo>
                    <a:pt x="227583" y="755015"/>
                  </a:lnTo>
                  <a:lnTo>
                    <a:pt x="188849" y="735584"/>
                  </a:lnTo>
                  <a:lnTo>
                    <a:pt x="152781" y="711327"/>
                  </a:lnTo>
                  <a:lnTo>
                    <a:pt x="119633" y="682752"/>
                  </a:lnTo>
                  <a:lnTo>
                    <a:pt x="89915" y="650113"/>
                  </a:lnTo>
                  <a:lnTo>
                    <a:pt x="63881" y="613791"/>
                  </a:lnTo>
                  <a:lnTo>
                    <a:pt x="41782" y="574294"/>
                  </a:lnTo>
                  <a:lnTo>
                    <a:pt x="24002" y="531876"/>
                  </a:lnTo>
                  <a:lnTo>
                    <a:pt x="10921" y="486791"/>
                  </a:lnTo>
                  <a:lnTo>
                    <a:pt x="2793" y="439674"/>
                  </a:lnTo>
                  <a:lnTo>
                    <a:pt x="0" y="39065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36497" y="6779514"/>
            <a:ext cx="9290685" cy="71056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catch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9996" y="4051172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b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83436" y="3819144"/>
            <a:ext cx="8266430" cy="913130"/>
            <a:chOff x="1583436" y="3819144"/>
            <a:chExt cx="8266430" cy="91313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0740" y="3863340"/>
              <a:ext cx="118872" cy="8092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9793986" y="3883914"/>
              <a:ext cx="0" cy="709930"/>
            </a:xfrm>
            <a:custGeom>
              <a:avLst/>
              <a:gdLst/>
              <a:ahLst/>
              <a:cxnLst/>
              <a:rect l="l" t="t" r="r" b="b"/>
              <a:pathLst>
                <a:path h="709929">
                  <a:moveTo>
                    <a:pt x="0" y="0"/>
                  </a:moveTo>
                  <a:lnTo>
                    <a:pt x="0" y="709676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3436" y="3819144"/>
              <a:ext cx="844296" cy="9128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24584" y="3860292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5">
                  <a:moveTo>
                    <a:pt x="356361" y="0"/>
                  </a:moveTo>
                  <a:lnTo>
                    <a:pt x="311658" y="3048"/>
                  </a:lnTo>
                  <a:lnTo>
                    <a:pt x="268604" y="11937"/>
                  </a:lnTo>
                  <a:lnTo>
                    <a:pt x="227584" y="26288"/>
                  </a:lnTo>
                  <a:lnTo>
                    <a:pt x="188848" y="45720"/>
                  </a:lnTo>
                  <a:lnTo>
                    <a:pt x="152780" y="69977"/>
                  </a:lnTo>
                  <a:lnTo>
                    <a:pt x="119634" y="98552"/>
                  </a:lnTo>
                  <a:lnTo>
                    <a:pt x="89915" y="131191"/>
                  </a:lnTo>
                  <a:lnTo>
                    <a:pt x="63880" y="167512"/>
                  </a:lnTo>
                  <a:lnTo>
                    <a:pt x="41783" y="207010"/>
                  </a:lnTo>
                  <a:lnTo>
                    <a:pt x="24003" y="249428"/>
                  </a:lnTo>
                  <a:lnTo>
                    <a:pt x="10921" y="294513"/>
                  </a:lnTo>
                  <a:lnTo>
                    <a:pt x="2793" y="341630"/>
                  </a:lnTo>
                  <a:lnTo>
                    <a:pt x="0" y="390652"/>
                  </a:lnTo>
                  <a:lnTo>
                    <a:pt x="2793" y="439674"/>
                  </a:lnTo>
                  <a:lnTo>
                    <a:pt x="10921" y="486791"/>
                  </a:lnTo>
                  <a:lnTo>
                    <a:pt x="24003" y="531876"/>
                  </a:lnTo>
                  <a:lnTo>
                    <a:pt x="41783" y="574294"/>
                  </a:lnTo>
                  <a:lnTo>
                    <a:pt x="63880" y="613791"/>
                  </a:lnTo>
                  <a:lnTo>
                    <a:pt x="89915" y="650113"/>
                  </a:lnTo>
                  <a:lnTo>
                    <a:pt x="119634" y="682752"/>
                  </a:lnTo>
                  <a:lnTo>
                    <a:pt x="152780" y="711327"/>
                  </a:lnTo>
                  <a:lnTo>
                    <a:pt x="188848" y="735584"/>
                  </a:lnTo>
                  <a:lnTo>
                    <a:pt x="227584" y="755015"/>
                  </a:lnTo>
                  <a:lnTo>
                    <a:pt x="268604" y="769366"/>
                  </a:lnTo>
                  <a:lnTo>
                    <a:pt x="311658" y="778256"/>
                  </a:lnTo>
                  <a:lnTo>
                    <a:pt x="356361" y="781304"/>
                  </a:lnTo>
                  <a:lnTo>
                    <a:pt x="401066" y="778256"/>
                  </a:lnTo>
                  <a:lnTo>
                    <a:pt x="444118" y="769366"/>
                  </a:lnTo>
                  <a:lnTo>
                    <a:pt x="485140" y="755015"/>
                  </a:lnTo>
                  <a:lnTo>
                    <a:pt x="523874" y="735584"/>
                  </a:lnTo>
                  <a:lnTo>
                    <a:pt x="559942" y="711327"/>
                  </a:lnTo>
                  <a:lnTo>
                    <a:pt x="593090" y="682752"/>
                  </a:lnTo>
                  <a:lnTo>
                    <a:pt x="622808" y="650113"/>
                  </a:lnTo>
                  <a:lnTo>
                    <a:pt x="648842" y="613791"/>
                  </a:lnTo>
                  <a:lnTo>
                    <a:pt x="670941" y="574294"/>
                  </a:lnTo>
                  <a:lnTo>
                    <a:pt x="688721" y="531876"/>
                  </a:lnTo>
                  <a:lnTo>
                    <a:pt x="701802" y="486791"/>
                  </a:lnTo>
                  <a:lnTo>
                    <a:pt x="709929" y="439674"/>
                  </a:lnTo>
                  <a:lnTo>
                    <a:pt x="712723" y="390652"/>
                  </a:lnTo>
                  <a:lnTo>
                    <a:pt x="709929" y="341630"/>
                  </a:lnTo>
                  <a:lnTo>
                    <a:pt x="701802" y="294513"/>
                  </a:lnTo>
                  <a:lnTo>
                    <a:pt x="688721" y="249428"/>
                  </a:lnTo>
                  <a:lnTo>
                    <a:pt x="670941" y="207010"/>
                  </a:lnTo>
                  <a:lnTo>
                    <a:pt x="648842" y="167512"/>
                  </a:lnTo>
                  <a:lnTo>
                    <a:pt x="622808" y="131191"/>
                  </a:lnTo>
                  <a:lnTo>
                    <a:pt x="593090" y="98552"/>
                  </a:lnTo>
                  <a:lnTo>
                    <a:pt x="559942" y="69977"/>
                  </a:lnTo>
                  <a:lnTo>
                    <a:pt x="523874" y="45720"/>
                  </a:lnTo>
                  <a:lnTo>
                    <a:pt x="485140" y="26288"/>
                  </a:lnTo>
                  <a:lnTo>
                    <a:pt x="444118" y="11937"/>
                  </a:lnTo>
                  <a:lnTo>
                    <a:pt x="401066" y="3048"/>
                  </a:lnTo>
                  <a:lnTo>
                    <a:pt x="356361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5346" y="3861054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5" h="781685">
                  <a:moveTo>
                    <a:pt x="0" y="390651"/>
                  </a:moveTo>
                  <a:lnTo>
                    <a:pt x="2793" y="341630"/>
                  </a:lnTo>
                  <a:lnTo>
                    <a:pt x="10921" y="294513"/>
                  </a:lnTo>
                  <a:lnTo>
                    <a:pt x="24003" y="249428"/>
                  </a:lnTo>
                  <a:lnTo>
                    <a:pt x="41783" y="207010"/>
                  </a:lnTo>
                  <a:lnTo>
                    <a:pt x="63880" y="167512"/>
                  </a:lnTo>
                  <a:lnTo>
                    <a:pt x="89915" y="131191"/>
                  </a:lnTo>
                  <a:lnTo>
                    <a:pt x="119634" y="98551"/>
                  </a:lnTo>
                  <a:lnTo>
                    <a:pt x="152780" y="69976"/>
                  </a:lnTo>
                  <a:lnTo>
                    <a:pt x="188848" y="45720"/>
                  </a:lnTo>
                  <a:lnTo>
                    <a:pt x="227584" y="26288"/>
                  </a:lnTo>
                  <a:lnTo>
                    <a:pt x="268604" y="11937"/>
                  </a:lnTo>
                  <a:lnTo>
                    <a:pt x="311658" y="3048"/>
                  </a:lnTo>
                  <a:lnTo>
                    <a:pt x="356361" y="0"/>
                  </a:lnTo>
                  <a:lnTo>
                    <a:pt x="401066" y="3048"/>
                  </a:lnTo>
                  <a:lnTo>
                    <a:pt x="444118" y="11937"/>
                  </a:lnTo>
                  <a:lnTo>
                    <a:pt x="485140" y="26288"/>
                  </a:lnTo>
                  <a:lnTo>
                    <a:pt x="523874" y="45720"/>
                  </a:lnTo>
                  <a:lnTo>
                    <a:pt x="559942" y="69976"/>
                  </a:lnTo>
                  <a:lnTo>
                    <a:pt x="593090" y="98551"/>
                  </a:lnTo>
                  <a:lnTo>
                    <a:pt x="622808" y="131191"/>
                  </a:lnTo>
                  <a:lnTo>
                    <a:pt x="648842" y="167512"/>
                  </a:lnTo>
                  <a:lnTo>
                    <a:pt x="670941" y="207010"/>
                  </a:lnTo>
                  <a:lnTo>
                    <a:pt x="688721" y="249428"/>
                  </a:lnTo>
                  <a:lnTo>
                    <a:pt x="701802" y="294513"/>
                  </a:lnTo>
                  <a:lnTo>
                    <a:pt x="709929" y="341630"/>
                  </a:lnTo>
                  <a:lnTo>
                    <a:pt x="712723" y="390651"/>
                  </a:lnTo>
                  <a:lnTo>
                    <a:pt x="709929" y="439674"/>
                  </a:lnTo>
                  <a:lnTo>
                    <a:pt x="701802" y="486791"/>
                  </a:lnTo>
                  <a:lnTo>
                    <a:pt x="688721" y="531876"/>
                  </a:lnTo>
                  <a:lnTo>
                    <a:pt x="670941" y="574294"/>
                  </a:lnTo>
                  <a:lnTo>
                    <a:pt x="648842" y="613791"/>
                  </a:lnTo>
                  <a:lnTo>
                    <a:pt x="622808" y="650113"/>
                  </a:lnTo>
                  <a:lnTo>
                    <a:pt x="593090" y="682751"/>
                  </a:lnTo>
                  <a:lnTo>
                    <a:pt x="559942" y="711326"/>
                  </a:lnTo>
                  <a:lnTo>
                    <a:pt x="523874" y="735584"/>
                  </a:lnTo>
                  <a:lnTo>
                    <a:pt x="485140" y="755015"/>
                  </a:lnTo>
                  <a:lnTo>
                    <a:pt x="444118" y="769366"/>
                  </a:lnTo>
                  <a:lnTo>
                    <a:pt x="401066" y="778256"/>
                  </a:lnTo>
                  <a:lnTo>
                    <a:pt x="356361" y="781304"/>
                  </a:lnTo>
                  <a:lnTo>
                    <a:pt x="311658" y="778256"/>
                  </a:lnTo>
                  <a:lnTo>
                    <a:pt x="268604" y="769366"/>
                  </a:lnTo>
                  <a:lnTo>
                    <a:pt x="227584" y="755015"/>
                  </a:lnTo>
                  <a:lnTo>
                    <a:pt x="188848" y="735584"/>
                  </a:lnTo>
                  <a:lnTo>
                    <a:pt x="152780" y="711326"/>
                  </a:lnTo>
                  <a:lnTo>
                    <a:pt x="119634" y="682751"/>
                  </a:lnTo>
                  <a:lnTo>
                    <a:pt x="89915" y="650113"/>
                  </a:lnTo>
                  <a:lnTo>
                    <a:pt x="63880" y="613791"/>
                  </a:lnTo>
                  <a:lnTo>
                    <a:pt x="41783" y="574294"/>
                  </a:lnTo>
                  <a:lnTo>
                    <a:pt x="24003" y="531876"/>
                  </a:lnTo>
                  <a:lnTo>
                    <a:pt x="10921" y="486791"/>
                  </a:lnTo>
                  <a:lnTo>
                    <a:pt x="2793" y="439674"/>
                  </a:lnTo>
                  <a:lnTo>
                    <a:pt x="0" y="3906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894713" y="4052442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248655" y="5318759"/>
            <a:ext cx="5001895" cy="913130"/>
            <a:chOff x="5248655" y="5318759"/>
            <a:chExt cx="5001895" cy="91313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48655" y="5689091"/>
              <a:ext cx="5001767" cy="15849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09961" y="5686043"/>
              <a:ext cx="76200" cy="1143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82184" y="5724143"/>
              <a:ext cx="4942205" cy="38100"/>
            </a:xfrm>
            <a:custGeom>
              <a:avLst/>
              <a:gdLst/>
              <a:ahLst/>
              <a:cxnLst/>
              <a:rect l="l" t="t" r="r" b="b"/>
              <a:pathLst>
                <a:path w="4942205" h="38100">
                  <a:moveTo>
                    <a:pt x="482777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827778" y="38100"/>
                  </a:lnTo>
                  <a:lnTo>
                    <a:pt x="4827778" y="0"/>
                  </a:lnTo>
                  <a:close/>
                </a:path>
                <a:path w="4942205" h="38100">
                  <a:moveTo>
                    <a:pt x="4942078" y="19050"/>
                  </a:moveTo>
                  <a:lnTo>
                    <a:pt x="4903978" y="0"/>
                  </a:lnTo>
                  <a:lnTo>
                    <a:pt x="4846828" y="0"/>
                  </a:lnTo>
                  <a:lnTo>
                    <a:pt x="4846828" y="38100"/>
                  </a:lnTo>
                  <a:lnTo>
                    <a:pt x="4903978" y="38100"/>
                  </a:lnTo>
                  <a:lnTo>
                    <a:pt x="4942078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0740" y="5356859"/>
              <a:ext cx="118872" cy="80924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792461" y="5375909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8123" y="5318759"/>
              <a:ext cx="844296" cy="9128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129272" y="5358383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356361" y="0"/>
                  </a:moveTo>
                  <a:lnTo>
                    <a:pt x="311657" y="3048"/>
                  </a:lnTo>
                  <a:lnTo>
                    <a:pt x="268604" y="11937"/>
                  </a:lnTo>
                  <a:lnTo>
                    <a:pt x="227583" y="26288"/>
                  </a:lnTo>
                  <a:lnTo>
                    <a:pt x="188849" y="45846"/>
                  </a:lnTo>
                  <a:lnTo>
                    <a:pt x="152780" y="70103"/>
                  </a:lnTo>
                  <a:lnTo>
                    <a:pt x="119633" y="98805"/>
                  </a:lnTo>
                  <a:lnTo>
                    <a:pt x="89916" y="131444"/>
                  </a:lnTo>
                  <a:lnTo>
                    <a:pt x="63880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2" y="295020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3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3880" y="615061"/>
                  </a:lnTo>
                  <a:lnTo>
                    <a:pt x="89916" y="651382"/>
                  </a:lnTo>
                  <a:lnTo>
                    <a:pt x="119633" y="684021"/>
                  </a:lnTo>
                  <a:lnTo>
                    <a:pt x="152780" y="712724"/>
                  </a:lnTo>
                  <a:lnTo>
                    <a:pt x="188849" y="736980"/>
                  </a:lnTo>
                  <a:lnTo>
                    <a:pt x="227583" y="756538"/>
                  </a:lnTo>
                  <a:lnTo>
                    <a:pt x="268604" y="770889"/>
                  </a:lnTo>
                  <a:lnTo>
                    <a:pt x="311657" y="779779"/>
                  </a:lnTo>
                  <a:lnTo>
                    <a:pt x="356361" y="782827"/>
                  </a:lnTo>
                  <a:lnTo>
                    <a:pt x="401066" y="779779"/>
                  </a:lnTo>
                  <a:lnTo>
                    <a:pt x="444119" y="770889"/>
                  </a:lnTo>
                  <a:lnTo>
                    <a:pt x="485139" y="756538"/>
                  </a:lnTo>
                  <a:lnTo>
                    <a:pt x="523875" y="736980"/>
                  </a:lnTo>
                  <a:lnTo>
                    <a:pt x="559943" y="712724"/>
                  </a:lnTo>
                  <a:lnTo>
                    <a:pt x="593089" y="684021"/>
                  </a:lnTo>
                  <a:lnTo>
                    <a:pt x="622807" y="651382"/>
                  </a:lnTo>
                  <a:lnTo>
                    <a:pt x="648843" y="615061"/>
                  </a:lnTo>
                  <a:lnTo>
                    <a:pt x="670941" y="575437"/>
                  </a:lnTo>
                  <a:lnTo>
                    <a:pt x="688721" y="532891"/>
                  </a:lnTo>
                  <a:lnTo>
                    <a:pt x="701801" y="487806"/>
                  </a:lnTo>
                  <a:lnTo>
                    <a:pt x="709929" y="440563"/>
                  </a:lnTo>
                  <a:lnTo>
                    <a:pt x="712724" y="391413"/>
                  </a:lnTo>
                  <a:lnTo>
                    <a:pt x="709929" y="342264"/>
                  </a:lnTo>
                  <a:lnTo>
                    <a:pt x="701801" y="295020"/>
                  </a:lnTo>
                  <a:lnTo>
                    <a:pt x="688721" y="249936"/>
                  </a:lnTo>
                  <a:lnTo>
                    <a:pt x="670941" y="207390"/>
                  </a:lnTo>
                  <a:lnTo>
                    <a:pt x="648843" y="167766"/>
                  </a:lnTo>
                  <a:lnTo>
                    <a:pt x="622807" y="131444"/>
                  </a:lnTo>
                  <a:lnTo>
                    <a:pt x="593089" y="98805"/>
                  </a:lnTo>
                  <a:lnTo>
                    <a:pt x="559943" y="70103"/>
                  </a:lnTo>
                  <a:lnTo>
                    <a:pt x="523875" y="45846"/>
                  </a:lnTo>
                  <a:lnTo>
                    <a:pt x="485139" y="26288"/>
                  </a:lnTo>
                  <a:lnTo>
                    <a:pt x="444119" y="11937"/>
                  </a:lnTo>
                  <a:lnTo>
                    <a:pt x="401066" y="3048"/>
                  </a:lnTo>
                  <a:lnTo>
                    <a:pt x="356361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30033" y="5359145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0" y="391413"/>
                  </a:moveTo>
                  <a:lnTo>
                    <a:pt x="2794" y="342264"/>
                  </a:lnTo>
                  <a:lnTo>
                    <a:pt x="10922" y="295020"/>
                  </a:lnTo>
                  <a:lnTo>
                    <a:pt x="24002" y="249936"/>
                  </a:lnTo>
                  <a:lnTo>
                    <a:pt x="41783" y="207390"/>
                  </a:lnTo>
                  <a:lnTo>
                    <a:pt x="63881" y="167766"/>
                  </a:lnTo>
                  <a:lnTo>
                    <a:pt x="89916" y="131444"/>
                  </a:lnTo>
                  <a:lnTo>
                    <a:pt x="119634" y="98805"/>
                  </a:lnTo>
                  <a:lnTo>
                    <a:pt x="152781" y="70103"/>
                  </a:lnTo>
                  <a:lnTo>
                    <a:pt x="188849" y="45846"/>
                  </a:lnTo>
                  <a:lnTo>
                    <a:pt x="227584" y="26288"/>
                  </a:lnTo>
                  <a:lnTo>
                    <a:pt x="268605" y="11937"/>
                  </a:lnTo>
                  <a:lnTo>
                    <a:pt x="311658" y="3048"/>
                  </a:lnTo>
                  <a:lnTo>
                    <a:pt x="356362" y="0"/>
                  </a:lnTo>
                  <a:lnTo>
                    <a:pt x="401066" y="3048"/>
                  </a:lnTo>
                  <a:lnTo>
                    <a:pt x="444119" y="11937"/>
                  </a:lnTo>
                  <a:lnTo>
                    <a:pt x="485140" y="26288"/>
                  </a:lnTo>
                  <a:lnTo>
                    <a:pt x="523875" y="45846"/>
                  </a:lnTo>
                  <a:lnTo>
                    <a:pt x="559943" y="70103"/>
                  </a:lnTo>
                  <a:lnTo>
                    <a:pt x="593090" y="98805"/>
                  </a:lnTo>
                  <a:lnTo>
                    <a:pt x="622808" y="131444"/>
                  </a:lnTo>
                  <a:lnTo>
                    <a:pt x="648843" y="167766"/>
                  </a:lnTo>
                  <a:lnTo>
                    <a:pt x="670941" y="207390"/>
                  </a:lnTo>
                  <a:lnTo>
                    <a:pt x="688721" y="249936"/>
                  </a:lnTo>
                  <a:lnTo>
                    <a:pt x="701801" y="295020"/>
                  </a:lnTo>
                  <a:lnTo>
                    <a:pt x="709930" y="342264"/>
                  </a:lnTo>
                  <a:lnTo>
                    <a:pt x="712724" y="391413"/>
                  </a:lnTo>
                  <a:lnTo>
                    <a:pt x="709930" y="440563"/>
                  </a:lnTo>
                  <a:lnTo>
                    <a:pt x="701801" y="487806"/>
                  </a:lnTo>
                  <a:lnTo>
                    <a:pt x="688721" y="532891"/>
                  </a:lnTo>
                  <a:lnTo>
                    <a:pt x="670941" y="575437"/>
                  </a:lnTo>
                  <a:lnTo>
                    <a:pt x="648843" y="615061"/>
                  </a:lnTo>
                  <a:lnTo>
                    <a:pt x="622808" y="651382"/>
                  </a:lnTo>
                  <a:lnTo>
                    <a:pt x="593090" y="684021"/>
                  </a:lnTo>
                  <a:lnTo>
                    <a:pt x="559943" y="712724"/>
                  </a:lnTo>
                  <a:lnTo>
                    <a:pt x="523875" y="736980"/>
                  </a:lnTo>
                  <a:lnTo>
                    <a:pt x="485140" y="756538"/>
                  </a:lnTo>
                  <a:lnTo>
                    <a:pt x="444119" y="770889"/>
                  </a:lnTo>
                  <a:lnTo>
                    <a:pt x="401066" y="779779"/>
                  </a:lnTo>
                  <a:lnTo>
                    <a:pt x="356362" y="782827"/>
                  </a:lnTo>
                  <a:lnTo>
                    <a:pt x="311658" y="779779"/>
                  </a:lnTo>
                  <a:lnTo>
                    <a:pt x="268605" y="770889"/>
                  </a:lnTo>
                  <a:lnTo>
                    <a:pt x="227584" y="756538"/>
                  </a:lnTo>
                  <a:lnTo>
                    <a:pt x="188849" y="736980"/>
                  </a:lnTo>
                  <a:lnTo>
                    <a:pt x="152781" y="712724"/>
                  </a:lnTo>
                  <a:lnTo>
                    <a:pt x="119634" y="684021"/>
                  </a:lnTo>
                  <a:lnTo>
                    <a:pt x="89916" y="651382"/>
                  </a:lnTo>
                  <a:lnTo>
                    <a:pt x="63881" y="615061"/>
                  </a:lnTo>
                  <a:lnTo>
                    <a:pt x="41783" y="575437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4" y="440563"/>
                  </a:lnTo>
                  <a:lnTo>
                    <a:pt x="0" y="391413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401814" y="5551678"/>
            <a:ext cx="18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65819" y="5318759"/>
            <a:ext cx="844550" cy="913130"/>
            <a:chOff x="8465819" y="5318759"/>
            <a:chExt cx="844550" cy="913130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5819" y="5318759"/>
              <a:ext cx="844296" cy="91287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505443" y="5358383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2" y="3048"/>
                  </a:lnTo>
                  <a:lnTo>
                    <a:pt x="269239" y="11937"/>
                  </a:lnTo>
                  <a:lnTo>
                    <a:pt x="228091" y="26288"/>
                  </a:lnTo>
                  <a:lnTo>
                    <a:pt x="189229" y="45846"/>
                  </a:lnTo>
                  <a:lnTo>
                    <a:pt x="153034" y="70103"/>
                  </a:lnTo>
                  <a:lnTo>
                    <a:pt x="119887" y="98805"/>
                  </a:lnTo>
                  <a:lnTo>
                    <a:pt x="90170" y="131444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2" y="295020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3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4007" y="615061"/>
                  </a:lnTo>
                  <a:lnTo>
                    <a:pt x="90170" y="651382"/>
                  </a:lnTo>
                  <a:lnTo>
                    <a:pt x="119887" y="684021"/>
                  </a:lnTo>
                  <a:lnTo>
                    <a:pt x="153034" y="712724"/>
                  </a:lnTo>
                  <a:lnTo>
                    <a:pt x="189229" y="736980"/>
                  </a:lnTo>
                  <a:lnTo>
                    <a:pt x="228091" y="756538"/>
                  </a:lnTo>
                  <a:lnTo>
                    <a:pt x="269239" y="770889"/>
                  </a:lnTo>
                  <a:lnTo>
                    <a:pt x="312292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7" y="736980"/>
                  </a:lnTo>
                  <a:lnTo>
                    <a:pt x="561212" y="712724"/>
                  </a:lnTo>
                  <a:lnTo>
                    <a:pt x="594359" y="684021"/>
                  </a:lnTo>
                  <a:lnTo>
                    <a:pt x="624077" y="651382"/>
                  </a:lnTo>
                  <a:lnTo>
                    <a:pt x="650239" y="615061"/>
                  </a:lnTo>
                  <a:lnTo>
                    <a:pt x="672464" y="575437"/>
                  </a:lnTo>
                  <a:lnTo>
                    <a:pt x="690245" y="532891"/>
                  </a:lnTo>
                  <a:lnTo>
                    <a:pt x="703326" y="487806"/>
                  </a:lnTo>
                  <a:lnTo>
                    <a:pt x="711453" y="440563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0"/>
                  </a:lnTo>
                  <a:lnTo>
                    <a:pt x="690245" y="249936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4"/>
                  </a:lnTo>
                  <a:lnTo>
                    <a:pt x="594359" y="98805"/>
                  </a:lnTo>
                  <a:lnTo>
                    <a:pt x="561212" y="70103"/>
                  </a:lnTo>
                  <a:lnTo>
                    <a:pt x="525017" y="45846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82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06205" y="5359145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4" y="342264"/>
                  </a:lnTo>
                  <a:lnTo>
                    <a:pt x="10922" y="295020"/>
                  </a:lnTo>
                  <a:lnTo>
                    <a:pt x="24002" y="249936"/>
                  </a:lnTo>
                  <a:lnTo>
                    <a:pt x="41783" y="207390"/>
                  </a:lnTo>
                  <a:lnTo>
                    <a:pt x="64008" y="167766"/>
                  </a:lnTo>
                  <a:lnTo>
                    <a:pt x="90170" y="131444"/>
                  </a:lnTo>
                  <a:lnTo>
                    <a:pt x="119888" y="98805"/>
                  </a:lnTo>
                  <a:lnTo>
                    <a:pt x="153035" y="70103"/>
                  </a:lnTo>
                  <a:lnTo>
                    <a:pt x="189229" y="45846"/>
                  </a:lnTo>
                  <a:lnTo>
                    <a:pt x="228092" y="26288"/>
                  </a:lnTo>
                  <a:lnTo>
                    <a:pt x="269240" y="11937"/>
                  </a:lnTo>
                  <a:lnTo>
                    <a:pt x="312293" y="3048"/>
                  </a:lnTo>
                  <a:lnTo>
                    <a:pt x="357124" y="0"/>
                  </a:lnTo>
                  <a:lnTo>
                    <a:pt x="401954" y="3048"/>
                  </a:lnTo>
                  <a:lnTo>
                    <a:pt x="445008" y="11937"/>
                  </a:lnTo>
                  <a:lnTo>
                    <a:pt x="486155" y="26288"/>
                  </a:lnTo>
                  <a:lnTo>
                    <a:pt x="525018" y="45846"/>
                  </a:lnTo>
                  <a:lnTo>
                    <a:pt x="561213" y="70103"/>
                  </a:lnTo>
                  <a:lnTo>
                    <a:pt x="594360" y="98805"/>
                  </a:lnTo>
                  <a:lnTo>
                    <a:pt x="624077" y="131444"/>
                  </a:lnTo>
                  <a:lnTo>
                    <a:pt x="650240" y="167766"/>
                  </a:lnTo>
                  <a:lnTo>
                    <a:pt x="672465" y="207390"/>
                  </a:lnTo>
                  <a:lnTo>
                    <a:pt x="690245" y="249936"/>
                  </a:lnTo>
                  <a:lnTo>
                    <a:pt x="703326" y="295020"/>
                  </a:lnTo>
                  <a:lnTo>
                    <a:pt x="711453" y="342264"/>
                  </a:lnTo>
                  <a:lnTo>
                    <a:pt x="714248" y="391413"/>
                  </a:lnTo>
                  <a:lnTo>
                    <a:pt x="711453" y="440563"/>
                  </a:lnTo>
                  <a:lnTo>
                    <a:pt x="703326" y="487806"/>
                  </a:lnTo>
                  <a:lnTo>
                    <a:pt x="690245" y="532891"/>
                  </a:lnTo>
                  <a:lnTo>
                    <a:pt x="672465" y="575437"/>
                  </a:lnTo>
                  <a:lnTo>
                    <a:pt x="650240" y="615061"/>
                  </a:lnTo>
                  <a:lnTo>
                    <a:pt x="624077" y="651382"/>
                  </a:lnTo>
                  <a:lnTo>
                    <a:pt x="594360" y="684021"/>
                  </a:lnTo>
                  <a:lnTo>
                    <a:pt x="561213" y="712724"/>
                  </a:lnTo>
                  <a:lnTo>
                    <a:pt x="525018" y="736980"/>
                  </a:lnTo>
                  <a:lnTo>
                    <a:pt x="486155" y="756538"/>
                  </a:lnTo>
                  <a:lnTo>
                    <a:pt x="445008" y="770889"/>
                  </a:lnTo>
                  <a:lnTo>
                    <a:pt x="401954" y="779779"/>
                  </a:lnTo>
                  <a:lnTo>
                    <a:pt x="357124" y="782827"/>
                  </a:lnTo>
                  <a:lnTo>
                    <a:pt x="312293" y="779779"/>
                  </a:lnTo>
                  <a:lnTo>
                    <a:pt x="269240" y="770889"/>
                  </a:lnTo>
                  <a:lnTo>
                    <a:pt x="228092" y="756538"/>
                  </a:lnTo>
                  <a:lnTo>
                    <a:pt x="189229" y="736980"/>
                  </a:lnTo>
                  <a:lnTo>
                    <a:pt x="153035" y="712724"/>
                  </a:lnTo>
                  <a:lnTo>
                    <a:pt x="119888" y="684021"/>
                  </a:lnTo>
                  <a:lnTo>
                    <a:pt x="90170" y="651382"/>
                  </a:lnTo>
                  <a:lnTo>
                    <a:pt x="64008" y="615061"/>
                  </a:lnTo>
                  <a:lnTo>
                    <a:pt x="41783" y="575437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4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778620" y="5551678"/>
            <a:ext cx="18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3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713476" y="5312664"/>
            <a:ext cx="844550" cy="913130"/>
            <a:chOff x="5713476" y="5312664"/>
            <a:chExt cx="844550" cy="913130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3476" y="5312664"/>
              <a:ext cx="844296" cy="91287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754624" y="5353812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4" h="781685">
                  <a:moveTo>
                    <a:pt x="356362" y="0"/>
                  </a:moveTo>
                  <a:lnTo>
                    <a:pt x="311658" y="3048"/>
                  </a:lnTo>
                  <a:lnTo>
                    <a:pt x="268604" y="11937"/>
                  </a:lnTo>
                  <a:lnTo>
                    <a:pt x="227584" y="26288"/>
                  </a:lnTo>
                  <a:lnTo>
                    <a:pt x="188849" y="45720"/>
                  </a:lnTo>
                  <a:lnTo>
                    <a:pt x="152780" y="69976"/>
                  </a:lnTo>
                  <a:lnTo>
                    <a:pt x="119634" y="98551"/>
                  </a:lnTo>
                  <a:lnTo>
                    <a:pt x="89915" y="131190"/>
                  </a:lnTo>
                  <a:lnTo>
                    <a:pt x="63880" y="167512"/>
                  </a:lnTo>
                  <a:lnTo>
                    <a:pt x="41783" y="207010"/>
                  </a:lnTo>
                  <a:lnTo>
                    <a:pt x="24002" y="249427"/>
                  </a:lnTo>
                  <a:lnTo>
                    <a:pt x="10922" y="294513"/>
                  </a:lnTo>
                  <a:lnTo>
                    <a:pt x="2793" y="341629"/>
                  </a:lnTo>
                  <a:lnTo>
                    <a:pt x="0" y="390651"/>
                  </a:lnTo>
                  <a:lnTo>
                    <a:pt x="2793" y="439674"/>
                  </a:lnTo>
                  <a:lnTo>
                    <a:pt x="10922" y="486790"/>
                  </a:lnTo>
                  <a:lnTo>
                    <a:pt x="24002" y="531876"/>
                  </a:lnTo>
                  <a:lnTo>
                    <a:pt x="41783" y="574293"/>
                  </a:lnTo>
                  <a:lnTo>
                    <a:pt x="63880" y="613790"/>
                  </a:lnTo>
                  <a:lnTo>
                    <a:pt x="89915" y="650113"/>
                  </a:lnTo>
                  <a:lnTo>
                    <a:pt x="119634" y="682751"/>
                  </a:lnTo>
                  <a:lnTo>
                    <a:pt x="152780" y="711326"/>
                  </a:lnTo>
                  <a:lnTo>
                    <a:pt x="188849" y="735584"/>
                  </a:lnTo>
                  <a:lnTo>
                    <a:pt x="227584" y="755014"/>
                  </a:lnTo>
                  <a:lnTo>
                    <a:pt x="268604" y="769365"/>
                  </a:lnTo>
                  <a:lnTo>
                    <a:pt x="311658" y="778255"/>
                  </a:lnTo>
                  <a:lnTo>
                    <a:pt x="356362" y="781303"/>
                  </a:lnTo>
                  <a:lnTo>
                    <a:pt x="401065" y="778255"/>
                  </a:lnTo>
                  <a:lnTo>
                    <a:pt x="444118" y="769365"/>
                  </a:lnTo>
                  <a:lnTo>
                    <a:pt x="485139" y="755014"/>
                  </a:lnTo>
                  <a:lnTo>
                    <a:pt x="523875" y="735584"/>
                  </a:lnTo>
                  <a:lnTo>
                    <a:pt x="559942" y="711326"/>
                  </a:lnTo>
                  <a:lnTo>
                    <a:pt x="593089" y="682751"/>
                  </a:lnTo>
                  <a:lnTo>
                    <a:pt x="622808" y="650113"/>
                  </a:lnTo>
                  <a:lnTo>
                    <a:pt x="648842" y="613790"/>
                  </a:lnTo>
                  <a:lnTo>
                    <a:pt x="670940" y="574293"/>
                  </a:lnTo>
                  <a:lnTo>
                    <a:pt x="688721" y="531876"/>
                  </a:lnTo>
                  <a:lnTo>
                    <a:pt x="701801" y="486790"/>
                  </a:lnTo>
                  <a:lnTo>
                    <a:pt x="709929" y="439674"/>
                  </a:lnTo>
                  <a:lnTo>
                    <a:pt x="712724" y="390651"/>
                  </a:lnTo>
                  <a:lnTo>
                    <a:pt x="709929" y="341629"/>
                  </a:lnTo>
                  <a:lnTo>
                    <a:pt x="701801" y="294513"/>
                  </a:lnTo>
                  <a:lnTo>
                    <a:pt x="688721" y="249427"/>
                  </a:lnTo>
                  <a:lnTo>
                    <a:pt x="670940" y="207010"/>
                  </a:lnTo>
                  <a:lnTo>
                    <a:pt x="648842" y="167512"/>
                  </a:lnTo>
                  <a:lnTo>
                    <a:pt x="622808" y="131190"/>
                  </a:lnTo>
                  <a:lnTo>
                    <a:pt x="593089" y="98551"/>
                  </a:lnTo>
                  <a:lnTo>
                    <a:pt x="559942" y="69976"/>
                  </a:lnTo>
                  <a:lnTo>
                    <a:pt x="523875" y="45720"/>
                  </a:lnTo>
                  <a:lnTo>
                    <a:pt x="485139" y="26288"/>
                  </a:lnTo>
                  <a:lnTo>
                    <a:pt x="444118" y="11937"/>
                  </a:lnTo>
                  <a:lnTo>
                    <a:pt x="401065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55386" y="5354574"/>
              <a:ext cx="713105" cy="781685"/>
            </a:xfrm>
            <a:custGeom>
              <a:avLst/>
              <a:gdLst/>
              <a:ahLst/>
              <a:cxnLst/>
              <a:rect l="l" t="t" r="r" b="b"/>
              <a:pathLst>
                <a:path w="713104" h="781685">
                  <a:moveTo>
                    <a:pt x="0" y="390651"/>
                  </a:moveTo>
                  <a:lnTo>
                    <a:pt x="2793" y="341629"/>
                  </a:lnTo>
                  <a:lnTo>
                    <a:pt x="10922" y="294513"/>
                  </a:lnTo>
                  <a:lnTo>
                    <a:pt x="24002" y="249427"/>
                  </a:lnTo>
                  <a:lnTo>
                    <a:pt x="41783" y="207010"/>
                  </a:lnTo>
                  <a:lnTo>
                    <a:pt x="63880" y="167512"/>
                  </a:lnTo>
                  <a:lnTo>
                    <a:pt x="89915" y="131190"/>
                  </a:lnTo>
                  <a:lnTo>
                    <a:pt x="119634" y="98551"/>
                  </a:lnTo>
                  <a:lnTo>
                    <a:pt x="152780" y="69976"/>
                  </a:lnTo>
                  <a:lnTo>
                    <a:pt x="188849" y="45720"/>
                  </a:lnTo>
                  <a:lnTo>
                    <a:pt x="227584" y="26288"/>
                  </a:lnTo>
                  <a:lnTo>
                    <a:pt x="268604" y="11937"/>
                  </a:lnTo>
                  <a:lnTo>
                    <a:pt x="311658" y="3048"/>
                  </a:lnTo>
                  <a:lnTo>
                    <a:pt x="356362" y="0"/>
                  </a:lnTo>
                  <a:lnTo>
                    <a:pt x="401065" y="3048"/>
                  </a:lnTo>
                  <a:lnTo>
                    <a:pt x="444118" y="11937"/>
                  </a:lnTo>
                  <a:lnTo>
                    <a:pt x="485139" y="26288"/>
                  </a:lnTo>
                  <a:lnTo>
                    <a:pt x="523875" y="45720"/>
                  </a:lnTo>
                  <a:lnTo>
                    <a:pt x="559942" y="69976"/>
                  </a:lnTo>
                  <a:lnTo>
                    <a:pt x="593089" y="98551"/>
                  </a:lnTo>
                  <a:lnTo>
                    <a:pt x="622808" y="131190"/>
                  </a:lnTo>
                  <a:lnTo>
                    <a:pt x="648842" y="167512"/>
                  </a:lnTo>
                  <a:lnTo>
                    <a:pt x="670940" y="207010"/>
                  </a:lnTo>
                  <a:lnTo>
                    <a:pt x="688721" y="249427"/>
                  </a:lnTo>
                  <a:lnTo>
                    <a:pt x="701801" y="294513"/>
                  </a:lnTo>
                  <a:lnTo>
                    <a:pt x="709929" y="341629"/>
                  </a:lnTo>
                  <a:lnTo>
                    <a:pt x="712724" y="390651"/>
                  </a:lnTo>
                  <a:lnTo>
                    <a:pt x="709929" y="439674"/>
                  </a:lnTo>
                  <a:lnTo>
                    <a:pt x="701801" y="486790"/>
                  </a:lnTo>
                  <a:lnTo>
                    <a:pt x="688721" y="531876"/>
                  </a:lnTo>
                  <a:lnTo>
                    <a:pt x="670940" y="574293"/>
                  </a:lnTo>
                  <a:lnTo>
                    <a:pt x="648842" y="613790"/>
                  </a:lnTo>
                  <a:lnTo>
                    <a:pt x="622808" y="650113"/>
                  </a:lnTo>
                  <a:lnTo>
                    <a:pt x="593089" y="682751"/>
                  </a:lnTo>
                  <a:lnTo>
                    <a:pt x="559942" y="711326"/>
                  </a:lnTo>
                  <a:lnTo>
                    <a:pt x="523875" y="735584"/>
                  </a:lnTo>
                  <a:lnTo>
                    <a:pt x="485139" y="755014"/>
                  </a:lnTo>
                  <a:lnTo>
                    <a:pt x="444118" y="769365"/>
                  </a:lnTo>
                  <a:lnTo>
                    <a:pt x="401065" y="778255"/>
                  </a:lnTo>
                  <a:lnTo>
                    <a:pt x="356362" y="781303"/>
                  </a:lnTo>
                  <a:lnTo>
                    <a:pt x="311658" y="778255"/>
                  </a:lnTo>
                  <a:lnTo>
                    <a:pt x="268604" y="769365"/>
                  </a:lnTo>
                  <a:lnTo>
                    <a:pt x="227584" y="755014"/>
                  </a:lnTo>
                  <a:lnTo>
                    <a:pt x="188849" y="735584"/>
                  </a:lnTo>
                  <a:lnTo>
                    <a:pt x="152780" y="711326"/>
                  </a:lnTo>
                  <a:lnTo>
                    <a:pt x="119634" y="682751"/>
                  </a:lnTo>
                  <a:lnTo>
                    <a:pt x="89915" y="650113"/>
                  </a:lnTo>
                  <a:lnTo>
                    <a:pt x="63880" y="613790"/>
                  </a:lnTo>
                  <a:lnTo>
                    <a:pt x="41783" y="574293"/>
                  </a:lnTo>
                  <a:lnTo>
                    <a:pt x="24002" y="531876"/>
                  </a:lnTo>
                  <a:lnTo>
                    <a:pt x="10922" y="486790"/>
                  </a:lnTo>
                  <a:lnTo>
                    <a:pt x="2793" y="439674"/>
                  </a:lnTo>
                  <a:lnTo>
                    <a:pt x="0" y="390651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051041" y="5545963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00683" y="8097011"/>
            <a:ext cx="9349740" cy="913130"/>
            <a:chOff x="900683" y="8097011"/>
            <a:chExt cx="9349740" cy="913130"/>
          </a:xfrm>
        </p:grpSpPr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0683" y="8461247"/>
              <a:ext cx="9349740" cy="1630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10977" y="8464295"/>
              <a:ext cx="114426" cy="11430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34211" y="8489822"/>
              <a:ext cx="9177020" cy="50800"/>
            </a:xfrm>
            <a:custGeom>
              <a:avLst/>
              <a:gdLst/>
              <a:ahLst/>
              <a:cxnLst/>
              <a:rect l="l" t="t" r="r" b="b"/>
              <a:pathLst>
                <a:path w="9177020" h="50800">
                  <a:moveTo>
                    <a:pt x="50" y="0"/>
                  </a:moveTo>
                  <a:lnTo>
                    <a:pt x="0" y="38100"/>
                  </a:lnTo>
                  <a:lnTo>
                    <a:pt x="9176766" y="50800"/>
                  </a:lnTo>
                  <a:lnTo>
                    <a:pt x="9176892" y="1270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9648" y="8097011"/>
              <a:ext cx="844296" cy="91287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129272" y="8136635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3" y="3047"/>
                  </a:lnTo>
                  <a:lnTo>
                    <a:pt x="269239" y="11937"/>
                  </a:lnTo>
                  <a:lnTo>
                    <a:pt x="228092" y="26288"/>
                  </a:lnTo>
                  <a:lnTo>
                    <a:pt x="189229" y="45846"/>
                  </a:lnTo>
                  <a:lnTo>
                    <a:pt x="153034" y="70103"/>
                  </a:lnTo>
                  <a:lnTo>
                    <a:pt x="119887" y="98805"/>
                  </a:lnTo>
                  <a:lnTo>
                    <a:pt x="90170" y="131444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5"/>
                  </a:lnTo>
                  <a:lnTo>
                    <a:pt x="10922" y="295020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2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2" y="575436"/>
                  </a:lnTo>
                  <a:lnTo>
                    <a:pt x="64007" y="615060"/>
                  </a:lnTo>
                  <a:lnTo>
                    <a:pt x="90170" y="651382"/>
                  </a:lnTo>
                  <a:lnTo>
                    <a:pt x="119887" y="684021"/>
                  </a:lnTo>
                  <a:lnTo>
                    <a:pt x="153034" y="712723"/>
                  </a:lnTo>
                  <a:lnTo>
                    <a:pt x="189229" y="736980"/>
                  </a:lnTo>
                  <a:lnTo>
                    <a:pt x="228092" y="756538"/>
                  </a:lnTo>
                  <a:lnTo>
                    <a:pt x="269239" y="770889"/>
                  </a:lnTo>
                  <a:lnTo>
                    <a:pt x="312293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8" y="736980"/>
                  </a:lnTo>
                  <a:lnTo>
                    <a:pt x="561212" y="712723"/>
                  </a:lnTo>
                  <a:lnTo>
                    <a:pt x="594359" y="684021"/>
                  </a:lnTo>
                  <a:lnTo>
                    <a:pt x="624077" y="651382"/>
                  </a:lnTo>
                  <a:lnTo>
                    <a:pt x="650239" y="615060"/>
                  </a:lnTo>
                  <a:lnTo>
                    <a:pt x="672464" y="575436"/>
                  </a:lnTo>
                  <a:lnTo>
                    <a:pt x="690245" y="532891"/>
                  </a:lnTo>
                  <a:lnTo>
                    <a:pt x="703326" y="487806"/>
                  </a:lnTo>
                  <a:lnTo>
                    <a:pt x="711453" y="440562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0"/>
                  </a:lnTo>
                  <a:lnTo>
                    <a:pt x="690245" y="249935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4"/>
                  </a:lnTo>
                  <a:lnTo>
                    <a:pt x="594359" y="98805"/>
                  </a:lnTo>
                  <a:lnTo>
                    <a:pt x="561212" y="70103"/>
                  </a:lnTo>
                  <a:lnTo>
                    <a:pt x="525018" y="45846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7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30033" y="8137397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4" y="342264"/>
                  </a:lnTo>
                  <a:lnTo>
                    <a:pt x="10922" y="295020"/>
                  </a:lnTo>
                  <a:lnTo>
                    <a:pt x="24002" y="249935"/>
                  </a:lnTo>
                  <a:lnTo>
                    <a:pt x="41783" y="207390"/>
                  </a:lnTo>
                  <a:lnTo>
                    <a:pt x="64008" y="167766"/>
                  </a:lnTo>
                  <a:lnTo>
                    <a:pt x="90170" y="131444"/>
                  </a:lnTo>
                  <a:lnTo>
                    <a:pt x="119888" y="98806"/>
                  </a:lnTo>
                  <a:lnTo>
                    <a:pt x="153035" y="70103"/>
                  </a:lnTo>
                  <a:lnTo>
                    <a:pt x="189230" y="45846"/>
                  </a:lnTo>
                  <a:lnTo>
                    <a:pt x="228092" y="26288"/>
                  </a:lnTo>
                  <a:lnTo>
                    <a:pt x="269240" y="11937"/>
                  </a:lnTo>
                  <a:lnTo>
                    <a:pt x="312293" y="3047"/>
                  </a:lnTo>
                  <a:lnTo>
                    <a:pt x="357124" y="0"/>
                  </a:lnTo>
                  <a:lnTo>
                    <a:pt x="401955" y="3047"/>
                  </a:lnTo>
                  <a:lnTo>
                    <a:pt x="445008" y="11937"/>
                  </a:lnTo>
                  <a:lnTo>
                    <a:pt x="486156" y="26288"/>
                  </a:lnTo>
                  <a:lnTo>
                    <a:pt x="525018" y="45846"/>
                  </a:lnTo>
                  <a:lnTo>
                    <a:pt x="561213" y="70103"/>
                  </a:lnTo>
                  <a:lnTo>
                    <a:pt x="594360" y="98806"/>
                  </a:lnTo>
                  <a:lnTo>
                    <a:pt x="624077" y="131444"/>
                  </a:lnTo>
                  <a:lnTo>
                    <a:pt x="650240" y="167766"/>
                  </a:lnTo>
                  <a:lnTo>
                    <a:pt x="672465" y="207390"/>
                  </a:lnTo>
                  <a:lnTo>
                    <a:pt x="690245" y="249935"/>
                  </a:lnTo>
                  <a:lnTo>
                    <a:pt x="703326" y="295020"/>
                  </a:lnTo>
                  <a:lnTo>
                    <a:pt x="711454" y="342264"/>
                  </a:lnTo>
                  <a:lnTo>
                    <a:pt x="714248" y="391413"/>
                  </a:lnTo>
                  <a:lnTo>
                    <a:pt x="711454" y="440563"/>
                  </a:lnTo>
                  <a:lnTo>
                    <a:pt x="703326" y="487806"/>
                  </a:lnTo>
                  <a:lnTo>
                    <a:pt x="690245" y="532891"/>
                  </a:lnTo>
                  <a:lnTo>
                    <a:pt x="672465" y="575436"/>
                  </a:lnTo>
                  <a:lnTo>
                    <a:pt x="650240" y="615060"/>
                  </a:lnTo>
                  <a:lnTo>
                    <a:pt x="624077" y="651382"/>
                  </a:lnTo>
                  <a:lnTo>
                    <a:pt x="594360" y="684021"/>
                  </a:lnTo>
                  <a:lnTo>
                    <a:pt x="561213" y="712723"/>
                  </a:lnTo>
                  <a:lnTo>
                    <a:pt x="525018" y="736980"/>
                  </a:lnTo>
                  <a:lnTo>
                    <a:pt x="486156" y="756538"/>
                  </a:lnTo>
                  <a:lnTo>
                    <a:pt x="445008" y="770889"/>
                  </a:lnTo>
                  <a:lnTo>
                    <a:pt x="401955" y="779779"/>
                  </a:lnTo>
                  <a:lnTo>
                    <a:pt x="357124" y="782827"/>
                  </a:lnTo>
                  <a:lnTo>
                    <a:pt x="312293" y="779779"/>
                  </a:lnTo>
                  <a:lnTo>
                    <a:pt x="269240" y="770889"/>
                  </a:lnTo>
                  <a:lnTo>
                    <a:pt x="228092" y="756538"/>
                  </a:lnTo>
                  <a:lnTo>
                    <a:pt x="189230" y="736980"/>
                  </a:lnTo>
                  <a:lnTo>
                    <a:pt x="153035" y="712723"/>
                  </a:lnTo>
                  <a:lnTo>
                    <a:pt x="119888" y="684021"/>
                  </a:lnTo>
                  <a:lnTo>
                    <a:pt x="90170" y="651382"/>
                  </a:lnTo>
                  <a:lnTo>
                    <a:pt x="64008" y="615060"/>
                  </a:lnTo>
                  <a:lnTo>
                    <a:pt x="41783" y="575436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4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403338" y="8330945"/>
            <a:ext cx="18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713476" y="8097011"/>
            <a:ext cx="4136390" cy="913130"/>
            <a:chOff x="5713476" y="8097011"/>
            <a:chExt cx="4136390" cy="913130"/>
          </a:xfrm>
        </p:grpSpPr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0740" y="8135111"/>
              <a:ext cx="118872" cy="80924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792461" y="8154161"/>
              <a:ext cx="0" cy="711200"/>
            </a:xfrm>
            <a:custGeom>
              <a:avLst/>
              <a:gdLst/>
              <a:ahLst/>
              <a:cxnLst/>
              <a:rect l="l" t="t" r="r" b="b"/>
              <a:pathLst>
                <a:path h="711200">
                  <a:moveTo>
                    <a:pt x="0" y="0"/>
                  </a:moveTo>
                  <a:lnTo>
                    <a:pt x="0" y="711200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3476" y="8097011"/>
              <a:ext cx="844296" cy="91287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754624" y="8136635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356362" y="0"/>
                  </a:moveTo>
                  <a:lnTo>
                    <a:pt x="311658" y="3047"/>
                  </a:lnTo>
                  <a:lnTo>
                    <a:pt x="268604" y="11937"/>
                  </a:lnTo>
                  <a:lnTo>
                    <a:pt x="227584" y="26288"/>
                  </a:lnTo>
                  <a:lnTo>
                    <a:pt x="188849" y="45846"/>
                  </a:lnTo>
                  <a:lnTo>
                    <a:pt x="152780" y="70103"/>
                  </a:lnTo>
                  <a:lnTo>
                    <a:pt x="119634" y="98805"/>
                  </a:lnTo>
                  <a:lnTo>
                    <a:pt x="89915" y="131444"/>
                  </a:lnTo>
                  <a:lnTo>
                    <a:pt x="63880" y="167766"/>
                  </a:lnTo>
                  <a:lnTo>
                    <a:pt x="41783" y="207390"/>
                  </a:lnTo>
                  <a:lnTo>
                    <a:pt x="24002" y="249935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2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3" y="575436"/>
                  </a:lnTo>
                  <a:lnTo>
                    <a:pt x="63880" y="615060"/>
                  </a:lnTo>
                  <a:lnTo>
                    <a:pt x="89915" y="651382"/>
                  </a:lnTo>
                  <a:lnTo>
                    <a:pt x="119634" y="684021"/>
                  </a:lnTo>
                  <a:lnTo>
                    <a:pt x="152780" y="712723"/>
                  </a:lnTo>
                  <a:lnTo>
                    <a:pt x="188849" y="736980"/>
                  </a:lnTo>
                  <a:lnTo>
                    <a:pt x="227584" y="756538"/>
                  </a:lnTo>
                  <a:lnTo>
                    <a:pt x="268604" y="770889"/>
                  </a:lnTo>
                  <a:lnTo>
                    <a:pt x="311658" y="779779"/>
                  </a:lnTo>
                  <a:lnTo>
                    <a:pt x="356362" y="782827"/>
                  </a:lnTo>
                  <a:lnTo>
                    <a:pt x="401065" y="779779"/>
                  </a:lnTo>
                  <a:lnTo>
                    <a:pt x="444118" y="770889"/>
                  </a:lnTo>
                  <a:lnTo>
                    <a:pt x="485139" y="756538"/>
                  </a:lnTo>
                  <a:lnTo>
                    <a:pt x="523875" y="736980"/>
                  </a:lnTo>
                  <a:lnTo>
                    <a:pt x="559942" y="712723"/>
                  </a:lnTo>
                  <a:lnTo>
                    <a:pt x="593089" y="684021"/>
                  </a:lnTo>
                  <a:lnTo>
                    <a:pt x="622808" y="651382"/>
                  </a:lnTo>
                  <a:lnTo>
                    <a:pt x="648842" y="615060"/>
                  </a:lnTo>
                  <a:lnTo>
                    <a:pt x="670940" y="575436"/>
                  </a:lnTo>
                  <a:lnTo>
                    <a:pt x="688721" y="532891"/>
                  </a:lnTo>
                  <a:lnTo>
                    <a:pt x="701801" y="487806"/>
                  </a:lnTo>
                  <a:lnTo>
                    <a:pt x="709929" y="440562"/>
                  </a:lnTo>
                  <a:lnTo>
                    <a:pt x="712724" y="391413"/>
                  </a:lnTo>
                  <a:lnTo>
                    <a:pt x="709929" y="342264"/>
                  </a:lnTo>
                  <a:lnTo>
                    <a:pt x="701801" y="295020"/>
                  </a:lnTo>
                  <a:lnTo>
                    <a:pt x="688721" y="249935"/>
                  </a:lnTo>
                  <a:lnTo>
                    <a:pt x="670940" y="207390"/>
                  </a:lnTo>
                  <a:lnTo>
                    <a:pt x="648842" y="167766"/>
                  </a:lnTo>
                  <a:lnTo>
                    <a:pt x="622808" y="131444"/>
                  </a:lnTo>
                  <a:lnTo>
                    <a:pt x="593089" y="98805"/>
                  </a:lnTo>
                  <a:lnTo>
                    <a:pt x="559942" y="70103"/>
                  </a:lnTo>
                  <a:lnTo>
                    <a:pt x="523875" y="45846"/>
                  </a:lnTo>
                  <a:lnTo>
                    <a:pt x="485139" y="26288"/>
                  </a:lnTo>
                  <a:lnTo>
                    <a:pt x="444118" y="11937"/>
                  </a:lnTo>
                  <a:lnTo>
                    <a:pt x="401065" y="3047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755386" y="8137397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0"/>
                  </a:lnTo>
                  <a:lnTo>
                    <a:pt x="24002" y="249935"/>
                  </a:lnTo>
                  <a:lnTo>
                    <a:pt x="41783" y="207390"/>
                  </a:lnTo>
                  <a:lnTo>
                    <a:pt x="63880" y="167766"/>
                  </a:lnTo>
                  <a:lnTo>
                    <a:pt x="89915" y="131444"/>
                  </a:lnTo>
                  <a:lnTo>
                    <a:pt x="119634" y="98806"/>
                  </a:lnTo>
                  <a:lnTo>
                    <a:pt x="152780" y="70103"/>
                  </a:lnTo>
                  <a:lnTo>
                    <a:pt x="188849" y="45846"/>
                  </a:lnTo>
                  <a:lnTo>
                    <a:pt x="227584" y="26288"/>
                  </a:lnTo>
                  <a:lnTo>
                    <a:pt x="268604" y="11937"/>
                  </a:lnTo>
                  <a:lnTo>
                    <a:pt x="311658" y="3047"/>
                  </a:lnTo>
                  <a:lnTo>
                    <a:pt x="356362" y="0"/>
                  </a:lnTo>
                  <a:lnTo>
                    <a:pt x="401065" y="3047"/>
                  </a:lnTo>
                  <a:lnTo>
                    <a:pt x="444118" y="11937"/>
                  </a:lnTo>
                  <a:lnTo>
                    <a:pt x="485139" y="26288"/>
                  </a:lnTo>
                  <a:lnTo>
                    <a:pt x="523875" y="45846"/>
                  </a:lnTo>
                  <a:lnTo>
                    <a:pt x="559942" y="70103"/>
                  </a:lnTo>
                  <a:lnTo>
                    <a:pt x="593089" y="98806"/>
                  </a:lnTo>
                  <a:lnTo>
                    <a:pt x="622808" y="131444"/>
                  </a:lnTo>
                  <a:lnTo>
                    <a:pt x="648842" y="167766"/>
                  </a:lnTo>
                  <a:lnTo>
                    <a:pt x="670940" y="207390"/>
                  </a:lnTo>
                  <a:lnTo>
                    <a:pt x="688721" y="249935"/>
                  </a:lnTo>
                  <a:lnTo>
                    <a:pt x="701801" y="295020"/>
                  </a:lnTo>
                  <a:lnTo>
                    <a:pt x="709929" y="342264"/>
                  </a:lnTo>
                  <a:lnTo>
                    <a:pt x="712724" y="391413"/>
                  </a:lnTo>
                  <a:lnTo>
                    <a:pt x="709929" y="440563"/>
                  </a:lnTo>
                  <a:lnTo>
                    <a:pt x="701801" y="487806"/>
                  </a:lnTo>
                  <a:lnTo>
                    <a:pt x="688721" y="532891"/>
                  </a:lnTo>
                  <a:lnTo>
                    <a:pt x="670940" y="575436"/>
                  </a:lnTo>
                  <a:lnTo>
                    <a:pt x="648842" y="615060"/>
                  </a:lnTo>
                  <a:lnTo>
                    <a:pt x="622808" y="651382"/>
                  </a:lnTo>
                  <a:lnTo>
                    <a:pt x="593089" y="684021"/>
                  </a:lnTo>
                  <a:lnTo>
                    <a:pt x="559942" y="712723"/>
                  </a:lnTo>
                  <a:lnTo>
                    <a:pt x="523875" y="736980"/>
                  </a:lnTo>
                  <a:lnTo>
                    <a:pt x="485139" y="756538"/>
                  </a:lnTo>
                  <a:lnTo>
                    <a:pt x="444118" y="770889"/>
                  </a:lnTo>
                  <a:lnTo>
                    <a:pt x="401065" y="779779"/>
                  </a:lnTo>
                  <a:lnTo>
                    <a:pt x="356362" y="782827"/>
                  </a:lnTo>
                  <a:lnTo>
                    <a:pt x="311658" y="779779"/>
                  </a:lnTo>
                  <a:lnTo>
                    <a:pt x="268604" y="770889"/>
                  </a:lnTo>
                  <a:lnTo>
                    <a:pt x="227584" y="756538"/>
                  </a:lnTo>
                  <a:lnTo>
                    <a:pt x="188849" y="736980"/>
                  </a:lnTo>
                  <a:lnTo>
                    <a:pt x="152780" y="712723"/>
                  </a:lnTo>
                  <a:lnTo>
                    <a:pt x="119634" y="684021"/>
                  </a:lnTo>
                  <a:lnTo>
                    <a:pt x="89915" y="651382"/>
                  </a:lnTo>
                  <a:lnTo>
                    <a:pt x="63880" y="615060"/>
                  </a:lnTo>
                  <a:lnTo>
                    <a:pt x="41783" y="575436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051041" y="8330945"/>
            <a:ext cx="12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465819" y="8097011"/>
            <a:ext cx="844550" cy="913130"/>
            <a:chOff x="8465819" y="8097011"/>
            <a:chExt cx="844550" cy="913130"/>
          </a:xfrm>
        </p:grpSpPr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65819" y="8097011"/>
              <a:ext cx="844296" cy="91287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505443" y="8136635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2" y="3047"/>
                  </a:lnTo>
                  <a:lnTo>
                    <a:pt x="269239" y="11937"/>
                  </a:lnTo>
                  <a:lnTo>
                    <a:pt x="228091" y="26288"/>
                  </a:lnTo>
                  <a:lnTo>
                    <a:pt x="189229" y="45846"/>
                  </a:lnTo>
                  <a:lnTo>
                    <a:pt x="153034" y="70103"/>
                  </a:lnTo>
                  <a:lnTo>
                    <a:pt x="119887" y="98805"/>
                  </a:lnTo>
                  <a:lnTo>
                    <a:pt x="90170" y="131444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5"/>
                  </a:lnTo>
                  <a:lnTo>
                    <a:pt x="10922" y="295020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2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2" y="575436"/>
                  </a:lnTo>
                  <a:lnTo>
                    <a:pt x="64007" y="615060"/>
                  </a:lnTo>
                  <a:lnTo>
                    <a:pt x="90170" y="651382"/>
                  </a:lnTo>
                  <a:lnTo>
                    <a:pt x="119887" y="684021"/>
                  </a:lnTo>
                  <a:lnTo>
                    <a:pt x="153034" y="712723"/>
                  </a:lnTo>
                  <a:lnTo>
                    <a:pt x="189229" y="736980"/>
                  </a:lnTo>
                  <a:lnTo>
                    <a:pt x="228091" y="756538"/>
                  </a:lnTo>
                  <a:lnTo>
                    <a:pt x="269239" y="770889"/>
                  </a:lnTo>
                  <a:lnTo>
                    <a:pt x="312292" y="779779"/>
                  </a:lnTo>
                  <a:lnTo>
                    <a:pt x="357124" y="782827"/>
                  </a:lnTo>
                  <a:lnTo>
                    <a:pt x="401954" y="779779"/>
                  </a:lnTo>
                  <a:lnTo>
                    <a:pt x="445007" y="770889"/>
                  </a:lnTo>
                  <a:lnTo>
                    <a:pt x="486155" y="756538"/>
                  </a:lnTo>
                  <a:lnTo>
                    <a:pt x="525017" y="736980"/>
                  </a:lnTo>
                  <a:lnTo>
                    <a:pt x="561212" y="712723"/>
                  </a:lnTo>
                  <a:lnTo>
                    <a:pt x="594359" y="684021"/>
                  </a:lnTo>
                  <a:lnTo>
                    <a:pt x="624077" y="651382"/>
                  </a:lnTo>
                  <a:lnTo>
                    <a:pt x="650239" y="615060"/>
                  </a:lnTo>
                  <a:lnTo>
                    <a:pt x="672464" y="575436"/>
                  </a:lnTo>
                  <a:lnTo>
                    <a:pt x="690245" y="532891"/>
                  </a:lnTo>
                  <a:lnTo>
                    <a:pt x="703326" y="487806"/>
                  </a:lnTo>
                  <a:lnTo>
                    <a:pt x="711453" y="440562"/>
                  </a:lnTo>
                  <a:lnTo>
                    <a:pt x="714248" y="391413"/>
                  </a:lnTo>
                  <a:lnTo>
                    <a:pt x="711453" y="342264"/>
                  </a:lnTo>
                  <a:lnTo>
                    <a:pt x="703326" y="295020"/>
                  </a:lnTo>
                  <a:lnTo>
                    <a:pt x="690245" y="249935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4"/>
                  </a:lnTo>
                  <a:lnTo>
                    <a:pt x="594359" y="98805"/>
                  </a:lnTo>
                  <a:lnTo>
                    <a:pt x="561212" y="70103"/>
                  </a:lnTo>
                  <a:lnTo>
                    <a:pt x="525017" y="45846"/>
                  </a:lnTo>
                  <a:lnTo>
                    <a:pt x="486155" y="26288"/>
                  </a:lnTo>
                  <a:lnTo>
                    <a:pt x="445007" y="11937"/>
                  </a:lnTo>
                  <a:lnTo>
                    <a:pt x="401954" y="3047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82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506205" y="8137397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4" y="342264"/>
                  </a:lnTo>
                  <a:lnTo>
                    <a:pt x="10922" y="295020"/>
                  </a:lnTo>
                  <a:lnTo>
                    <a:pt x="24002" y="249935"/>
                  </a:lnTo>
                  <a:lnTo>
                    <a:pt x="41783" y="207390"/>
                  </a:lnTo>
                  <a:lnTo>
                    <a:pt x="64008" y="167766"/>
                  </a:lnTo>
                  <a:lnTo>
                    <a:pt x="90170" y="131444"/>
                  </a:lnTo>
                  <a:lnTo>
                    <a:pt x="119888" y="98806"/>
                  </a:lnTo>
                  <a:lnTo>
                    <a:pt x="153035" y="70103"/>
                  </a:lnTo>
                  <a:lnTo>
                    <a:pt x="189229" y="45846"/>
                  </a:lnTo>
                  <a:lnTo>
                    <a:pt x="228092" y="26288"/>
                  </a:lnTo>
                  <a:lnTo>
                    <a:pt x="269240" y="11937"/>
                  </a:lnTo>
                  <a:lnTo>
                    <a:pt x="312293" y="3047"/>
                  </a:lnTo>
                  <a:lnTo>
                    <a:pt x="357124" y="0"/>
                  </a:lnTo>
                  <a:lnTo>
                    <a:pt x="401954" y="3047"/>
                  </a:lnTo>
                  <a:lnTo>
                    <a:pt x="445008" y="11937"/>
                  </a:lnTo>
                  <a:lnTo>
                    <a:pt x="486155" y="26288"/>
                  </a:lnTo>
                  <a:lnTo>
                    <a:pt x="525018" y="45846"/>
                  </a:lnTo>
                  <a:lnTo>
                    <a:pt x="561213" y="70103"/>
                  </a:lnTo>
                  <a:lnTo>
                    <a:pt x="594360" y="98806"/>
                  </a:lnTo>
                  <a:lnTo>
                    <a:pt x="624077" y="131444"/>
                  </a:lnTo>
                  <a:lnTo>
                    <a:pt x="650240" y="167766"/>
                  </a:lnTo>
                  <a:lnTo>
                    <a:pt x="672465" y="207390"/>
                  </a:lnTo>
                  <a:lnTo>
                    <a:pt x="690245" y="249935"/>
                  </a:lnTo>
                  <a:lnTo>
                    <a:pt x="703326" y="295020"/>
                  </a:lnTo>
                  <a:lnTo>
                    <a:pt x="711453" y="342264"/>
                  </a:lnTo>
                  <a:lnTo>
                    <a:pt x="714248" y="391413"/>
                  </a:lnTo>
                  <a:lnTo>
                    <a:pt x="711453" y="440563"/>
                  </a:lnTo>
                  <a:lnTo>
                    <a:pt x="703326" y="487806"/>
                  </a:lnTo>
                  <a:lnTo>
                    <a:pt x="690245" y="532891"/>
                  </a:lnTo>
                  <a:lnTo>
                    <a:pt x="672465" y="575436"/>
                  </a:lnTo>
                  <a:lnTo>
                    <a:pt x="650240" y="615060"/>
                  </a:lnTo>
                  <a:lnTo>
                    <a:pt x="624077" y="651382"/>
                  </a:lnTo>
                  <a:lnTo>
                    <a:pt x="594360" y="684021"/>
                  </a:lnTo>
                  <a:lnTo>
                    <a:pt x="561213" y="712723"/>
                  </a:lnTo>
                  <a:lnTo>
                    <a:pt x="525018" y="736980"/>
                  </a:lnTo>
                  <a:lnTo>
                    <a:pt x="486155" y="756538"/>
                  </a:lnTo>
                  <a:lnTo>
                    <a:pt x="445008" y="770889"/>
                  </a:lnTo>
                  <a:lnTo>
                    <a:pt x="401954" y="779779"/>
                  </a:lnTo>
                  <a:lnTo>
                    <a:pt x="357124" y="782827"/>
                  </a:lnTo>
                  <a:lnTo>
                    <a:pt x="312293" y="779779"/>
                  </a:lnTo>
                  <a:lnTo>
                    <a:pt x="269240" y="770889"/>
                  </a:lnTo>
                  <a:lnTo>
                    <a:pt x="228092" y="756538"/>
                  </a:lnTo>
                  <a:lnTo>
                    <a:pt x="189229" y="736980"/>
                  </a:lnTo>
                  <a:lnTo>
                    <a:pt x="153035" y="712723"/>
                  </a:lnTo>
                  <a:lnTo>
                    <a:pt x="119888" y="684021"/>
                  </a:lnTo>
                  <a:lnTo>
                    <a:pt x="90170" y="651382"/>
                  </a:lnTo>
                  <a:lnTo>
                    <a:pt x="64008" y="615060"/>
                  </a:lnTo>
                  <a:lnTo>
                    <a:pt x="41783" y="575436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4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778620" y="8330945"/>
            <a:ext cx="18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3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959607" y="8090916"/>
            <a:ext cx="844550" cy="913130"/>
            <a:chOff x="2959607" y="8090916"/>
            <a:chExt cx="844550" cy="913130"/>
          </a:xfrm>
        </p:grpSpPr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9607" y="8090916"/>
              <a:ext cx="844295" cy="912876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999231" y="8130540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3" y="0"/>
                  </a:moveTo>
                  <a:lnTo>
                    <a:pt x="312293" y="3047"/>
                  </a:lnTo>
                  <a:lnTo>
                    <a:pt x="269240" y="11937"/>
                  </a:lnTo>
                  <a:lnTo>
                    <a:pt x="228092" y="26288"/>
                  </a:lnTo>
                  <a:lnTo>
                    <a:pt x="189230" y="45846"/>
                  </a:lnTo>
                  <a:lnTo>
                    <a:pt x="153035" y="70103"/>
                  </a:lnTo>
                  <a:lnTo>
                    <a:pt x="119887" y="98805"/>
                  </a:lnTo>
                  <a:lnTo>
                    <a:pt x="90169" y="131444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3" y="249935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2"/>
                  </a:lnTo>
                  <a:lnTo>
                    <a:pt x="10922" y="487806"/>
                  </a:lnTo>
                  <a:lnTo>
                    <a:pt x="24003" y="532891"/>
                  </a:lnTo>
                  <a:lnTo>
                    <a:pt x="41782" y="575436"/>
                  </a:lnTo>
                  <a:lnTo>
                    <a:pt x="64007" y="615060"/>
                  </a:lnTo>
                  <a:lnTo>
                    <a:pt x="90169" y="651382"/>
                  </a:lnTo>
                  <a:lnTo>
                    <a:pt x="119887" y="684021"/>
                  </a:lnTo>
                  <a:lnTo>
                    <a:pt x="153035" y="712723"/>
                  </a:lnTo>
                  <a:lnTo>
                    <a:pt x="189230" y="736980"/>
                  </a:lnTo>
                  <a:lnTo>
                    <a:pt x="228092" y="756538"/>
                  </a:lnTo>
                  <a:lnTo>
                    <a:pt x="269240" y="770889"/>
                  </a:lnTo>
                  <a:lnTo>
                    <a:pt x="312293" y="779779"/>
                  </a:lnTo>
                  <a:lnTo>
                    <a:pt x="357123" y="782827"/>
                  </a:lnTo>
                  <a:lnTo>
                    <a:pt x="401955" y="779779"/>
                  </a:lnTo>
                  <a:lnTo>
                    <a:pt x="445007" y="770889"/>
                  </a:lnTo>
                  <a:lnTo>
                    <a:pt x="486156" y="756538"/>
                  </a:lnTo>
                  <a:lnTo>
                    <a:pt x="525018" y="736980"/>
                  </a:lnTo>
                  <a:lnTo>
                    <a:pt x="561213" y="712723"/>
                  </a:lnTo>
                  <a:lnTo>
                    <a:pt x="594359" y="684021"/>
                  </a:lnTo>
                  <a:lnTo>
                    <a:pt x="624078" y="651382"/>
                  </a:lnTo>
                  <a:lnTo>
                    <a:pt x="650240" y="615060"/>
                  </a:lnTo>
                  <a:lnTo>
                    <a:pt x="672465" y="575436"/>
                  </a:lnTo>
                  <a:lnTo>
                    <a:pt x="690244" y="532891"/>
                  </a:lnTo>
                  <a:lnTo>
                    <a:pt x="703326" y="487806"/>
                  </a:lnTo>
                  <a:lnTo>
                    <a:pt x="711454" y="440562"/>
                  </a:lnTo>
                  <a:lnTo>
                    <a:pt x="714247" y="391413"/>
                  </a:lnTo>
                  <a:lnTo>
                    <a:pt x="711454" y="342264"/>
                  </a:lnTo>
                  <a:lnTo>
                    <a:pt x="703326" y="295020"/>
                  </a:lnTo>
                  <a:lnTo>
                    <a:pt x="690244" y="249935"/>
                  </a:lnTo>
                  <a:lnTo>
                    <a:pt x="672465" y="207390"/>
                  </a:lnTo>
                  <a:lnTo>
                    <a:pt x="650240" y="167766"/>
                  </a:lnTo>
                  <a:lnTo>
                    <a:pt x="624078" y="131444"/>
                  </a:lnTo>
                  <a:lnTo>
                    <a:pt x="594359" y="98805"/>
                  </a:lnTo>
                  <a:lnTo>
                    <a:pt x="561213" y="70103"/>
                  </a:lnTo>
                  <a:lnTo>
                    <a:pt x="525018" y="45846"/>
                  </a:lnTo>
                  <a:lnTo>
                    <a:pt x="486156" y="26288"/>
                  </a:lnTo>
                  <a:lnTo>
                    <a:pt x="445007" y="11937"/>
                  </a:lnTo>
                  <a:lnTo>
                    <a:pt x="401955" y="3047"/>
                  </a:lnTo>
                  <a:lnTo>
                    <a:pt x="357123" y="0"/>
                  </a:lnTo>
                  <a:close/>
                </a:path>
              </a:pathLst>
            </a:custGeom>
            <a:solidFill>
              <a:srgbClr val="82D5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99993" y="8131302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4"/>
                  </a:moveTo>
                  <a:lnTo>
                    <a:pt x="2793" y="342265"/>
                  </a:lnTo>
                  <a:lnTo>
                    <a:pt x="10922" y="295021"/>
                  </a:lnTo>
                  <a:lnTo>
                    <a:pt x="24003" y="249936"/>
                  </a:lnTo>
                  <a:lnTo>
                    <a:pt x="41782" y="207391"/>
                  </a:lnTo>
                  <a:lnTo>
                    <a:pt x="64007" y="167767"/>
                  </a:lnTo>
                  <a:lnTo>
                    <a:pt x="90169" y="131445"/>
                  </a:lnTo>
                  <a:lnTo>
                    <a:pt x="119887" y="98806"/>
                  </a:lnTo>
                  <a:lnTo>
                    <a:pt x="153035" y="70104"/>
                  </a:lnTo>
                  <a:lnTo>
                    <a:pt x="189230" y="45847"/>
                  </a:lnTo>
                  <a:lnTo>
                    <a:pt x="228092" y="26289"/>
                  </a:lnTo>
                  <a:lnTo>
                    <a:pt x="269240" y="11937"/>
                  </a:lnTo>
                  <a:lnTo>
                    <a:pt x="312293" y="3048"/>
                  </a:lnTo>
                  <a:lnTo>
                    <a:pt x="357123" y="0"/>
                  </a:lnTo>
                  <a:lnTo>
                    <a:pt x="401955" y="3048"/>
                  </a:lnTo>
                  <a:lnTo>
                    <a:pt x="445007" y="11937"/>
                  </a:lnTo>
                  <a:lnTo>
                    <a:pt x="486156" y="26289"/>
                  </a:lnTo>
                  <a:lnTo>
                    <a:pt x="525018" y="45847"/>
                  </a:lnTo>
                  <a:lnTo>
                    <a:pt x="561213" y="70104"/>
                  </a:lnTo>
                  <a:lnTo>
                    <a:pt x="594359" y="98806"/>
                  </a:lnTo>
                  <a:lnTo>
                    <a:pt x="624078" y="131445"/>
                  </a:lnTo>
                  <a:lnTo>
                    <a:pt x="650240" y="167767"/>
                  </a:lnTo>
                  <a:lnTo>
                    <a:pt x="672465" y="207391"/>
                  </a:lnTo>
                  <a:lnTo>
                    <a:pt x="690244" y="249936"/>
                  </a:lnTo>
                  <a:lnTo>
                    <a:pt x="703326" y="295021"/>
                  </a:lnTo>
                  <a:lnTo>
                    <a:pt x="711454" y="342265"/>
                  </a:lnTo>
                  <a:lnTo>
                    <a:pt x="714247" y="391414"/>
                  </a:lnTo>
                  <a:lnTo>
                    <a:pt x="711454" y="440563"/>
                  </a:lnTo>
                  <a:lnTo>
                    <a:pt x="703326" y="487806"/>
                  </a:lnTo>
                  <a:lnTo>
                    <a:pt x="690244" y="532892"/>
                  </a:lnTo>
                  <a:lnTo>
                    <a:pt x="672465" y="575437"/>
                  </a:lnTo>
                  <a:lnTo>
                    <a:pt x="650240" y="615061"/>
                  </a:lnTo>
                  <a:lnTo>
                    <a:pt x="624078" y="651383"/>
                  </a:lnTo>
                  <a:lnTo>
                    <a:pt x="594359" y="684022"/>
                  </a:lnTo>
                  <a:lnTo>
                    <a:pt x="561213" y="712724"/>
                  </a:lnTo>
                  <a:lnTo>
                    <a:pt x="525018" y="736981"/>
                  </a:lnTo>
                  <a:lnTo>
                    <a:pt x="486156" y="756539"/>
                  </a:lnTo>
                  <a:lnTo>
                    <a:pt x="445007" y="770890"/>
                  </a:lnTo>
                  <a:lnTo>
                    <a:pt x="401955" y="779780"/>
                  </a:lnTo>
                  <a:lnTo>
                    <a:pt x="357123" y="782828"/>
                  </a:lnTo>
                  <a:lnTo>
                    <a:pt x="312293" y="779780"/>
                  </a:lnTo>
                  <a:lnTo>
                    <a:pt x="269240" y="770890"/>
                  </a:lnTo>
                  <a:lnTo>
                    <a:pt x="228092" y="756539"/>
                  </a:lnTo>
                  <a:lnTo>
                    <a:pt x="189230" y="736981"/>
                  </a:lnTo>
                  <a:lnTo>
                    <a:pt x="153035" y="712724"/>
                  </a:lnTo>
                  <a:lnTo>
                    <a:pt x="119887" y="684022"/>
                  </a:lnTo>
                  <a:lnTo>
                    <a:pt x="90169" y="651383"/>
                  </a:lnTo>
                  <a:lnTo>
                    <a:pt x="64007" y="615061"/>
                  </a:lnTo>
                  <a:lnTo>
                    <a:pt x="41782" y="575437"/>
                  </a:lnTo>
                  <a:lnTo>
                    <a:pt x="24003" y="532892"/>
                  </a:lnTo>
                  <a:lnTo>
                    <a:pt x="10922" y="487806"/>
                  </a:lnTo>
                  <a:lnTo>
                    <a:pt x="2793" y="440563"/>
                  </a:lnTo>
                  <a:lnTo>
                    <a:pt x="0" y="391414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3269996" y="8325739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b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583436" y="8090916"/>
            <a:ext cx="844550" cy="913130"/>
            <a:chOff x="1583436" y="8090916"/>
            <a:chExt cx="844550" cy="913130"/>
          </a:xfrm>
        </p:grpSpPr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83436" y="8090916"/>
              <a:ext cx="844296" cy="912876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624584" y="8130540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5" h="782954">
                  <a:moveTo>
                    <a:pt x="356361" y="0"/>
                  </a:moveTo>
                  <a:lnTo>
                    <a:pt x="311658" y="3047"/>
                  </a:lnTo>
                  <a:lnTo>
                    <a:pt x="268604" y="11937"/>
                  </a:lnTo>
                  <a:lnTo>
                    <a:pt x="227584" y="26288"/>
                  </a:lnTo>
                  <a:lnTo>
                    <a:pt x="188848" y="45846"/>
                  </a:lnTo>
                  <a:lnTo>
                    <a:pt x="152780" y="70103"/>
                  </a:lnTo>
                  <a:lnTo>
                    <a:pt x="119634" y="98805"/>
                  </a:lnTo>
                  <a:lnTo>
                    <a:pt x="89915" y="131444"/>
                  </a:lnTo>
                  <a:lnTo>
                    <a:pt x="63880" y="167766"/>
                  </a:lnTo>
                  <a:lnTo>
                    <a:pt x="41783" y="207390"/>
                  </a:lnTo>
                  <a:lnTo>
                    <a:pt x="24003" y="249935"/>
                  </a:lnTo>
                  <a:lnTo>
                    <a:pt x="10921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2"/>
                  </a:lnTo>
                  <a:lnTo>
                    <a:pt x="10921" y="487806"/>
                  </a:lnTo>
                  <a:lnTo>
                    <a:pt x="24003" y="532891"/>
                  </a:lnTo>
                  <a:lnTo>
                    <a:pt x="41783" y="575436"/>
                  </a:lnTo>
                  <a:lnTo>
                    <a:pt x="63880" y="615060"/>
                  </a:lnTo>
                  <a:lnTo>
                    <a:pt x="89915" y="651382"/>
                  </a:lnTo>
                  <a:lnTo>
                    <a:pt x="119634" y="684021"/>
                  </a:lnTo>
                  <a:lnTo>
                    <a:pt x="152780" y="712723"/>
                  </a:lnTo>
                  <a:lnTo>
                    <a:pt x="188848" y="736980"/>
                  </a:lnTo>
                  <a:lnTo>
                    <a:pt x="227584" y="756538"/>
                  </a:lnTo>
                  <a:lnTo>
                    <a:pt x="268604" y="770889"/>
                  </a:lnTo>
                  <a:lnTo>
                    <a:pt x="311658" y="779779"/>
                  </a:lnTo>
                  <a:lnTo>
                    <a:pt x="356361" y="782827"/>
                  </a:lnTo>
                  <a:lnTo>
                    <a:pt x="401066" y="779779"/>
                  </a:lnTo>
                  <a:lnTo>
                    <a:pt x="444118" y="770889"/>
                  </a:lnTo>
                  <a:lnTo>
                    <a:pt x="485140" y="756538"/>
                  </a:lnTo>
                  <a:lnTo>
                    <a:pt x="523874" y="736980"/>
                  </a:lnTo>
                  <a:lnTo>
                    <a:pt x="559942" y="712723"/>
                  </a:lnTo>
                  <a:lnTo>
                    <a:pt x="593090" y="684021"/>
                  </a:lnTo>
                  <a:lnTo>
                    <a:pt x="622808" y="651382"/>
                  </a:lnTo>
                  <a:lnTo>
                    <a:pt x="648842" y="615060"/>
                  </a:lnTo>
                  <a:lnTo>
                    <a:pt x="670941" y="575436"/>
                  </a:lnTo>
                  <a:lnTo>
                    <a:pt x="688721" y="532891"/>
                  </a:lnTo>
                  <a:lnTo>
                    <a:pt x="701802" y="487806"/>
                  </a:lnTo>
                  <a:lnTo>
                    <a:pt x="709929" y="440562"/>
                  </a:lnTo>
                  <a:lnTo>
                    <a:pt x="712723" y="391413"/>
                  </a:lnTo>
                  <a:lnTo>
                    <a:pt x="709929" y="342264"/>
                  </a:lnTo>
                  <a:lnTo>
                    <a:pt x="701802" y="295020"/>
                  </a:lnTo>
                  <a:lnTo>
                    <a:pt x="688721" y="249935"/>
                  </a:lnTo>
                  <a:lnTo>
                    <a:pt x="670941" y="207390"/>
                  </a:lnTo>
                  <a:lnTo>
                    <a:pt x="648842" y="167766"/>
                  </a:lnTo>
                  <a:lnTo>
                    <a:pt x="622808" y="131444"/>
                  </a:lnTo>
                  <a:lnTo>
                    <a:pt x="593090" y="98805"/>
                  </a:lnTo>
                  <a:lnTo>
                    <a:pt x="559942" y="70103"/>
                  </a:lnTo>
                  <a:lnTo>
                    <a:pt x="523874" y="45846"/>
                  </a:lnTo>
                  <a:lnTo>
                    <a:pt x="485140" y="26288"/>
                  </a:lnTo>
                  <a:lnTo>
                    <a:pt x="444118" y="11937"/>
                  </a:lnTo>
                  <a:lnTo>
                    <a:pt x="401066" y="3047"/>
                  </a:lnTo>
                  <a:lnTo>
                    <a:pt x="356361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25346" y="8131302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5" h="782954">
                  <a:moveTo>
                    <a:pt x="0" y="391414"/>
                  </a:moveTo>
                  <a:lnTo>
                    <a:pt x="2793" y="342265"/>
                  </a:lnTo>
                  <a:lnTo>
                    <a:pt x="10921" y="295021"/>
                  </a:lnTo>
                  <a:lnTo>
                    <a:pt x="24003" y="249936"/>
                  </a:lnTo>
                  <a:lnTo>
                    <a:pt x="41783" y="207391"/>
                  </a:lnTo>
                  <a:lnTo>
                    <a:pt x="63880" y="167767"/>
                  </a:lnTo>
                  <a:lnTo>
                    <a:pt x="89915" y="131445"/>
                  </a:lnTo>
                  <a:lnTo>
                    <a:pt x="119634" y="98806"/>
                  </a:lnTo>
                  <a:lnTo>
                    <a:pt x="152780" y="70104"/>
                  </a:lnTo>
                  <a:lnTo>
                    <a:pt x="188848" y="45847"/>
                  </a:lnTo>
                  <a:lnTo>
                    <a:pt x="227584" y="26289"/>
                  </a:lnTo>
                  <a:lnTo>
                    <a:pt x="268604" y="11937"/>
                  </a:lnTo>
                  <a:lnTo>
                    <a:pt x="311658" y="3048"/>
                  </a:lnTo>
                  <a:lnTo>
                    <a:pt x="356361" y="0"/>
                  </a:lnTo>
                  <a:lnTo>
                    <a:pt x="401066" y="3048"/>
                  </a:lnTo>
                  <a:lnTo>
                    <a:pt x="444118" y="11937"/>
                  </a:lnTo>
                  <a:lnTo>
                    <a:pt x="485140" y="26289"/>
                  </a:lnTo>
                  <a:lnTo>
                    <a:pt x="523874" y="45847"/>
                  </a:lnTo>
                  <a:lnTo>
                    <a:pt x="559942" y="70104"/>
                  </a:lnTo>
                  <a:lnTo>
                    <a:pt x="593090" y="98806"/>
                  </a:lnTo>
                  <a:lnTo>
                    <a:pt x="622808" y="131445"/>
                  </a:lnTo>
                  <a:lnTo>
                    <a:pt x="648842" y="167767"/>
                  </a:lnTo>
                  <a:lnTo>
                    <a:pt x="670941" y="207391"/>
                  </a:lnTo>
                  <a:lnTo>
                    <a:pt x="688721" y="249936"/>
                  </a:lnTo>
                  <a:lnTo>
                    <a:pt x="701802" y="295021"/>
                  </a:lnTo>
                  <a:lnTo>
                    <a:pt x="709929" y="342265"/>
                  </a:lnTo>
                  <a:lnTo>
                    <a:pt x="712723" y="391414"/>
                  </a:lnTo>
                  <a:lnTo>
                    <a:pt x="709929" y="440563"/>
                  </a:lnTo>
                  <a:lnTo>
                    <a:pt x="701802" y="487806"/>
                  </a:lnTo>
                  <a:lnTo>
                    <a:pt x="688721" y="532892"/>
                  </a:lnTo>
                  <a:lnTo>
                    <a:pt x="670941" y="575437"/>
                  </a:lnTo>
                  <a:lnTo>
                    <a:pt x="648842" y="615061"/>
                  </a:lnTo>
                  <a:lnTo>
                    <a:pt x="622808" y="651383"/>
                  </a:lnTo>
                  <a:lnTo>
                    <a:pt x="593090" y="684022"/>
                  </a:lnTo>
                  <a:lnTo>
                    <a:pt x="559942" y="712724"/>
                  </a:lnTo>
                  <a:lnTo>
                    <a:pt x="523874" y="736981"/>
                  </a:lnTo>
                  <a:lnTo>
                    <a:pt x="485140" y="756539"/>
                  </a:lnTo>
                  <a:lnTo>
                    <a:pt x="444118" y="770890"/>
                  </a:lnTo>
                  <a:lnTo>
                    <a:pt x="401066" y="779780"/>
                  </a:lnTo>
                  <a:lnTo>
                    <a:pt x="356361" y="782828"/>
                  </a:lnTo>
                  <a:lnTo>
                    <a:pt x="311658" y="779780"/>
                  </a:lnTo>
                  <a:lnTo>
                    <a:pt x="268604" y="770890"/>
                  </a:lnTo>
                  <a:lnTo>
                    <a:pt x="227584" y="756539"/>
                  </a:lnTo>
                  <a:lnTo>
                    <a:pt x="188848" y="736981"/>
                  </a:lnTo>
                  <a:lnTo>
                    <a:pt x="152780" y="712724"/>
                  </a:lnTo>
                  <a:lnTo>
                    <a:pt x="119634" y="684022"/>
                  </a:lnTo>
                  <a:lnTo>
                    <a:pt x="89915" y="651383"/>
                  </a:lnTo>
                  <a:lnTo>
                    <a:pt x="63880" y="615061"/>
                  </a:lnTo>
                  <a:lnTo>
                    <a:pt x="41783" y="575437"/>
                  </a:lnTo>
                  <a:lnTo>
                    <a:pt x="24003" y="532892"/>
                  </a:lnTo>
                  <a:lnTo>
                    <a:pt x="10921" y="487806"/>
                  </a:lnTo>
                  <a:lnTo>
                    <a:pt x="2793" y="440563"/>
                  </a:lnTo>
                  <a:lnTo>
                    <a:pt x="0" y="391414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894713" y="8325739"/>
            <a:ext cx="187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a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693920" y="4002023"/>
            <a:ext cx="478790" cy="501650"/>
            <a:chOff x="4693920" y="4002023"/>
            <a:chExt cx="478790" cy="501650"/>
          </a:xfrm>
        </p:grpSpPr>
        <p:sp>
          <p:nvSpPr>
            <p:cNvPr id="76" name="object 76"/>
            <p:cNvSpPr/>
            <p:nvPr/>
          </p:nvSpPr>
          <p:spPr>
            <a:xfrm>
              <a:off x="4707636" y="4015739"/>
              <a:ext cx="449580" cy="472440"/>
            </a:xfrm>
            <a:custGeom>
              <a:avLst/>
              <a:gdLst/>
              <a:ahLst/>
              <a:cxnLst/>
              <a:rect l="l" t="t" r="r" b="b"/>
              <a:pathLst>
                <a:path w="449579" h="472439">
                  <a:moveTo>
                    <a:pt x="336930" y="0"/>
                  </a:moveTo>
                  <a:lnTo>
                    <a:pt x="224662" y="122936"/>
                  </a:lnTo>
                  <a:lnTo>
                    <a:pt x="112522" y="0"/>
                  </a:lnTo>
                  <a:lnTo>
                    <a:pt x="0" y="103124"/>
                  </a:lnTo>
                  <a:lnTo>
                    <a:pt x="121412" y="236093"/>
                  </a:lnTo>
                  <a:lnTo>
                    <a:pt x="0" y="369062"/>
                  </a:lnTo>
                  <a:lnTo>
                    <a:pt x="112522" y="472186"/>
                  </a:lnTo>
                  <a:lnTo>
                    <a:pt x="224662" y="349250"/>
                  </a:lnTo>
                  <a:lnTo>
                    <a:pt x="336930" y="472186"/>
                  </a:lnTo>
                  <a:lnTo>
                    <a:pt x="449452" y="369062"/>
                  </a:lnTo>
                  <a:lnTo>
                    <a:pt x="328040" y="236093"/>
                  </a:lnTo>
                  <a:lnTo>
                    <a:pt x="449452" y="103124"/>
                  </a:lnTo>
                  <a:lnTo>
                    <a:pt x="3369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08398" y="4016501"/>
              <a:ext cx="449580" cy="472440"/>
            </a:xfrm>
            <a:custGeom>
              <a:avLst/>
              <a:gdLst/>
              <a:ahLst/>
              <a:cxnLst/>
              <a:rect l="l" t="t" r="r" b="b"/>
              <a:pathLst>
                <a:path w="449579" h="472439">
                  <a:moveTo>
                    <a:pt x="0" y="103124"/>
                  </a:moveTo>
                  <a:lnTo>
                    <a:pt x="112522" y="0"/>
                  </a:lnTo>
                  <a:lnTo>
                    <a:pt x="224662" y="122936"/>
                  </a:lnTo>
                  <a:lnTo>
                    <a:pt x="336930" y="0"/>
                  </a:lnTo>
                  <a:lnTo>
                    <a:pt x="449452" y="103124"/>
                  </a:lnTo>
                  <a:lnTo>
                    <a:pt x="328040" y="236093"/>
                  </a:lnTo>
                  <a:lnTo>
                    <a:pt x="449452" y="369062"/>
                  </a:lnTo>
                  <a:lnTo>
                    <a:pt x="336930" y="472186"/>
                  </a:lnTo>
                  <a:lnTo>
                    <a:pt x="224662" y="349250"/>
                  </a:lnTo>
                  <a:lnTo>
                    <a:pt x="112522" y="472186"/>
                  </a:lnTo>
                  <a:lnTo>
                    <a:pt x="0" y="369062"/>
                  </a:lnTo>
                  <a:lnTo>
                    <a:pt x="121412" y="236093"/>
                  </a:lnTo>
                  <a:lnTo>
                    <a:pt x="0" y="103124"/>
                  </a:lnTo>
                  <a:close/>
                </a:path>
              </a:pathLst>
            </a:custGeom>
            <a:ln w="28956">
              <a:solidFill>
                <a:srgbClr val="EE6B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10890504" y="3954779"/>
            <a:ext cx="6570345" cy="4709160"/>
            <a:chOff x="10890504" y="3954779"/>
            <a:chExt cx="6570345" cy="4709160"/>
          </a:xfrm>
        </p:grpSpPr>
        <p:pic>
          <p:nvPicPr>
            <p:cNvPr id="79" name="object 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90504" y="3954779"/>
              <a:ext cx="6569964" cy="470916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01756" y="4047743"/>
              <a:ext cx="6352032" cy="4518659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82" name="object 8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0580" y="4552264"/>
            <a:ext cx="3931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HttpClient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6476" cy="10286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83220" y="135381"/>
            <a:ext cx="3328035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COURSE</a:t>
            </a:r>
            <a:r>
              <a:rPr sz="3600" spc="-190" dirty="0">
                <a:solidFill>
                  <a:srgbClr val="FFFFFF"/>
                </a:solidFill>
              </a:rPr>
              <a:t> </a:t>
            </a:r>
            <a:r>
              <a:rPr sz="3600" spc="-5" dirty="0">
                <a:solidFill>
                  <a:srgbClr val="FFFFFF"/>
                </a:solidFill>
              </a:rPr>
              <a:t>OUTLINE</a:t>
            </a:r>
            <a:endParaRPr sz="3600"/>
          </a:p>
          <a:p>
            <a:pPr marL="1905" algn="ctr">
              <a:lnSpc>
                <a:spcPct val="100000"/>
              </a:lnSpc>
              <a:spcBef>
                <a:spcPts val="155"/>
              </a:spcBef>
            </a:pPr>
            <a:r>
              <a:rPr sz="2700" b="0" spc="-5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700" b="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00" b="0" spc="-5" dirty="0">
                <a:solidFill>
                  <a:srgbClr val="FFFFFF"/>
                </a:solidFill>
                <a:latin typeface="Calibri"/>
                <a:cs typeface="Calibri"/>
              </a:rPr>
              <a:t>06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070" y="2236469"/>
            <a:ext cx="4123054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01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Getting</a:t>
            </a: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started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" y="3527552"/>
            <a:ext cx="3864610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02</a:t>
            </a:r>
            <a:r>
              <a:rPr sz="2550" spc="-4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Modules</a:t>
            </a:r>
            <a:r>
              <a:rPr sz="2550" spc="7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Components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070" y="4939995"/>
            <a:ext cx="4128770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03</a:t>
            </a:r>
            <a:r>
              <a:rPr sz="2550" spc="-8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Databinding</a:t>
            </a:r>
            <a:r>
              <a:rPr sz="2550" spc="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6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Animations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51" y="6273800"/>
            <a:ext cx="4132579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04</a:t>
            </a:r>
            <a:r>
              <a:rPr sz="2550" spc="-5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Directives</a:t>
            </a:r>
            <a:r>
              <a:rPr sz="2550" spc="6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Pipes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3391" y="7299197"/>
            <a:ext cx="4850765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05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 Services and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Dependency </a:t>
            </a:r>
            <a:r>
              <a:rPr sz="2550" spc="-56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Injection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947" y="8791143"/>
            <a:ext cx="313055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b="1" spc="-10" dirty="0">
                <a:solidFill>
                  <a:srgbClr val="FFFFFF"/>
                </a:solidFill>
                <a:latin typeface="Calibri"/>
                <a:cs typeface="Calibri"/>
              </a:rPr>
              <a:t>06</a:t>
            </a:r>
            <a:r>
              <a:rPr sz="255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50" b="1" spc="-20" dirty="0">
                <a:solidFill>
                  <a:srgbClr val="FFFFFF"/>
                </a:solidFill>
                <a:latin typeface="Calibri"/>
                <a:cs typeface="Calibri"/>
              </a:rPr>
              <a:t>RxJS</a:t>
            </a:r>
            <a:r>
              <a:rPr sz="25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50" b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55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50" b="1" spc="-5" dirty="0">
                <a:solidFill>
                  <a:srgbClr val="FFFFFF"/>
                </a:solidFill>
                <a:latin typeface="Calibri"/>
                <a:cs typeface="Calibri"/>
              </a:rPr>
              <a:t>HTTPClient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92178" y="2236469"/>
            <a:ext cx="442912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07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40" dirty="0">
                <a:solidFill>
                  <a:srgbClr val="86B5CE"/>
                </a:solidFill>
                <a:latin typeface="Calibri"/>
                <a:cs typeface="Calibri"/>
              </a:rPr>
              <a:t>Routes</a:t>
            </a:r>
            <a:r>
              <a:rPr sz="2550" spc="2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Navigation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92431" y="3527552"/>
            <a:ext cx="3813175" cy="413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08</a:t>
            </a:r>
            <a:r>
              <a:rPr sz="2550" spc="-4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Handling</a:t>
            </a:r>
            <a:r>
              <a:rPr sz="2550" spc="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in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2178" y="4958283"/>
            <a:ext cx="3656329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09</a:t>
            </a:r>
            <a:r>
              <a:rPr sz="2550" spc="-5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45" dirty="0">
                <a:solidFill>
                  <a:srgbClr val="86B5CE"/>
                </a:solidFill>
                <a:latin typeface="Calibri"/>
                <a:cs typeface="Calibri"/>
              </a:rPr>
              <a:t>Validating</a:t>
            </a:r>
            <a:r>
              <a:rPr sz="2550" spc="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r>
              <a:rPr sz="2550" spc="-5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Forms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74397" y="6185661"/>
            <a:ext cx="532765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10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5" dirty="0">
                <a:solidFill>
                  <a:srgbClr val="86B5CE"/>
                </a:solidFill>
                <a:latin typeface="Calibri"/>
                <a:cs typeface="Calibri"/>
              </a:rPr>
              <a:t>Authentication</a:t>
            </a:r>
            <a:r>
              <a:rPr sz="2550" spc="5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with</a:t>
            </a: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JWT</a:t>
            </a:r>
            <a:r>
              <a:rPr sz="2550" spc="-6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Security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74143" y="7294626"/>
            <a:ext cx="5431155" cy="802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11</a:t>
            </a:r>
            <a:r>
              <a:rPr sz="2550" spc="-3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75" dirty="0">
                <a:solidFill>
                  <a:srgbClr val="86B5CE"/>
                </a:solidFill>
                <a:latin typeface="Calibri"/>
                <a:cs typeface="Calibri"/>
              </a:rPr>
              <a:t>Testing</a:t>
            </a:r>
            <a:r>
              <a:rPr sz="2550" spc="-3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and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 Application</a:t>
            </a:r>
            <a:r>
              <a:rPr sz="2550" spc="2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Deployment</a:t>
            </a:r>
            <a:r>
              <a:rPr sz="2550" spc="85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In </a:t>
            </a:r>
            <a:r>
              <a:rPr sz="2550" spc="-56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5" dirty="0">
                <a:solidFill>
                  <a:srgbClr val="86B5CE"/>
                </a:solidFill>
                <a:latin typeface="Calibri"/>
                <a:cs typeface="Calibri"/>
              </a:rPr>
              <a:t>Angular</a:t>
            </a:r>
            <a:endParaRPr sz="25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2178" y="8723172"/>
            <a:ext cx="241236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-10" dirty="0">
                <a:solidFill>
                  <a:srgbClr val="86B5CE"/>
                </a:solidFill>
                <a:latin typeface="Calibri"/>
                <a:cs typeface="Calibri"/>
              </a:rPr>
              <a:t>12</a:t>
            </a:r>
            <a:r>
              <a:rPr sz="2550" spc="-8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15" dirty="0">
                <a:solidFill>
                  <a:srgbClr val="86B5CE"/>
                </a:solidFill>
                <a:latin typeface="Calibri"/>
                <a:cs typeface="Calibri"/>
              </a:rPr>
              <a:t>In-Class</a:t>
            </a:r>
            <a:r>
              <a:rPr sz="2550" dirty="0">
                <a:solidFill>
                  <a:srgbClr val="86B5CE"/>
                </a:solidFill>
                <a:latin typeface="Calibri"/>
                <a:cs typeface="Calibri"/>
              </a:rPr>
              <a:t> </a:t>
            </a:r>
            <a:r>
              <a:rPr sz="2550" spc="-20" dirty="0">
                <a:solidFill>
                  <a:srgbClr val="86B5CE"/>
                </a:solidFill>
                <a:latin typeface="Calibri"/>
                <a:cs typeface="Calibri"/>
              </a:rPr>
              <a:t>Project</a:t>
            </a:r>
            <a:endParaRPr sz="2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06451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HttpClient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888356"/>
            <a:ext cx="16525240" cy="1249680"/>
            <a:chOff x="912875" y="1888356"/>
            <a:chExt cx="16525240" cy="1249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888356"/>
              <a:ext cx="16524731" cy="12495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04999"/>
              <a:ext cx="16421100" cy="1151890"/>
            </a:xfrm>
            <a:custGeom>
              <a:avLst/>
              <a:gdLst/>
              <a:ahLst/>
              <a:cxnLst/>
              <a:rect l="l" t="t" r="r" b="b"/>
              <a:pathLst>
                <a:path w="16421100" h="1151889">
                  <a:moveTo>
                    <a:pt x="16229075" y="0"/>
                  </a:moveTo>
                  <a:lnTo>
                    <a:pt x="192023" y="0"/>
                  </a:lnTo>
                  <a:lnTo>
                    <a:pt x="147993" y="5079"/>
                  </a:lnTo>
                  <a:lnTo>
                    <a:pt x="107581" y="19557"/>
                  </a:lnTo>
                  <a:lnTo>
                    <a:pt x="71920" y="42164"/>
                  </a:lnTo>
                  <a:lnTo>
                    <a:pt x="42189" y="71881"/>
                  </a:lnTo>
                  <a:lnTo>
                    <a:pt x="19519" y="107569"/>
                  </a:lnTo>
                  <a:lnTo>
                    <a:pt x="5067" y="147954"/>
                  </a:lnTo>
                  <a:lnTo>
                    <a:pt x="0" y="191897"/>
                  </a:lnTo>
                  <a:lnTo>
                    <a:pt x="0" y="959739"/>
                  </a:lnTo>
                  <a:lnTo>
                    <a:pt x="5067" y="1003807"/>
                  </a:lnTo>
                  <a:lnTo>
                    <a:pt x="19519" y="1044194"/>
                  </a:lnTo>
                  <a:lnTo>
                    <a:pt x="42189" y="1079880"/>
                  </a:lnTo>
                  <a:lnTo>
                    <a:pt x="71920" y="1109599"/>
                  </a:lnTo>
                  <a:lnTo>
                    <a:pt x="107581" y="1132204"/>
                  </a:lnTo>
                  <a:lnTo>
                    <a:pt x="147993" y="1146682"/>
                  </a:lnTo>
                  <a:lnTo>
                    <a:pt x="192023" y="1151763"/>
                  </a:lnTo>
                  <a:lnTo>
                    <a:pt x="16229075" y="1151763"/>
                  </a:lnTo>
                  <a:lnTo>
                    <a:pt x="16273144" y="1146682"/>
                  </a:lnTo>
                  <a:lnTo>
                    <a:pt x="16313531" y="1132204"/>
                  </a:lnTo>
                  <a:lnTo>
                    <a:pt x="16349217" y="1109599"/>
                  </a:lnTo>
                  <a:lnTo>
                    <a:pt x="16378935" y="1079880"/>
                  </a:lnTo>
                  <a:lnTo>
                    <a:pt x="16401542" y="1044194"/>
                  </a:lnTo>
                  <a:lnTo>
                    <a:pt x="16416019" y="1003807"/>
                  </a:lnTo>
                  <a:lnTo>
                    <a:pt x="16421100" y="959739"/>
                  </a:lnTo>
                  <a:lnTo>
                    <a:pt x="16421100" y="191897"/>
                  </a:lnTo>
                  <a:lnTo>
                    <a:pt x="16416019" y="147954"/>
                  </a:lnTo>
                  <a:lnTo>
                    <a:pt x="16401542" y="107569"/>
                  </a:lnTo>
                  <a:lnTo>
                    <a:pt x="16378935" y="71881"/>
                  </a:lnTo>
                  <a:lnTo>
                    <a:pt x="16349217" y="42164"/>
                  </a:lnTo>
                  <a:lnTo>
                    <a:pt x="16313531" y="19557"/>
                  </a:lnTo>
                  <a:lnTo>
                    <a:pt x="16273144" y="5079"/>
                  </a:lnTo>
                  <a:lnTo>
                    <a:pt x="16229075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497" y="1905761"/>
              <a:ext cx="16421100" cy="1151890"/>
            </a:xfrm>
            <a:custGeom>
              <a:avLst/>
              <a:gdLst/>
              <a:ahLst/>
              <a:cxnLst/>
              <a:rect l="l" t="t" r="r" b="b"/>
              <a:pathLst>
                <a:path w="16421100" h="1151889">
                  <a:moveTo>
                    <a:pt x="0" y="191897"/>
                  </a:moveTo>
                  <a:lnTo>
                    <a:pt x="5067" y="147955"/>
                  </a:lnTo>
                  <a:lnTo>
                    <a:pt x="19519" y="107569"/>
                  </a:lnTo>
                  <a:lnTo>
                    <a:pt x="42189" y="71882"/>
                  </a:lnTo>
                  <a:lnTo>
                    <a:pt x="71920" y="42164"/>
                  </a:lnTo>
                  <a:lnTo>
                    <a:pt x="107581" y="19558"/>
                  </a:lnTo>
                  <a:lnTo>
                    <a:pt x="147993" y="5080"/>
                  </a:lnTo>
                  <a:lnTo>
                    <a:pt x="192024" y="0"/>
                  </a:lnTo>
                  <a:lnTo>
                    <a:pt x="16229075" y="0"/>
                  </a:lnTo>
                  <a:lnTo>
                    <a:pt x="16273144" y="5080"/>
                  </a:lnTo>
                  <a:lnTo>
                    <a:pt x="16313531" y="19558"/>
                  </a:lnTo>
                  <a:lnTo>
                    <a:pt x="16349217" y="42164"/>
                  </a:lnTo>
                  <a:lnTo>
                    <a:pt x="16378936" y="71882"/>
                  </a:lnTo>
                  <a:lnTo>
                    <a:pt x="16401542" y="107569"/>
                  </a:lnTo>
                  <a:lnTo>
                    <a:pt x="16416019" y="147955"/>
                  </a:lnTo>
                  <a:lnTo>
                    <a:pt x="16421100" y="191897"/>
                  </a:lnTo>
                  <a:lnTo>
                    <a:pt x="16421100" y="959739"/>
                  </a:lnTo>
                  <a:lnTo>
                    <a:pt x="16416019" y="1003808"/>
                  </a:lnTo>
                  <a:lnTo>
                    <a:pt x="16401542" y="1044194"/>
                  </a:lnTo>
                  <a:lnTo>
                    <a:pt x="16378936" y="1079881"/>
                  </a:lnTo>
                  <a:lnTo>
                    <a:pt x="16349217" y="1109599"/>
                  </a:lnTo>
                  <a:lnTo>
                    <a:pt x="16313531" y="1132205"/>
                  </a:lnTo>
                  <a:lnTo>
                    <a:pt x="16273144" y="1146683"/>
                  </a:lnTo>
                  <a:lnTo>
                    <a:pt x="16229075" y="1151763"/>
                  </a:lnTo>
                  <a:lnTo>
                    <a:pt x="192024" y="1151763"/>
                  </a:lnTo>
                  <a:lnTo>
                    <a:pt x="147993" y="1146683"/>
                  </a:lnTo>
                  <a:lnTo>
                    <a:pt x="107581" y="1132205"/>
                  </a:lnTo>
                  <a:lnTo>
                    <a:pt x="71920" y="1109599"/>
                  </a:lnTo>
                  <a:lnTo>
                    <a:pt x="42189" y="1079881"/>
                  </a:lnTo>
                  <a:lnTo>
                    <a:pt x="19519" y="1044194"/>
                  </a:lnTo>
                  <a:lnTo>
                    <a:pt x="5067" y="1003808"/>
                  </a:lnTo>
                  <a:lnTo>
                    <a:pt x="0" y="959739"/>
                  </a:lnTo>
                  <a:lnTo>
                    <a:pt x="0" y="191897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86383" y="2061718"/>
            <a:ext cx="1591436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front-end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communicate</a:t>
            </a:r>
            <a:r>
              <a:rPr sz="2400" i="1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back-end</a:t>
            </a:r>
            <a:r>
              <a:rPr sz="24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24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sz="24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24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protocol.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HttpClient</a:t>
            </a:r>
            <a:r>
              <a:rPr sz="2400" i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performs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2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requests.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available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an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injectable</a:t>
            </a:r>
            <a:r>
              <a:rPr sz="24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class and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contains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perform</a:t>
            </a:r>
            <a:r>
              <a:rPr sz="24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2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requests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03291" y="3415284"/>
            <a:ext cx="3793490" cy="4198620"/>
            <a:chOff x="5003291" y="3415284"/>
            <a:chExt cx="3793490" cy="41986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1007" y="7077455"/>
              <a:ext cx="658368" cy="5364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7415" y="7421880"/>
              <a:ext cx="225551" cy="1920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16623" y="6800088"/>
              <a:ext cx="707390" cy="417830"/>
            </a:xfrm>
            <a:custGeom>
              <a:avLst/>
              <a:gdLst/>
              <a:ahLst/>
              <a:cxnLst/>
              <a:rect l="l" t="t" r="r" b="b"/>
              <a:pathLst>
                <a:path w="707390" h="417829">
                  <a:moveTo>
                    <a:pt x="353441" y="0"/>
                  </a:moveTo>
                  <a:lnTo>
                    <a:pt x="296036" y="2666"/>
                  </a:lnTo>
                  <a:lnTo>
                    <a:pt x="241680" y="10667"/>
                  </a:lnTo>
                  <a:lnTo>
                    <a:pt x="191007" y="23240"/>
                  </a:lnTo>
                  <a:lnTo>
                    <a:pt x="144652" y="40258"/>
                  </a:lnTo>
                  <a:lnTo>
                    <a:pt x="103504" y="61086"/>
                  </a:lnTo>
                  <a:lnTo>
                    <a:pt x="68199" y="85470"/>
                  </a:lnTo>
                  <a:lnTo>
                    <a:pt x="39497" y="112775"/>
                  </a:lnTo>
                  <a:lnTo>
                    <a:pt x="4572" y="174751"/>
                  </a:lnTo>
                  <a:lnTo>
                    <a:pt x="0" y="208660"/>
                  </a:lnTo>
                  <a:lnTo>
                    <a:pt x="4572" y="242569"/>
                  </a:lnTo>
                  <a:lnTo>
                    <a:pt x="39497" y="304545"/>
                  </a:lnTo>
                  <a:lnTo>
                    <a:pt x="68199" y="331850"/>
                  </a:lnTo>
                  <a:lnTo>
                    <a:pt x="103504" y="356234"/>
                  </a:lnTo>
                  <a:lnTo>
                    <a:pt x="144652" y="377062"/>
                  </a:lnTo>
                  <a:lnTo>
                    <a:pt x="191007" y="394080"/>
                  </a:lnTo>
                  <a:lnTo>
                    <a:pt x="241680" y="406653"/>
                  </a:lnTo>
                  <a:lnTo>
                    <a:pt x="296036" y="414527"/>
                  </a:lnTo>
                  <a:lnTo>
                    <a:pt x="353441" y="417321"/>
                  </a:lnTo>
                  <a:lnTo>
                    <a:pt x="410845" y="414527"/>
                  </a:lnTo>
                  <a:lnTo>
                    <a:pt x="465200" y="406653"/>
                  </a:lnTo>
                  <a:lnTo>
                    <a:pt x="515874" y="394080"/>
                  </a:lnTo>
                  <a:lnTo>
                    <a:pt x="562228" y="377062"/>
                  </a:lnTo>
                  <a:lnTo>
                    <a:pt x="603376" y="356234"/>
                  </a:lnTo>
                  <a:lnTo>
                    <a:pt x="638682" y="331850"/>
                  </a:lnTo>
                  <a:lnTo>
                    <a:pt x="667384" y="304545"/>
                  </a:lnTo>
                  <a:lnTo>
                    <a:pt x="702309" y="242569"/>
                  </a:lnTo>
                  <a:lnTo>
                    <a:pt x="706881" y="208660"/>
                  </a:lnTo>
                  <a:lnTo>
                    <a:pt x="702309" y="174751"/>
                  </a:lnTo>
                  <a:lnTo>
                    <a:pt x="667384" y="112775"/>
                  </a:lnTo>
                  <a:lnTo>
                    <a:pt x="638682" y="85470"/>
                  </a:lnTo>
                  <a:lnTo>
                    <a:pt x="603376" y="61086"/>
                  </a:lnTo>
                  <a:lnTo>
                    <a:pt x="562228" y="40258"/>
                  </a:lnTo>
                  <a:lnTo>
                    <a:pt x="515874" y="23240"/>
                  </a:lnTo>
                  <a:lnTo>
                    <a:pt x="465200" y="10667"/>
                  </a:lnTo>
                  <a:lnTo>
                    <a:pt x="410845" y="2666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45223" y="6932676"/>
              <a:ext cx="255904" cy="152400"/>
            </a:xfrm>
            <a:custGeom>
              <a:avLst/>
              <a:gdLst/>
              <a:ahLst/>
              <a:cxnLst/>
              <a:rect l="l" t="t" r="r" b="b"/>
              <a:pathLst>
                <a:path w="255904" h="152400">
                  <a:moveTo>
                    <a:pt x="127761" y="0"/>
                  </a:moveTo>
                  <a:lnTo>
                    <a:pt x="77977" y="5969"/>
                  </a:lnTo>
                  <a:lnTo>
                    <a:pt x="37465" y="22351"/>
                  </a:lnTo>
                  <a:lnTo>
                    <a:pt x="10032" y="46609"/>
                  </a:lnTo>
                  <a:lnTo>
                    <a:pt x="0" y="76200"/>
                  </a:lnTo>
                  <a:lnTo>
                    <a:pt x="10032" y="105791"/>
                  </a:lnTo>
                  <a:lnTo>
                    <a:pt x="37465" y="130048"/>
                  </a:lnTo>
                  <a:lnTo>
                    <a:pt x="77977" y="146431"/>
                  </a:lnTo>
                  <a:lnTo>
                    <a:pt x="127761" y="152400"/>
                  </a:lnTo>
                  <a:lnTo>
                    <a:pt x="177546" y="146431"/>
                  </a:lnTo>
                  <a:lnTo>
                    <a:pt x="218058" y="130048"/>
                  </a:lnTo>
                  <a:lnTo>
                    <a:pt x="245491" y="105791"/>
                  </a:lnTo>
                  <a:lnTo>
                    <a:pt x="255524" y="76200"/>
                  </a:lnTo>
                  <a:lnTo>
                    <a:pt x="245491" y="46609"/>
                  </a:lnTo>
                  <a:lnTo>
                    <a:pt x="218058" y="22351"/>
                  </a:lnTo>
                  <a:lnTo>
                    <a:pt x="177546" y="5969"/>
                  </a:lnTo>
                  <a:lnTo>
                    <a:pt x="12776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22719" y="5577840"/>
              <a:ext cx="2273935" cy="1052830"/>
            </a:xfrm>
            <a:custGeom>
              <a:avLst/>
              <a:gdLst/>
              <a:ahLst/>
              <a:cxnLst/>
              <a:rect l="l" t="t" r="r" b="b"/>
              <a:pathLst>
                <a:path w="2273934" h="1052829">
                  <a:moveTo>
                    <a:pt x="2273680" y="0"/>
                  </a:moveTo>
                  <a:lnTo>
                    <a:pt x="402335" y="0"/>
                  </a:lnTo>
                  <a:lnTo>
                    <a:pt x="329819" y="3175"/>
                  </a:lnTo>
                  <a:lnTo>
                    <a:pt x="265049" y="12192"/>
                  </a:lnTo>
                  <a:lnTo>
                    <a:pt x="207772" y="26543"/>
                  </a:lnTo>
                  <a:lnTo>
                    <a:pt x="157733" y="45212"/>
                  </a:lnTo>
                  <a:lnTo>
                    <a:pt x="114934" y="67945"/>
                  </a:lnTo>
                  <a:lnTo>
                    <a:pt x="79121" y="93725"/>
                  </a:lnTo>
                  <a:lnTo>
                    <a:pt x="50291" y="122047"/>
                  </a:lnTo>
                  <a:lnTo>
                    <a:pt x="12319" y="183387"/>
                  </a:lnTo>
                  <a:lnTo>
                    <a:pt x="0" y="246634"/>
                  </a:lnTo>
                  <a:lnTo>
                    <a:pt x="0" y="1052702"/>
                  </a:lnTo>
                  <a:lnTo>
                    <a:pt x="3048" y="1021207"/>
                  </a:lnTo>
                  <a:lnTo>
                    <a:pt x="12319" y="989457"/>
                  </a:lnTo>
                  <a:lnTo>
                    <a:pt x="50291" y="928115"/>
                  </a:lnTo>
                  <a:lnTo>
                    <a:pt x="79121" y="899795"/>
                  </a:lnTo>
                  <a:lnTo>
                    <a:pt x="114934" y="874013"/>
                  </a:lnTo>
                  <a:lnTo>
                    <a:pt x="157733" y="851281"/>
                  </a:lnTo>
                  <a:lnTo>
                    <a:pt x="207772" y="832485"/>
                  </a:lnTo>
                  <a:lnTo>
                    <a:pt x="265049" y="818261"/>
                  </a:lnTo>
                  <a:lnTo>
                    <a:pt x="329819" y="809244"/>
                  </a:lnTo>
                  <a:lnTo>
                    <a:pt x="402335" y="806069"/>
                  </a:lnTo>
                  <a:lnTo>
                    <a:pt x="2209546" y="806069"/>
                  </a:lnTo>
                  <a:lnTo>
                    <a:pt x="2273680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15683" y="5663184"/>
              <a:ext cx="617220" cy="330835"/>
            </a:xfrm>
            <a:custGeom>
              <a:avLst/>
              <a:gdLst/>
              <a:ahLst/>
              <a:cxnLst/>
              <a:rect l="l" t="t" r="r" b="b"/>
              <a:pathLst>
                <a:path w="617220" h="330835">
                  <a:moveTo>
                    <a:pt x="308610" y="0"/>
                  </a:moveTo>
                  <a:lnTo>
                    <a:pt x="246380" y="3301"/>
                  </a:lnTo>
                  <a:lnTo>
                    <a:pt x="188468" y="12953"/>
                  </a:lnTo>
                  <a:lnTo>
                    <a:pt x="136017" y="28193"/>
                  </a:lnTo>
                  <a:lnTo>
                    <a:pt x="90424" y="48387"/>
                  </a:lnTo>
                  <a:lnTo>
                    <a:pt x="52705" y="72898"/>
                  </a:lnTo>
                  <a:lnTo>
                    <a:pt x="24257" y="100964"/>
                  </a:lnTo>
                  <a:lnTo>
                    <a:pt x="0" y="165226"/>
                  </a:lnTo>
                  <a:lnTo>
                    <a:pt x="6223" y="198627"/>
                  </a:lnTo>
                  <a:lnTo>
                    <a:pt x="52705" y="257682"/>
                  </a:lnTo>
                  <a:lnTo>
                    <a:pt x="90424" y="282193"/>
                  </a:lnTo>
                  <a:lnTo>
                    <a:pt x="136017" y="302387"/>
                  </a:lnTo>
                  <a:lnTo>
                    <a:pt x="188468" y="317626"/>
                  </a:lnTo>
                  <a:lnTo>
                    <a:pt x="246380" y="327278"/>
                  </a:lnTo>
                  <a:lnTo>
                    <a:pt x="308610" y="330580"/>
                  </a:lnTo>
                  <a:lnTo>
                    <a:pt x="370840" y="327278"/>
                  </a:lnTo>
                  <a:lnTo>
                    <a:pt x="428751" y="317626"/>
                  </a:lnTo>
                  <a:lnTo>
                    <a:pt x="481202" y="302387"/>
                  </a:lnTo>
                  <a:lnTo>
                    <a:pt x="526796" y="282193"/>
                  </a:lnTo>
                  <a:lnTo>
                    <a:pt x="564515" y="257682"/>
                  </a:lnTo>
                  <a:lnTo>
                    <a:pt x="592963" y="229615"/>
                  </a:lnTo>
                  <a:lnTo>
                    <a:pt x="617220" y="165226"/>
                  </a:lnTo>
                  <a:lnTo>
                    <a:pt x="610997" y="131952"/>
                  </a:lnTo>
                  <a:lnTo>
                    <a:pt x="564515" y="72898"/>
                  </a:lnTo>
                  <a:lnTo>
                    <a:pt x="526796" y="48387"/>
                  </a:lnTo>
                  <a:lnTo>
                    <a:pt x="481202" y="28193"/>
                  </a:lnTo>
                  <a:lnTo>
                    <a:pt x="428751" y="12953"/>
                  </a:lnTo>
                  <a:lnTo>
                    <a:pt x="370840" y="3301"/>
                  </a:lnTo>
                  <a:lnTo>
                    <a:pt x="30861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6059" y="5824728"/>
              <a:ext cx="697865" cy="1016635"/>
            </a:xfrm>
            <a:custGeom>
              <a:avLst/>
              <a:gdLst/>
              <a:ahLst/>
              <a:cxnLst/>
              <a:rect l="l" t="t" r="r" b="b"/>
              <a:pathLst>
                <a:path w="697865" h="1016634">
                  <a:moveTo>
                    <a:pt x="697484" y="0"/>
                  </a:moveTo>
                  <a:lnTo>
                    <a:pt x="679576" y="65786"/>
                  </a:lnTo>
                  <a:lnTo>
                    <a:pt x="629920" y="123444"/>
                  </a:lnTo>
                  <a:lnTo>
                    <a:pt x="594995" y="148082"/>
                  </a:lnTo>
                  <a:lnTo>
                    <a:pt x="554355" y="169291"/>
                  </a:lnTo>
                  <a:lnTo>
                    <a:pt x="508635" y="186689"/>
                  </a:lnTo>
                  <a:lnTo>
                    <a:pt x="458597" y="199644"/>
                  </a:lnTo>
                  <a:lnTo>
                    <a:pt x="405130" y="207772"/>
                  </a:lnTo>
                  <a:lnTo>
                    <a:pt x="348742" y="210566"/>
                  </a:lnTo>
                  <a:lnTo>
                    <a:pt x="292354" y="207772"/>
                  </a:lnTo>
                  <a:lnTo>
                    <a:pt x="238887" y="199644"/>
                  </a:lnTo>
                  <a:lnTo>
                    <a:pt x="188849" y="186689"/>
                  </a:lnTo>
                  <a:lnTo>
                    <a:pt x="143129" y="169291"/>
                  </a:lnTo>
                  <a:lnTo>
                    <a:pt x="102489" y="148082"/>
                  </a:lnTo>
                  <a:lnTo>
                    <a:pt x="67564" y="123444"/>
                  </a:lnTo>
                  <a:lnTo>
                    <a:pt x="39116" y="95885"/>
                  </a:lnTo>
                  <a:lnTo>
                    <a:pt x="4572" y="33655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7907" y="871601"/>
                  </a:lnTo>
                  <a:lnTo>
                    <a:pt x="67564" y="929259"/>
                  </a:lnTo>
                  <a:lnTo>
                    <a:pt x="102489" y="954024"/>
                  </a:lnTo>
                  <a:lnTo>
                    <a:pt x="143129" y="975233"/>
                  </a:lnTo>
                  <a:lnTo>
                    <a:pt x="188849" y="992505"/>
                  </a:lnTo>
                  <a:lnTo>
                    <a:pt x="238887" y="1005459"/>
                  </a:lnTo>
                  <a:lnTo>
                    <a:pt x="292354" y="1013587"/>
                  </a:lnTo>
                  <a:lnTo>
                    <a:pt x="348742" y="1016381"/>
                  </a:lnTo>
                  <a:lnTo>
                    <a:pt x="405130" y="1013587"/>
                  </a:lnTo>
                  <a:lnTo>
                    <a:pt x="458597" y="1005459"/>
                  </a:lnTo>
                  <a:lnTo>
                    <a:pt x="508635" y="992505"/>
                  </a:lnTo>
                  <a:lnTo>
                    <a:pt x="554355" y="975233"/>
                  </a:lnTo>
                  <a:lnTo>
                    <a:pt x="594995" y="954024"/>
                  </a:lnTo>
                  <a:lnTo>
                    <a:pt x="629920" y="929259"/>
                  </a:lnTo>
                  <a:lnTo>
                    <a:pt x="658368" y="901700"/>
                  </a:lnTo>
                  <a:lnTo>
                    <a:pt x="692912" y="839470"/>
                  </a:lnTo>
                  <a:lnTo>
                    <a:pt x="697484" y="805814"/>
                  </a:lnTo>
                  <a:lnTo>
                    <a:pt x="697484" y="0"/>
                  </a:lnTo>
                  <a:close/>
                </a:path>
              </a:pathLst>
            </a:custGeom>
            <a:solidFill>
              <a:srgbClr val="3C9F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97039" y="5751576"/>
              <a:ext cx="257810" cy="158750"/>
            </a:xfrm>
            <a:custGeom>
              <a:avLst/>
              <a:gdLst/>
              <a:ahLst/>
              <a:cxnLst/>
              <a:rect l="l" t="t" r="r" b="b"/>
              <a:pathLst>
                <a:path w="257809" h="158750">
                  <a:moveTo>
                    <a:pt x="128650" y="0"/>
                  </a:moveTo>
                  <a:lnTo>
                    <a:pt x="78612" y="6223"/>
                  </a:lnTo>
                  <a:lnTo>
                    <a:pt x="37718" y="23113"/>
                  </a:lnTo>
                  <a:lnTo>
                    <a:pt x="10159" y="48260"/>
                  </a:lnTo>
                  <a:lnTo>
                    <a:pt x="0" y="79121"/>
                  </a:lnTo>
                  <a:lnTo>
                    <a:pt x="10159" y="109982"/>
                  </a:lnTo>
                  <a:lnTo>
                    <a:pt x="37718" y="135127"/>
                  </a:lnTo>
                  <a:lnTo>
                    <a:pt x="78612" y="152019"/>
                  </a:lnTo>
                  <a:lnTo>
                    <a:pt x="128650" y="158241"/>
                  </a:lnTo>
                  <a:lnTo>
                    <a:pt x="178688" y="152019"/>
                  </a:lnTo>
                  <a:lnTo>
                    <a:pt x="219582" y="135127"/>
                  </a:lnTo>
                  <a:lnTo>
                    <a:pt x="247141" y="109982"/>
                  </a:lnTo>
                  <a:lnTo>
                    <a:pt x="257301" y="79121"/>
                  </a:lnTo>
                  <a:lnTo>
                    <a:pt x="247141" y="48260"/>
                  </a:lnTo>
                  <a:lnTo>
                    <a:pt x="219582" y="23113"/>
                  </a:lnTo>
                  <a:lnTo>
                    <a:pt x="178688" y="6223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2719" y="5824728"/>
              <a:ext cx="751331" cy="10424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03291" y="4447032"/>
              <a:ext cx="2264410" cy="1051560"/>
            </a:xfrm>
            <a:custGeom>
              <a:avLst/>
              <a:gdLst/>
              <a:ahLst/>
              <a:cxnLst/>
              <a:rect l="l" t="t" r="r" b="b"/>
              <a:pathLst>
                <a:path w="2264409" h="1051560">
                  <a:moveTo>
                    <a:pt x="1868551" y="0"/>
                  </a:moveTo>
                  <a:lnTo>
                    <a:pt x="0" y="0"/>
                  </a:lnTo>
                  <a:lnTo>
                    <a:pt x="58166" y="805179"/>
                  </a:lnTo>
                  <a:lnTo>
                    <a:pt x="1868551" y="805179"/>
                  </a:lnTo>
                  <a:lnTo>
                    <a:pt x="1940687" y="808354"/>
                  </a:lnTo>
                  <a:lnTo>
                    <a:pt x="2004949" y="817371"/>
                  </a:lnTo>
                  <a:lnTo>
                    <a:pt x="2061590" y="831595"/>
                  </a:lnTo>
                  <a:lnTo>
                    <a:pt x="2110866" y="850391"/>
                  </a:lnTo>
                  <a:lnTo>
                    <a:pt x="2152777" y="872997"/>
                  </a:lnTo>
                  <a:lnTo>
                    <a:pt x="2187702" y="898778"/>
                  </a:lnTo>
                  <a:lnTo>
                    <a:pt x="2215896" y="927100"/>
                  </a:lnTo>
                  <a:lnTo>
                    <a:pt x="2252472" y="988440"/>
                  </a:lnTo>
                  <a:lnTo>
                    <a:pt x="2264283" y="1051559"/>
                  </a:lnTo>
                  <a:lnTo>
                    <a:pt x="2264283" y="246379"/>
                  </a:lnTo>
                  <a:lnTo>
                    <a:pt x="2252472" y="183260"/>
                  </a:lnTo>
                  <a:lnTo>
                    <a:pt x="2215896" y="121919"/>
                  </a:lnTo>
                  <a:lnTo>
                    <a:pt x="2187702" y="93598"/>
                  </a:lnTo>
                  <a:lnTo>
                    <a:pt x="2152777" y="67817"/>
                  </a:lnTo>
                  <a:lnTo>
                    <a:pt x="2110866" y="45212"/>
                  </a:lnTo>
                  <a:lnTo>
                    <a:pt x="2061590" y="26415"/>
                  </a:lnTo>
                  <a:lnTo>
                    <a:pt x="2004949" y="12191"/>
                  </a:lnTo>
                  <a:lnTo>
                    <a:pt x="1940687" y="3175"/>
                  </a:lnTo>
                  <a:lnTo>
                    <a:pt x="1868551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16623" y="4485132"/>
              <a:ext cx="707390" cy="415925"/>
            </a:xfrm>
            <a:custGeom>
              <a:avLst/>
              <a:gdLst/>
              <a:ahLst/>
              <a:cxnLst/>
              <a:rect l="l" t="t" r="r" b="b"/>
              <a:pathLst>
                <a:path w="707390" h="415925">
                  <a:moveTo>
                    <a:pt x="353441" y="0"/>
                  </a:moveTo>
                  <a:lnTo>
                    <a:pt x="296036" y="2666"/>
                  </a:lnTo>
                  <a:lnTo>
                    <a:pt x="241680" y="10540"/>
                  </a:lnTo>
                  <a:lnTo>
                    <a:pt x="191007" y="23240"/>
                  </a:lnTo>
                  <a:lnTo>
                    <a:pt x="144652" y="40131"/>
                  </a:lnTo>
                  <a:lnTo>
                    <a:pt x="103504" y="60832"/>
                  </a:lnTo>
                  <a:lnTo>
                    <a:pt x="68199" y="85089"/>
                  </a:lnTo>
                  <a:lnTo>
                    <a:pt x="39497" y="112267"/>
                  </a:lnTo>
                  <a:lnTo>
                    <a:pt x="4572" y="174116"/>
                  </a:lnTo>
                  <a:lnTo>
                    <a:pt x="0" y="207771"/>
                  </a:lnTo>
                  <a:lnTo>
                    <a:pt x="4572" y="241426"/>
                  </a:lnTo>
                  <a:lnTo>
                    <a:pt x="39497" y="303275"/>
                  </a:lnTo>
                  <a:lnTo>
                    <a:pt x="68199" y="330453"/>
                  </a:lnTo>
                  <a:lnTo>
                    <a:pt x="103504" y="354710"/>
                  </a:lnTo>
                  <a:lnTo>
                    <a:pt x="144652" y="375412"/>
                  </a:lnTo>
                  <a:lnTo>
                    <a:pt x="191007" y="392302"/>
                  </a:lnTo>
                  <a:lnTo>
                    <a:pt x="241680" y="405002"/>
                  </a:lnTo>
                  <a:lnTo>
                    <a:pt x="296036" y="412876"/>
                  </a:lnTo>
                  <a:lnTo>
                    <a:pt x="353441" y="415543"/>
                  </a:lnTo>
                  <a:lnTo>
                    <a:pt x="410845" y="412876"/>
                  </a:lnTo>
                  <a:lnTo>
                    <a:pt x="465200" y="405002"/>
                  </a:lnTo>
                  <a:lnTo>
                    <a:pt x="515874" y="392302"/>
                  </a:lnTo>
                  <a:lnTo>
                    <a:pt x="562228" y="375412"/>
                  </a:lnTo>
                  <a:lnTo>
                    <a:pt x="603376" y="354710"/>
                  </a:lnTo>
                  <a:lnTo>
                    <a:pt x="638682" y="330453"/>
                  </a:lnTo>
                  <a:lnTo>
                    <a:pt x="667384" y="303275"/>
                  </a:lnTo>
                  <a:lnTo>
                    <a:pt x="702309" y="241426"/>
                  </a:lnTo>
                  <a:lnTo>
                    <a:pt x="706881" y="207771"/>
                  </a:lnTo>
                  <a:lnTo>
                    <a:pt x="702309" y="174116"/>
                  </a:lnTo>
                  <a:lnTo>
                    <a:pt x="667384" y="112267"/>
                  </a:lnTo>
                  <a:lnTo>
                    <a:pt x="638682" y="85089"/>
                  </a:lnTo>
                  <a:lnTo>
                    <a:pt x="603376" y="60832"/>
                  </a:lnTo>
                  <a:lnTo>
                    <a:pt x="562228" y="40131"/>
                  </a:lnTo>
                  <a:lnTo>
                    <a:pt x="515874" y="23240"/>
                  </a:lnTo>
                  <a:lnTo>
                    <a:pt x="465200" y="10540"/>
                  </a:lnTo>
                  <a:lnTo>
                    <a:pt x="410845" y="2666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3867" y="4533900"/>
              <a:ext cx="617220" cy="324485"/>
            </a:xfrm>
            <a:custGeom>
              <a:avLst/>
              <a:gdLst/>
              <a:ahLst/>
              <a:cxnLst/>
              <a:rect l="l" t="t" r="r" b="b"/>
              <a:pathLst>
                <a:path w="617220" h="324485">
                  <a:moveTo>
                    <a:pt x="308609" y="0"/>
                  </a:moveTo>
                  <a:lnTo>
                    <a:pt x="246379" y="3301"/>
                  </a:lnTo>
                  <a:lnTo>
                    <a:pt x="188467" y="12700"/>
                  </a:lnTo>
                  <a:lnTo>
                    <a:pt x="136016" y="27686"/>
                  </a:lnTo>
                  <a:lnTo>
                    <a:pt x="90424" y="47498"/>
                  </a:lnTo>
                  <a:lnTo>
                    <a:pt x="52704" y="71374"/>
                  </a:lnTo>
                  <a:lnTo>
                    <a:pt x="24256" y="98933"/>
                  </a:lnTo>
                  <a:lnTo>
                    <a:pt x="0" y="162051"/>
                  </a:lnTo>
                  <a:lnTo>
                    <a:pt x="6223" y="194690"/>
                  </a:lnTo>
                  <a:lnTo>
                    <a:pt x="52704" y="252602"/>
                  </a:lnTo>
                  <a:lnTo>
                    <a:pt x="90424" y="276605"/>
                  </a:lnTo>
                  <a:lnTo>
                    <a:pt x="136016" y="296417"/>
                  </a:lnTo>
                  <a:lnTo>
                    <a:pt x="188467" y="311403"/>
                  </a:lnTo>
                  <a:lnTo>
                    <a:pt x="246379" y="320801"/>
                  </a:lnTo>
                  <a:lnTo>
                    <a:pt x="308609" y="324103"/>
                  </a:lnTo>
                  <a:lnTo>
                    <a:pt x="370839" y="320801"/>
                  </a:lnTo>
                  <a:lnTo>
                    <a:pt x="428751" y="311403"/>
                  </a:lnTo>
                  <a:lnTo>
                    <a:pt x="481202" y="296417"/>
                  </a:lnTo>
                  <a:lnTo>
                    <a:pt x="526796" y="276605"/>
                  </a:lnTo>
                  <a:lnTo>
                    <a:pt x="564514" y="252602"/>
                  </a:lnTo>
                  <a:lnTo>
                    <a:pt x="592962" y="225171"/>
                  </a:lnTo>
                  <a:lnTo>
                    <a:pt x="617220" y="162051"/>
                  </a:lnTo>
                  <a:lnTo>
                    <a:pt x="610997" y="129412"/>
                  </a:lnTo>
                  <a:lnTo>
                    <a:pt x="564514" y="71374"/>
                  </a:lnTo>
                  <a:lnTo>
                    <a:pt x="526796" y="47498"/>
                  </a:lnTo>
                  <a:lnTo>
                    <a:pt x="481202" y="27686"/>
                  </a:lnTo>
                  <a:lnTo>
                    <a:pt x="428751" y="12700"/>
                  </a:lnTo>
                  <a:lnTo>
                    <a:pt x="370839" y="3301"/>
                  </a:lnTo>
                  <a:lnTo>
                    <a:pt x="30860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16623" y="4692396"/>
              <a:ext cx="707390" cy="1016635"/>
            </a:xfrm>
            <a:custGeom>
              <a:avLst/>
              <a:gdLst/>
              <a:ahLst/>
              <a:cxnLst/>
              <a:rect l="l" t="t" r="r" b="b"/>
              <a:pathLst>
                <a:path w="707390" h="1016635">
                  <a:moveTo>
                    <a:pt x="706881" y="0"/>
                  </a:moveTo>
                  <a:lnTo>
                    <a:pt x="688975" y="65150"/>
                  </a:lnTo>
                  <a:lnTo>
                    <a:pt x="639064" y="121284"/>
                  </a:lnTo>
                  <a:lnTo>
                    <a:pt x="603884" y="145033"/>
                  </a:lnTo>
                  <a:lnTo>
                    <a:pt x="562991" y="165353"/>
                  </a:lnTo>
                  <a:lnTo>
                    <a:pt x="517144" y="181863"/>
                  </a:lnTo>
                  <a:lnTo>
                    <a:pt x="466851" y="194182"/>
                  </a:lnTo>
                  <a:lnTo>
                    <a:pt x="413003" y="201802"/>
                  </a:lnTo>
                  <a:lnTo>
                    <a:pt x="356361" y="204469"/>
                  </a:lnTo>
                  <a:lnTo>
                    <a:pt x="298069" y="201802"/>
                  </a:lnTo>
                  <a:lnTo>
                    <a:pt x="242950" y="194182"/>
                  </a:lnTo>
                  <a:lnTo>
                    <a:pt x="191770" y="181863"/>
                  </a:lnTo>
                  <a:lnTo>
                    <a:pt x="145033" y="165353"/>
                  </a:lnTo>
                  <a:lnTo>
                    <a:pt x="103631" y="145033"/>
                  </a:lnTo>
                  <a:lnTo>
                    <a:pt x="68199" y="121284"/>
                  </a:lnTo>
                  <a:lnTo>
                    <a:pt x="39370" y="94614"/>
                  </a:lnTo>
                  <a:lnTo>
                    <a:pt x="4572" y="33527"/>
                  </a:lnTo>
                  <a:lnTo>
                    <a:pt x="0" y="0"/>
                  </a:lnTo>
                  <a:lnTo>
                    <a:pt x="0" y="805814"/>
                  </a:lnTo>
                  <a:lnTo>
                    <a:pt x="18033" y="871601"/>
                  </a:lnTo>
                  <a:lnTo>
                    <a:pt x="68199" y="929258"/>
                  </a:lnTo>
                  <a:lnTo>
                    <a:pt x="103631" y="954024"/>
                  </a:lnTo>
                  <a:lnTo>
                    <a:pt x="145033" y="975232"/>
                  </a:lnTo>
                  <a:lnTo>
                    <a:pt x="191770" y="992504"/>
                  </a:lnTo>
                  <a:lnTo>
                    <a:pt x="242950" y="1005458"/>
                  </a:lnTo>
                  <a:lnTo>
                    <a:pt x="298069" y="1013587"/>
                  </a:lnTo>
                  <a:lnTo>
                    <a:pt x="356361" y="1016380"/>
                  </a:lnTo>
                  <a:lnTo>
                    <a:pt x="413003" y="1013587"/>
                  </a:lnTo>
                  <a:lnTo>
                    <a:pt x="466851" y="1005458"/>
                  </a:lnTo>
                  <a:lnTo>
                    <a:pt x="517144" y="992504"/>
                  </a:lnTo>
                  <a:lnTo>
                    <a:pt x="562991" y="975232"/>
                  </a:lnTo>
                  <a:lnTo>
                    <a:pt x="603884" y="954024"/>
                  </a:lnTo>
                  <a:lnTo>
                    <a:pt x="639064" y="929258"/>
                  </a:lnTo>
                  <a:lnTo>
                    <a:pt x="667639" y="901700"/>
                  </a:lnTo>
                  <a:lnTo>
                    <a:pt x="702309" y="839469"/>
                  </a:lnTo>
                  <a:lnTo>
                    <a:pt x="706881" y="805814"/>
                  </a:lnTo>
                  <a:lnTo>
                    <a:pt x="706881" y="0"/>
                  </a:lnTo>
                  <a:close/>
                </a:path>
              </a:pathLst>
            </a:custGeom>
            <a:solidFill>
              <a:srgbClr val="FCF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45223" y="4619244"/>
              <a:ext cx="255904" cy="152400"/>
            </a:xfrm>
            <a:custGeom>
              <a:avLst/>
              <a:gdLst/>
              <a:ahLst/>
              <a:cxnLst/>
              <a:rect l="l" t="t" r="r" b="b"/>
              <a:pathLst>
                <a:path w="255904" h="152400">
                  <a:moveTo>
                    <a:pt x="127761" y="0"/>
                  </a:moveTo>
                  <a:lnTo>
                    <a:pt x="77977" y="5968"/>
                  </a:lnTo>
                  <a:lnTo>
                    <a:pt x="37465" y="22351"/>
                  </a:lnTo>
                  <a:lnTo>
                    <a:pt x="10032" y="46608"/>
                  </a:lnTo>
                  <a:lnTo>
                    <a:pt x="0" y="76200"/>
                  </a:lnTo>
                  <a:lnTo>
                    <a:pt x="10032" y="105790"/>
                  </a:lnTo>
                  <a:lnTo>
                    <a:pt x="37465" y="130047"/>
                  </a:lnTo>
                  <a:lnTo>
                    <a:pt x="77977" y="146430"/>
                  </a:lnTo>
                  <a:lnTo>
                    <a:pt x="127761" y="152400"/>
                  </a:lnTo>
                  <a:lnTo>
                    <a:pt x="177546" y="146430"/>
                  </a:lnTo>
                  <a:lnTo>
                    <a:pt x="218058" y="130047"/>
                  </a:lnTo>
                  <a:lnTo>
                    <a:pt x="245491" y="105790"/>
                  </a:lnTo>
                  <a:lnTo>
                    <a:pt x="255524" y="76200"/>
                  </a:lnTo>
                  <a:lnTo>
                    <a:pt x="245491" y="46608"/>
                  </a:lnTo>
                  <a:lnTo>
                    <a:pt x="218058" y="22351"/>
                  </a:lnTo>
                  <a:lnTo>
                    <a:pt x="177546" y="5968"/>
                  </a:lnTo>
                  <a:lnTo>
                    <a:pt x="127761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6623" y="4692396"/>
              <a:ext cx="751331" cy="10424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7103" y="3415284"/>
              <a:ext cx="704088" cy="119329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547104" y="3950207"/>
              <a:ext cx="704215" cy="260350"/>
            </a:xfrm>
            <a:custGeom>
              <a:avLst/>
              <a:gdLst/>
              <a:ahLst/>
              <a:cxnLst/>
              <a:rect l="l" t="t" r="r" b="b"/>
              <a:pathLst>
                <a:path w="704215" h="260350">
                  <a:moveTo>
                    <a:pt x="703961" y="48387"/>
                  </a:moveTo>
                  <a:lnTo>
                    <a:pt x="702945" y="34925"/>
                  </a:lnTo>
                  <a:lnTo>
                    <a:pt x="700278" y="21971"/>
                  </a:lnTo>
                  <a:lnTo>
                    <a:pt x="696595" y="10160"/>
                  </a:lnTo>
                  <a:lnTo>
                    <a:pt x="692277" y="0"/>
                  </a:lnTo>
                  <a:lnTo>
                    <a:pt x="692277" y="48387"/>
                  </a:lnTo>
                  <a:lnTo>
                    <a:pt x="686435" y="81915"/>
                  </a:lnTo>
                  <a:lnTo>
                    <a:pt x="643636" y="142748"/>
                  </a:lnTo>
                  <a:lnTo>
                    <a:pt x="608965" y="169037"/>
                  </a:lnTo>
                  <a:lnTo>
                    <a:pt x="567436" y="191643"/>
                  </a:lnTo>
                  <a:lnTo>
                    <a:pt x="519938" y="210185"/>
                  </a:lnTo>
                  <a:lnTo>
                    <a:pt x="467868" y="224155"/>
                  </a:lnTo>
                  <a:lnTo>
                    <a:pt x="412369" y="232918"/>
                  </a:lnTo>
                  <a:lnTo>
                    <a:pt x="354838" y="235966"/>
                  </a:lnTo>
                  <a:lnTo>
                    <a:pt x="295656" y="232918"/>
                  </a:lnTo>
                  <a:lnTo>
                    <a:pt x="238887" y="224155"/>
                  </a:lnTo>
                  <a:lnTo>
                    <a:pt x="185801" y="210185"/>
                  </a:lnTo>
                  <a:lnTo>
                    <a:pt x="137541" y="191643"/>
                  </a:lnTo>
                  <a:lnTo>
                    <a:pt x="95491" y="169037"/>
                  </a:lnTo>
                  <a:lnTo>
                    <a:pt x="60566" y="142748"/>
                  </a:lnTo>
                  <a:lnTo>
                    <a:pt x="34163" y="113538"/>
                  </a:lnTo>
                  <a:lnTo>
                    <a:pt x="11684" y="48387"/>
                  </a:lnTo>
                  <a:lnTo>
                    <a:pt x="11684" y="0"/>
                  </a:lnTo>
                  <a:lnTo>
                    <a:pt x="7366" y="10160"/>
                  </a:lnTo>
                  <a:lnTo>
                    <a:pt x="3670" y="21971"/>
                  </a:lnTo>
                  <a:lnTo>
                    <a:pt x="1016" y="34925"/>
                  </a:lnTo>
                  <a:lnTo>
                    <a:pt x="0" y="48387"/>
                  </a:lnTo>
                  <a:lnTo>
                    <a:pt x="4572" y="82296"/>
                  </a:lnTo>
                  <a:lnTo>
                    <a:pt x="39243" y="144907"/>
                  </a:lnTo>
                  <a:lnTo>
                    <a:pt x="67945" y="172593"/>
                  </a:lnTo>
                  <a:lnTo>
                    <a:pt x="103251" y="197358"/>
                  </a:lnTo>
                  <a:lnTo>
                    <a:pt x="144526" y="218821"/>
                  </a:lnTo>
                  <a:lnTo>
                    <a:pt x="191008" y="236220"/>
                  </a:lnTo>
                  <a:lnTo>
                    <a:pt x="242062" y="249174"/>
                  </a:lnTo>
                  <a:lnTo>
                    <a:pt x="296926" y="257429"/>
                  </a:lnTo>
                  <a:lnTo>
                    <a:pt x="354838" y="260223"/>
                  </a:lnTo>
                  <a:lnTo>
                    <a:pt x="411353" y="257429"/>
                  </a:lnTo>
                  <a:lnTo>
                    <a:pt x="464947" y="249174"/>
                  </a:lnTo>
                  <a:lnTo>
                    <a:pt x="515493" y="235966"/>
                  </a:lnTo>
                  <a:lnTo>
                    <a:pt x="560705" y="218821"/>
                  </a:lnTo>
                  <a:lnTo>
                    <a:pt x="601472" y="197358"/>
                  </a:lnTo>
                  <a:lnTo>
                    <a:pt x="636397" y="172593"/>
                  </a:lnTo>
                  <a:lnTo>
                    <a:pt x="664845" y="144907"/>
                  </a:lnTo>
                  <a:lnTo>
                    <a:pt x="699389" y="82296"/>
                  </a:lnTo>
                  <a:lnTo>
                    <a:pt x="703961" y="48387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99608" y="4455998"/>
            <a:ext cx="51625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83754" y="5625845"/>
            <a:ext cx="51689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5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endParaRPr sz="3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21992" y="4515671"/>
            <a:ext cx="2162810" cy="782320"/>
            <a:chOff x="2221992" y="4515671"/>
            <a:chExt cx="2162810" cy="78232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21992" y="4515671"/>
              <a:ext cx="2162556" cy="78175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304288" y="4576572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60" h="647700">
                  <a:moveTo>
                    <a:pt x="1896110" y="0"/>
                  </a:moveTo>
                  <a:lnTo>
                    <a:pt x="107950" y="0"/>
                  </a:lnTo>
                  <a:lnTo>
                    <a:pt x="65912" y="8508"/>
                  </a:lnTo>
                  <a:lnTo>
                    <a:pt x="31623" y="31623"/>
                  </a:lnTo>
                  <a:lnTo>
                    <a:pt x="8509" y="65912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87"/>
                  </a:lnTo>
                  <a:lnTo>
                    <a:pt x="31623" y="616076"/>
                  </a:lnTo>
                  <a:lnTo>
                    <a:pt x="65912" y="639190"/>
                  </a:lnTo>
                  <a:lnTo>
                    <a:pt x="107950" y="647700"/>
                  </a:lnTo>
                  <a:lnTo>
                    <a:pt x="1896110" y="647700"/>
                  </a:lnTo>
                  <a:lnTo>
                    <a:pt x="1938147" y="639190"/>
                  </a:lnTo>
                  <a:lnTo>
                    <a:pt x="1972437" y="616076"/>
                  </a:lnTo>
                  <a:lnTo>
                    <a:pt x="1995551" y="581787"/>
                  </a:lnTo>
                  <a:lnTo>
                    <a:pt x="2004060" y="539750"/>
                  </a:lnTo>
                  <a:lnTo>
                    <a:pt x="2004060" y="107950"/>
                  </a:lnTo>
                  <a:lnTo>
                    <a:pt x="1995551" y="65912"/>
                  </a:lnTo>
                  <a:lnTo>
                    <a:pt x="1972437" y="31623"/>
                  </a:lnTo>
                  <a:lnTo>
                    <a:pt x="1938147" y="8508"/>
                  </a:lnTo>
                  <a:lnTo>
                    <a:pt x="1896110" y="0"/>
                  </a:lnTo>
                  <a:close/>
                </a:path>
              </a:pathLst>
            </a:custGeom>
            <a:solidFill>
              <a:srgbClr val="B876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05050" y="4577334"/>
              <a:ext cx="2004060" cy="647700"/>
            </a:xfrm>
            <a:custGeom>
              <a:avLst/>
              <a:gdLst/>
              <a:ahLst/>
              <a:cxnLst/>
              <a:rect l="l" t="t" r="r" b="b"/>
              <a:pathLst>
                <a:path w="2004060" h="647700">
                  <a:moveTo>
                    <a:pt x="0" y="107950"/>
                  </a:moveTo>
                  <a:lnTo>
                    <a:pt x="8508" y="65912"/>
                  </a:lnTo>
                  <a:lnTo>
                    <a:pt x="31623" y="31623"/>
                  </a:lnTo>
                  <a:lnTo>
                    <a:pt x="65912" y="8508"/>
                  </a:lnTo>
                  <a:lnTo>
                    <a:pt x="107950" y="0"/>
                  </a:lnTo>
                  <a:lnTo>
                    <a:pt x="1896110" y="0"/>
                  </a:lnTo>
                  <a:lnTo>
                    <a:pt x="1938147" y="8508"/>
                  </a:lnTo>
                  <a:lnTo>
                    <a:pt x="1972437" y="31623"/>
                  </a:lnTo>
                  <a:lnTo>
                    <a:pt x="1995551" y="65912"/>
                  </a:lnTo>
                  <a:lnTo>
                    <a:pt x="2004060" y="107950"/>
                  </a:lnTo>
                  <a:lnTo>
                    <a:pt x="2004060" y="539750"/>
                  </a:lnTo>
                  <a:lnTo>
                    <a:pt x="1995551" y="581787"/>
                  </a:lnTo>
                  <a:lnTo>
                    <a:pt x="1972437" y="616076"/>
                  </a:lnTo>
                  <a:lnTo>
                    <a:pt x="1938147" y="639190"/>
                  </a:lnTo>
                  <a:lnTo>
                    <a:pt x="1896110" y="647700"/>
                  </a:lnTo>
                  <a:lnTo>
                    <a:pt x="107950" y="647700"/>
                  </a:lnTo>
                  <a:lnTo>
                    <a:pt x="65912" y="639190"/>
                  </a:lnTo>
                  <a:lnTo>
                    <a:pt x="31623" y="616076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13405" y="4666869"/>
            <a:ext cx="1360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i="1"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b="1" i="1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ch(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sz="2400" b="1" i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27819" y="5643431"/>
            <a:ext cx="2691765" cy="782320"/>
            <a:chOff x="9227819" y="5643431"/>
            <a:chExt cx="2691765" cy="782320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27819" y="5643431"/>
              <a:ext cx="2691383" cy="78175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316211" y="5705855"/>
              <a:ext cx="2520950" cy="647700"/>
            </a:xfrm>
            <a:custGeom>
              <a:avLst/>
              <a:gdLst/>
              <a:ahLst/>
              <a:cxnLst/>
              <a:rect l="l" t="t" r="r" b="b"/>
              <a:pathLst>
                <a:path w="2520950" h="647700">
                  <a:moveTo>
                    <a:pt x="2412492" y="0"/>
                  </a:moveTo>
                  <a:lnTo>
                    <a:pt x="107950" y="0"/>
                  </a:lnTo>
                  <a:lnTo>
                    <a:pt x="65913" y="8509"/>
                  </a:lnTo>
                  <a:lnTo>
                    <a:pt x="31623" y="31623"/>
                  </a:lnTo>
                  <a:lnTo>
                    <a:pt x="8509" y="65913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509" y="581787"/>
                  </a:lnTo>
                  <a:lnTo>
                    <a:pt x="31623" y="616077"/>
                  </a:lnTo>
                  <a:lnTo>
                    <a:pt x="65913" y="639191"/>
                  </a:lnTo>
                  <a:lnTo>
                    <a:pt x="107950" y="647700"/>
                  </a:lnTo>
                  <a:lnTo>
                    <a:pt x="2412492" y="647700"/>
                  </a:lnTo>
                  <a:lnTo>
                    <a:pt x="2454529" y="639191"/>
                  </a:lnTo>
                  <a:lnTo>
                    <a:pt x="2488819" y="616077"/>
                  </a:lnTo>
                  <a:lnTo>
                    <a:pt x="2511933" y="581787"/>
                  </a:lnTo>
                  <a:lnTo>
                    <a:pt x="2520442" y="539750"/>
                  </a:lnTo>
                  <a:lnTo>
                    <a:pt x="2520442" y="107950"/>
                  </a:lnTo>
                  <a:lnTo>
                    <a:pt x="2511933" y="65913"/>
                  </a:lnTo>
                  <a:lnTo>
                    <a:pt x="2488819" y="31623"/>
                  </a:lnTo>
                  <a:lnTo>
                    <a:pt x="2454529" y="8509"/>
                  </a:lnTo>
                  <a:lnTo>
                    <a:pt x="2412492" y="0"/>
                  </a:lnTo>
                  <a:close/>
                </a:path>
              </a:pathLst>
            </a:custGeom>
            <a:solidFill>
              <a:srgbClr val="4F5F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16973" y="5706617"/>
              <a:ext cx="2520950" cy="647700"/>
            </a:xfrm>
            <a:custGeom>
              <a:avLst/>
              <a:gdLst/>
              <a:ahLst/>
              <a:cxnLst/>
              <a:rect l="l" t="t" r="r" b="b"/>
              <a:pathLst>
                <a:path w="2520950" h="647700">
                  <a:moveTo>
                    <a:pt x="0" y="107950"/>
                  </a:moveTo>
                  <a:lnTo>
                    <a:pt x="8508" y="65912"/>
                  </a:lnTo>
                  <a:lnTo>
                    <a:pt x="31623" y="31623"/>
                  </a:lnTo>
                  <a:lnTo>
                    <a:pt x="65912" y="8509"/>
                  </a:lnTo>
                  <a:lnTo>
                    <a:pt x="107950" y="0"/>
                  </a:lnTo>
                  <a:lnTo>
                    <a:pt x="2412492" y="0"/>
                  </a:lnTo>
                  <a:lnTo>
                    <a:pt x="2454529" y="8509"/>
                  </a:lnTo>
                  <a:lnTo>
                    <a:pt x="2488819" y="31623"/>
                  </a:lnTo>
                  <a:lnTo>
                    <a:pt x="2511932" y="65912"/>
                  </a:lnTo>
                  <a:lnTo>
                    <a:pt x="2520442" y="107950"/>
                  </a:lnTo>
                  <a:lnTo>
                    <a:pt x="2520442" y="539750"/>
                  </a:lnTo>
                  <a:lnTo>
                    <a:pt x="2511932" y="581787"/>
                  </a:lnTo>
                  <a:lnTo>
                    <a:pt x="2488819" y="616077"/>
                  </a:lnTo>
                  <a:lnTo>
                    <a:pt x="2454529" y="639191"/>
                  </a:lnTo>
                  <a:lnTo>
                    <a:pt x="2412492" y="647700"/>
                  </a:lnTo>
                  <a:lnTo>
                    <a:pt x="107950" y="647700"/>
                  </a:lnTo>
                  <a:lnTo>
                    <a:pt x="65912" y="639191"/>
                  </a:lnTo>
                  <a:lnTo>
                    <a:pt x="31623" y="616077"/>
                  </a:lnTo>
                  <a:lnTo>
                    <a:pt x="8508" y="581787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494266" y="5795009"/>
            <a:ext cx="2143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XMLHttpRequest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1836145" y="5545073"/>
            <a:ext cx="399415" cy="1047115"/>
          </a:xfrm>
          <a:custGeom>
            <a:avLst/>
            <a:gdLst/>
            <a:ahLst/>
            <a:cxnLst/>
            <a:rect l="l" t="t" r="r" b="b"/>
            <a:pathLst>
              <a:path w="399415" h="1047115">
                <a:moveTo>
                  <a:pt x="0" y="1046606"/>
                </a:moveTo>
                <a:lnTo>
                  <a:pt x="77597" y="1043939"/>
                </a:lnTo>
                <a:lnTo>
                  <a:pt x="141097" y="1036827"/>
                </a:lnTo>
                <a:lnTo>
                  <a:pt x="183769" y="1026287"/>
                </a:lnTo>
                <a:lnTo>
                  <a:pt x="199389" y="1013460"/>
                </a:lnTo>
                <a:lnTo>
                  <a:pt x="199389" y="556513"/>
                </a:lnTo>
                <a:lnTo>
                  <a:pt x="215137" y="543560"/>
                </a:lnTo>
                <a:lnTo>
                  <a:pt x="257809" y="533018"/>
                </a:lnTo>
                <a:lnTo>
                  <a:pt x="321309" y="525906"/>
                </a:lnTo>
                <a:lnTo>
                  <a:pt x="398906" y="523239"/>
                </a:lnTo>
                <a:lnTo>
                  <a:pt x="321309" y="520700"/>
                </a:lnTo>
                <a:lnTo>
                  <a:pt x="257809" y="513588"/>
                </a:lnTo>
                <a:lnTo>
                  <a:pt x="215137" y="503047"/>
                </a:lnTo>
                <a:lnTo>
                  <a:pt x="199389" y="490092"/>
                </a:lnTo>
                <a:lnTo>
                  <a:pt x="199389" y="33147"/>
                </a:lnTo>
                <a:lnTo>
                  <a:pt x="183769" y="20320"/>
                </a:lnTo>
                <a:lnTo>
                  <a:pt x="141097" y="9778"/>
                </a:lnTo>
                <a:lnTo>
                  <a:pt x="77597" y="2666"/>
                </a:lnTo>
                <a:lnTo>
                  <a:pt x="0" y="0"/>
                </a:lnTo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2531979" y="5169484"/>
            <a:ext cx="417766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Th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H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tp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C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li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n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</a:t>
            </a:r>
            <a:r>
              <a:rPr sz="2400" i="1" spc="-1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12700" marR="5080" indent="5080" algn="ctr">
              <a:lnSpc>
                <a:spcPct val="100000"/>
              </a:lnSpc>
              <a:spcBef>
                <a:spcPts val="5"/>
              </a:spcBef>
            </a:pPr>
            <a:r>
              <a:rPr sz="2400" b="1" i="1" spc="-20" dirty="0">
                <a:solidFill>
                  <a:srgbClr val="5F5F5F"/>
                </a:solidFill>
                <a:latin typeface="Calibri"/>
                <a:cs typeface="Calibri"/>
              </a:rPr>
              <a:t>‘@angular/common/http’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offers 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simplified client 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HTTP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API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for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Angular</a:t>
            </a: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applications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rests</a:t>
            </a:r>
            <a:r>
              <a:rPr sz="2400" i="1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sz="2400" i="1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XMLHttpRequest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interface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36497" y="8254745"/>
            <a:ext cx="16421100" cy="865505"/>
          </a:xfrm>
          <a:custGeom>
            <a:avLst/>
            <a:gdLst/>
            <a:ahLst/>
            <a:cxnLst/>
            <a:rect l="l" t="t" r="r" b="b"/>
            <a:pathLst>
              <a:path w="16421100" h="865504">
                <a:moveTo>
                  <a:pt x="0" y="144271"/>
                </a:moveTo>
                <a:lnTo>
                  <a:pt x="7340" y="98678"/>
                </a:lnTo>
                <a:lnTo>
                  <a:pt x="27787" y="59054"/>
                </a:lnTo>
                <a:lnTo>
                  <a:pt x="58966" y="27812"/>
                </a:lnTo>
                <a:lnTo>
                  <a:pt x="98501" y="7365"/>
                </a:lnTo>
                <a:lnTo>
                  <a:pt x="144030" y="0"/>
                </a:lnTo>
                <a:lnTo>
                  <a:pt x="16277082" y="0"/>
                </a:lnTo>
                <a:lnTo>
                  <a:pt x="16322548" y="7365"/>
                </a:lnTo>
                <a:lnTo>
                  <a:pt x="16362171" y="27812"/>
                </a:lnTo>
                <a:lnTo>
                  <a:pt x="16393287" y="59054"/>
                </a:lnTo>
                <a:lnTo>
                  <a:pt x="16413734" y="98678"/>
                </a:lnTo>
                <a:lnTo>
                  <a:pt x="16421100" y="144271"/>
                </a:lnTo>
                <a:lnTo>
                  <a:pt x="16421100" y="721232"/>
                </a:lnTo>
                <a:lnTo>
                  <a:pt x="16413734" y="766851"/>
                </a:lnTo>
                <a:lnTo>
                  <a:pt x="16393287" y="806449"/>
                </a:lnTo>
                <a:lnTo>
                  <a:pt x="16362171" y="837679"/>
                </a:lnTo>
                <a:lnTo>
                  <a:pt x="16322548" y="858151"/>
                </a:lnTo>
                <a:lnTo>
                  <a:pt x="16277082" y="865504"/>
                </a:lnTo>
                <a:lnTo>
                  <a:pt x="144030" y="865504"/>
                </a:lnTo>
                <a:lnTo>
                  <a:pt x="98501" y="858151"/>
                </a:lnTo>
                <a:lnTo>
                  <a:pt x="58966" y="837679"/>
                </a:lnTo>
                <a:lnTo>
                  <a:pt x="27787" y="806449"/>
                </a:lnTo>
                <a:lnTo>
                  <a:pt x="7340" y="766851"/>
                </a:lnTo>
                <a:lnTo>
                  <a:pt x="0" y="721232"/>
                </a:lnTo>
                <a:lnTo>
                  <a:pt x="0" y="144271"/>
                </a:lnTo>
                <a:close/>
              </a:path>
            </a:pathLst>
          </a:custGeom>
          <a:ln w="28955">
            <a:solidFill>
              <a:srgbClr val="79B08E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17091" y="8453119"/>
            <a:ext cx="14930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Modern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browsers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support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two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different</a:t>
            </a:r>
            <a:r>
              <a:rPr sz="240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APIs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making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HTTP</a:t>
            </a:r>
            <a:r>
              <a:rPr sz="2400" spc="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requests: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XMLHttpRequest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interface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the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fetch()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3" name="object 4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49174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Setup</a:t>
            </a:r>
            <a:r>
              <a:rPr sz="5600" spc="-180" dirty="0"/>
              <a:t> </a:t>
            </a:r>
            <a:r>
              <a:rPr sz="5600" dirty="0"/>
              <a:t>HttpClient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6615683" y="2439923"/>
            <a:ext cx="10896600" cy="6064250"/>
            <a:chOff x="6615683" y="2439923"/>
            <a:chExt cx="10896600" cy="6064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683" y="2439923"/>
              <a:ext cx="10896600" cy="6063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8083" y="2545079"/>
              <a:ext cx="10587228" cy="58491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7995" y="6708647"/>
              <a:ext cx="2043683" cy="3764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34477" y="6753605"/>
              <a:ext cx="1903730" cy="236220"/>
            </a:xfrm>
            <a:custGeom>
              <a:avLst/>
              <a:gdLst/>
              <a:ahLst/>
              <a:cxnLst/>
              <a:rect l="l" t="t" r="r" b="b"/>
              <a:pathLst>
                <a:path w="1903729" h="236220">
                  <a:moveTo>
                    <a:pt x="0" y="236220"/>
                  </a:moveTo>
                  <a:lnTo>
                    <a:pt x="1903222" y="236220"/>
                  </a:lnTo>
                  <a:lnTo>
                    <a:pt x="1903222" y="0"/>
                  </a:ln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9311" y="4379975"/>
              <a:ext cx="5686044" cy="428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305793" y="4424933"/>
              <a:ext cx="5546090" cy="289560"/>
            </a:xfrm>
            <a:custGeom>
              <a:avLst/>
              <a:gdLst/>
              <a:ahLst/>
              <a:cxnLst/>
              <a:rect l="l" t="t" r="r" b="b"/>
              <a:pathLst>
                <a:path w="5546090" h="289560">
                  <a:moveTo>
                    <a:pt x="0" y="289306"/>
                  </a:moveTo>
                  <a:lnTo>
                    <a:pt x="5545582" y="289306"/>
                  </a:lnTo>
                  <a:lnTo>
                    <a:pt x="5545582" y="0"/>
                  </a:lnTo>
                  <a:lnTo>
                    <a:pt x="0" y="0"/>
                  </a:lnTo>
                  <a:lnTo>
                    <a:pt x="0" y="28930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33500" y="4270411"/>
            <a:ext cx="4601210" cy="2685415"/>
            <a:chOff x="1333500" y="4270411"/>
            <a:chExt cx="4601210" cy="268541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3500" y="4270411"/>
              <a:ext cx="4600956" cy="26851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38655" y="4351020"/>
              <a:ext cx="4394835" cy="2522220"/>
            </a:xfrm>
            <a:custGeom>
              <a:avLst/>
              <a:gdLst/>
              <a:ahLst/>
              <a:cxnLst/>
              <a:rect l="l" t="t" r="r" b="b"/>
              <a:pathLst>
                <a:path w="4394835" h="2522220">
                  <a:moveTo>
                    <a:pt x="3974465" y="0"/>
                  </a:moveTo>
                  <a:lnTo>
                    <a:pt x="420243" y="0"/>
                  </a:lnTo>
                  <a:lnTo>
                    <a:pt x="371220" y="2793"/>
                  </a:lnTo>
                  <a:lnTo>
                    <a:pt x="323850" y="11049"/>
                  </a:lnTo>
                  <a:lnTo>
                    <a:pt x="278511" y="24510"/>
                  </a:lnTo>
                  <a:lnTo>
                    <a:pt x="235457" y="42671"/>
                  </a:lnTo>
                  <a:lnTo>
                    <a:pt x="194944" y="65404"/>
                  </a:lnTo>
                  <a:lnTo>
                    <a:pt x="157353" y="92328"/>
                  </a:lnTo>
                  <a:lnTo>
                    <a:pt x="123062" y="123062"/>
                  </a:lnTo>
                  <a:lnTo>
                    <a:pt x="92328" y="157479"/>
                  </a:lnTo>
                  <a:lnTo>
                    <a:pt x="65405" y="194944"/>
                  </a:lnTo>
                  <a:lnTo>
                    <a:pt x="42671" y="235457"/>
                  </a:lnTo>
                  <a:lnTo>
                    <a:pt x="24510" y="278510"/>
                  </a:lnTo>
                  <a:lnTo>
                    <a:pt x="11049" y="323976"/>
                  </a:lnTo>
                  <a:lnTo>
                    <a:pt x="2793" y="371347"/>
                  </a:lnTo>
                  <a:lnTo>
                    <a:pt x="0" y="420369"/>
                  </a:lnTo>
                  <a:lnTo>
                    <a:pt x="0" y="2101595"/>
                  </a:lnTo>
                  <a:lnTo>
                    <a:pt x="2793" y="2150617"/>
                  </a:lnTo>
                  <a:lnTo>
                    <a:pt x="11049" y="2197989"/>
                  </a:lnTo>
                  <a:lnTo>
                    <a:pt x="24510" y="2243454"/>
                  </a:lnTo>
                  <a:lnTo>
                    <a:pt x="42671" y="2286507"/>
                  </a:lnTo>
                  <a:lnTo>
                    <a:pt x="65405" y="2327020"/>
                  </a:lnTo>
                  <a:lnTo>
                    <a:pt x="92328" y="2364485"/>
                  </a:lnTo>
                  <a:lnTo>
                    <a:pt x="123062" y="2398903"/>
                  </a:lnTo>
                  <a:lnTo>
                    <a:pt x="157353" y="2429637"/>
                  </a:lnTo>
                  <a:lnTo>
                    <a:pt x="194944" y="2456560"/>
                  </a:lnTo>
                  <a:lnTo>
                    <a:pt x="235457" y="2479293"/>
                  </a:lnTo>
                  <a:lnTo>
                    <a:pt x="278511" y="2497454"/>
                  </a:lnTo>
                  <a:lnTo>
                    <a:pt x="323850" y="2510916"/>
                  </a:lnTo>
                  <a:lnTo>
                    <a:pt x="371220" y="2519171"/>
                  </a:lnTo>
                  <a:lnTo>
                    <a:pt x="420243" y="2521966"/>
                  </a:lnTo>
                  <a:lnTo>
                    <a:pt x="3974465" y="2521966"/>
                  </a:lnTo>
                  <a:lnTo>
                    <a:pt x="4023486" y="2519171"/>
                  </a:lnTo>
                  <a:lnTo>
                    <a:pt x="4070857" y="2510916"/>
                  </a:lnTo>
                  <a:lnTo>
                    <a:pt x="4116197" y="2497454"/>
                  </a:lnTo>
                  <a:lnTo>
                    <a:pt x="4159250" y="2479293"/>
                  </a:lnTo>
                  <a:lnTo>
                    <a:pt x="4199763" y="2456560"/>
                  </a:lnTo>
                  <a:lnTo>
                    <a:pt x="4237355" y="2429637"/>
                  </a:lnTo>
                  <a:lnTo>
                    <a:pt x="4271645" y="2398903"/>
                  </a:lnTo>
                  <a:lnTo>
                    <a:pt x="4302379" y="2364485"/>
                  </a:lnTo>
                  <a:lnTo>
                    <a:pt x="4329303" y="2327020"/>
                  </a:lnTo>
                  <a:lnTo>
                    <a:pt x="4352035" y="2286507"/>
                  </a:lnTo>
                  <a:lnTo>
                    <a:pt x="4370197" y="2243454"/>
                  </a:lnTo>
                  <a:lnTo>
                    <a:pt x="4383658" y="2197989"/>
                  </a:lnTo>
                  <a:lnTo>
                    <a:pt x="4391914" y="2150617"/>
                  </a:lnTo>
                  <a:lnTo>
                    <a:pt x="4394708" y="2101595"/>
                  </a:lnTo>
                  <a:lnTo>
                    <a:pt x="4394708" y="420369"/>
                  </a:lnTo>
                  <a:lnTo>
                    <a:pt x="4391914" y="371347"/>
                  </a:lnTo>
                  <a:lnTo>
                    <a:pt x="4383658" y="323976"/>
                  </a:lnTo>
                  <a:lnTo>
                    <a:pt x="4370197" y="278510"/>
                  </a:lnTo>
                  <a:lnTo>
                    <a:pt x="4352035" y="235457"/>
                  </a:lnTo>
                  <a:lnTo>
                    <a:pt x="4329303" y="194944"/>
                  </a:lnTo>
                  <a:lnTo>
                    <a:pt x="4302379" y="157479"/>
                  </a:lnTo>
                  <a:lnTo>
                    <a:pt x="4271645" y="123062"/>
                  </a:lnTo>
                  <a:lnTo>
                    <a:pt x="4237355" y="92328"/>
                  </a:lnTo>
                  <a:lnTo>
                    <a:pt x="4199763" y="65404"/>
                  </a:lnTo>
                  <a:lnTo>
                    <a:pt x="4159250" y="42671"/>
                  </a:lnTo>
                  <a:lnTo>
                    <a:pt x="4116197" y="24510"/>
                  </a:lnTo>
                  <a:lnTo>
                    <a:pt x="4070857" y="11049"/>
                  </a:lnTo>
                  <a:lnTo>
                    <a:pt x="4023486" y="2793"/>
                  </a:lnTo>
                  <a:lnTo>
                    <a:pt x="3974465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39418" y="4351782"/>
              <a:ext cx="4394835" cy="2522220"/>
            </a:xfrm>
            <a:custGeom>
              <a:avLst/>
              <a:gdLst/>
              <a:ahLst/>
              <a:cxnLst/>
              <a:rect l="l" t="t" r="r" b="b"/>
              <a:pathLst>
                <a:path w="4394835" h="2522220">
                  <a:moveTo>
                    <a:pt x="0" y="420369"/>
                  </a:moveTo>
                  <a:lnTo>
                    <a:pt x="2793" y="371347"/>
                  </a:lnTo>
                  <a:lnTo>
                    <a:pt x="11048" y="323976"/>
                  </a:lnTo>
                  <a:lnTo>
                    <a:pt x="24510" y="278510"/>
                  </a:lnTo>
                  <a:lnTo>
                    <a:pt x="42671" y="235457"/>
                  </a:lnTo>
                  <a:lnTo>
                    <a:pt x="65404" y="194944"/>
                  </a:lnTo>
                  <a:lnTo>
                    <a:pt x="92328" y="157479"/>
                  </a:lnTo>
                  <a:lnTo>
                    <a:pt x="123062" y="123062"/>
                  </a:lnTo>
                  <a:lnTo>
                    <a:pt x="157353" y="92328"/>
                  </a:lnTo>
                  <a:lnTo>
                    <a:pt x="194944" y="65404"/>
                  </a:lnTo>
                  <a:lnTo>
                    <a:pt x="235457" y="42671"/>
                  </a:lnTo>
                  <a:lnTo>
                    <a:pt x="278511" y="24510"/>
                  </a:lnTo>
                  <a:lnTo>
                    <a:pt x="323850" y="11048"/>
                  </a:lnTo>
                  <a:lnTo>
                    <a:pt x="371220" y="2793"/>
                  </a:lnTo>
                  <a:lnTo>
                    <a:pt x="420243" y="0"/>
                  </a:lnTo>
                  <a:lnTo>
                    <a:pt x="3974465" y="0"/>
                  </a:lnTo>
                  <a:lnTo>
                    <a:pt x="4023486" y="2793"/>
                  </a:lnTo>
                  <a:lnTo>
                    <a:pt x="4070857" y="11048"/>
                  </a:lnTo>
                  <a:lnTo>
                    <a:pt x="4116197" y="24510"/>
                  </a:lnTo>
                  <a:lnTo>
                    <a:pt x="4159250" y="42671"/>
                  </a:lnTo>
                  <a:lnTo>
                    <a:pt x="4199762" y="65404"/>
                  </a:lnTo>
                  <a:lnTo>
                    <a:pt x="4237355" y="92328"/>
                  </a:lnTo>
                  <a:lnTo>
                    <a:pt x="4271645" y="123062"/>
                  </a:lnTo>
                  <a:lnTo>
                    <a:pt x="4302379" y="157479"/>
                  </a:lnTo>
                  <a:lnTo>
                    <a:pt x="4329303" y="194944"/>
                  </a:lnTo>
                  <a:lnTo>
                    <a:pt x="4352035" y="235457"/>
                  </a:lnTo>
                  <a:lnTo>
                    <a:pt x="4370197" y="278510"/>
                  </a:lnTo>
                  <a:lnTo>
                    <a:pt x="4383658" y="323976"/>
                  </a:lnTo>
                  <a:lnTo>
                    <a:pt x="4391914" y="371347"/>
                  </a:lnTo>
                  <a:lnTo>
                    <a:pt x="4394708" y="420369"/>
                  </a:lnTo>
                  <a:lnTo>
                    <a:pt x="4394708" y="2101595"/>
                  </a:lnTo>
                  <a:lnTo>
                    <a:pt x="4391914" y="2150617"/>
                  </a:lnTo>
                  <a:lnTo>
                    <a:pt x="4383658" y="2197989"/>
                  </a:lnTo>
                  <a:lnTo>
                    <a:pt x="4370197" y="2243454"/>
                  </a:lnTo>
                  <a:lnTo>
                    <a:pt x="4352035" y="2286507"/>
                  </a:lnTo>
                  <a:lnTo>
                    <a:pt x="4329303" y="2327020"/>
                  </a:lnTo>
                  <a:lnTo>
                    <a:pt x="4302379" y="2364485"/>
                  </a:lnTo>
                  <a:lnTo>
                    <a:pt x="4271645" y="2398903"/>
                  </a:lnTo>
                  <a:lnTo>
                    <a:pt x="4237355" y="2429637"/>
                  </a:lnTo>
                  <a:lnTo>
                    <a:pt x="4199762" y="2456560"/>
                  </a:lnTo>
                  <a:lnTo>
                    <a:pt x="4159250" y="2479293"/>
                  </a:lnTo>
                  <a:lnTo>
                    <a:pt x="4116197" y="2497454"/>
                  </a:lnTo>
                  <a:lnTo>
                    <a:pt x="4070857" y="2510916"/>
                  </a:lnTo>
                  <a:lnTo>
                    <a:pt x="4023486" y="2519171"/>
                  </a:lnTo>
                  <a:lnTo>
                    <a:pt x="3974465" y="2521966"/>
                  </a:lnTo>
                  <a:lnTo>
                    <a:pt x="420243" y="2521966"/>
                  </a:lnTo>
                  <a:lnTo>
                    <a:pt x="371220" y="2519171"/>
                  </a:lnTo>
                  <a:lnTo>
                    <a:pt x="323850" y="2510916"/>
                  </a:lnTo>
                  <a:lnTo>
                    <a:pt x="278511" y="2497454"/>
                  </a:lnTo>
                  <a:lnTo>
                    <a:pt x="235457" y="2479293"/>
                  </a:lnTo>
                  <a:lnTo>
                    <a:pt x="194944" y="2456560"/>
                  </a:lnTo>
                  <a:lnTo>
                    <a:pt x="157353" y="2429637"/>
                  </a:lnTo>
                  <a:lnTo>
                    <a:pt x="123062" y="2398903"/>
                  </a:lnTo>
                  <a:lnTo>
                    <a:pt x="92328" y="2364485"/>
                  </a:lnTo>
                  <a:lnTo>
                    <a:pt x="65404" y="2327020"/>
                  </a:lnTo>
                  <a:lnTo>
                    <a:pt x="42671" y="2286507"/>
                  </a:lnTo>
                  <a:lnTo>
                    <a:pt x="24510" y="2243454"/>
                  </a:lnTo>
                  <a:lnTo>
                    <a:pt x="11048" y="2197989"/>
                  </a:lnTo>
                  <a:lnTo>
                    <a:pt x="2793" y="2150617"/>
                  </a:lnTo>
                  <a:lnTo>
                    <a:pt x="0" y="2101595"/>
                  </a:lnTo>
                  <a:lnTo>
                    <a:pt x="0" y="42036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43836" y="4828413"/>
            <a:ext cx="379285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080" algn="ctr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you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HttpClient,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import </a:t>
            </a:r>
            <a:r>
              <a:rPr sz="2400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HttpClientModule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 the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app.module.ts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4733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Setup</a:t>
            </a:r>
            <a:r>
              <a:rPr sz="5600" spc="-114" dirty="0"/>
              <a:t> </a:t>
            </a:r>
            <a:r>
              <a:rPr sz="5600" dirty="0"/>
              <a:t>HttpClient</a:t>
            </a:r>
            <a:r>
              <a:rPr sz="5600" spc="-140" dirty="0"/>
              <a:t> </a:t>
            </a:r>
            <a:r>
              <a:rPr sz="5600" dirty="0"/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816863" y="2439923"/>
            <a:ext cx="16695419" cy="6064250"/>
            <a:chOff x="816863" y="2439923"/>
            <a:chExt cx="16695419" cy="6064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5684" y="2439923"/>
              <a:ext cx="10896600" cy="6063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8084" y="2545079"/>
              <a:ext cx="10587228" cy="58491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7995" y="6708647"/>
              <a:ext cx="2043683" cy="3764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32954" y="6753605"/>
              <a:ext cx="1905000" cy="236220"/>
            </a:xfrm>
            <a:custGeom>
              <a:avLst/>
              <a:gdLst/>
              <a:ahLst/>
              <a:cxnLst/>
              <a:rect l="l" t="t" r="r" b="b"/>
              <a:pathLst>
                <a:path w="1905000" h="236220">
                  <a:moveTo>
                    <a:pt x="0" y="236220"/>
                  </a:moveTo>
                  <a:lnTo>
                    <a:pt x="1904746" y="236220"/>
                  </a:lnTo>
                  <a:lnTo>
                    <a:pt x="1904746" y="0"/>
                  </a:lnTo>
                  <a:lnTo>
                    <a:pt x="0" y="0"/>
                  </a:lnTo>
                  <a:lnTo>
                    <a:pt x="0" y="236220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59311" y="4379975"/>
              <a:ext cx="5686044" cy="428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305794" y="4424933"/>
              <a:ext cx="5546090" cy="289560"/>
            </a:xfrm>
            <a:custGeom>
              <a:avLst/>
              <a:gdLst/>
              <a:ahLst/>
              <a:cxnLst/>
              <a:rect l="l" t="t" r="r" b="b"/>
              <a:pathLst>
                <a:path w="5546090" h="289560">
                  <a:moveTo>
                    <a:pt x="0" y="289306"/>
                  </a:moveTo>
                  <a:lnTo>
                    <a:pt x="5545582" y="289306"/>
                  </a:lnTo>
                  <a:lnTo>
                    <a:pt x="5545582" y="0"/>
                  </a:lnTo>
                  <a:lnTo>
                    <a:pt x="0" y="0"/>
                  </a:lnTo>
                  <a:lnTo>
                    <a:pt x="0" y="28930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6863" y="2697689"/>
              <a:ext cx="5775960" cy="55486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32687" y="2805683"/>
              <a:ext cx="5547360" cy="5330825"/>
            </a:xfrm>
            <a:custGeom>
              <a:avLst/>
              <a:gdLst/>
              <a:ahLst/>
              <a:cxnLst/>
              <a:rect l="l" t="t" r="r" b="b"/>
              <a:pathLst>
                <a:path w="5547360" h="5330825">
                  <a:moveTo>
                    <a:pt x="4659122" y="0"/>
                  </a:moveTo>
                  <a:lnTo>
                    <a:pt x="888238" y="0"/>
                  </a:lnTo>
                  <a:lnTo>
                    <a:pt x="839469" y="1270"/>
                  </a:lnTo>
                  <a:lnTo>
                    <a:pt x="791463" y="5207"/>
                  </a:lnTo>
                  <a:lnTo>
                    <a:pt x="744093" y="11684"/>
                  </a:lnTo>
                  <a:lnTo>
                    <a:pt x="697738" y="20447"/>
                  </a:lnTo>
                  <a:lnTo>
                    <a:pt x="652145" y="31750"/>
                  </a:lnTo>
                  <a:lnTo>
                    <a:pt x="607441" y="45339"/>
                  </a:lnTo>
                  <a:lnTo>
                    <a:pt x="563880" y="61087"/>
                  </a:lnTo>
                  <a:lnTo>
                    <a:pt x="521334" y="79121"/>
                  </a:lnTo>
                  <a:lnTo>
                    <a:pt x="480059" y="99187"/>
                  </a:lnTo>
                  <a:lnTo>
                    <a:pt x="439928" y="121285"/>
                  </a:lnTo>
                  <a:lnTo>
                    <a:pt x="401066" y="145415"/>
                  </a:lnTo>
                  <a:lnTo>
                    <a:pt x="363600" y="171450"/>
                  </a:lnTo>
                  <a:lnTo>
                    <a:pt x="327621" y="199263"/>
                  </a:lnTo>
                  <a:lnTo>
                    <a:pt x="293090" y="228854"/>
                  </a:lnTo>
                  <a:lnTo>
                    <a:pt x="260146" y="260223"/>
                  </a:lnTo>
                  <a:lnTo>
                    <a:pt x="228828" y="293116"/>
                  </a:lnTo>
                  <a:lnTo>
                    <a:pt x="199212" y="327660"/>
                  </a:lnTo>
                  <a:lnTo>
                    <a:pt x="171361" y="363727"/>
                  </a:lnTo>
                  <a:lnTo>
                    <a:pt x="145364" y="401193"/>
                  </a:lnTo>
                  <a:lnTo>
                    <a:pt x="121259" y="440055"/>
                  </a:lnTo>
                  <a:lnTo>
                    <a:pt x="99136" y="480187"/>
                  </a:lnTo>
                  <a:lnTo>
                    <a:pt x="79044" y="521462"/>
                  </a:lnTo>
                  <a:lnTo>
                    <a:pt x="61074" y="564007"/>
                  </a:lnTo>
                  <a:lnTo>
                    <a:pt x="45275" y="607568"/>
                  </a:lnTo>
                  <a:lnTo>
                    <a:pt x="31724" y="652272"/>
                  </a:lnTo>
                  <a:lnTo>
                    <a:pt x="20485" y="697865"/>
                  </a:lnTo>
                  <a:lnTo>
                    <a:pt x="11620" y="744347"/>
                  </a:lnTo>
                  <a:lnTo>
                    <a:pt x="5206" y="791591"/>
                  </a:lnTo>
                  <a:lnTo>
                    <a:pt x="1308" y="839724"/>
                  </a:lnTo>
                  <a:lnTo>
                    <a:pt x="0" y="888492"/>
                  </a:lnTo>
                  <a:lnTo>
                    <a:pt x="0" y="4442333"/>
                  </a:lnTo>
                  <a:lnTo>
                    <a:pt x="1308" y="4491101"/>
                  </a:lnTo>
                  <a:lnTo>
                    <a:pt x="5206" y="4539107"/>
                  </a:lnTo>
                  <a:lnTo>
                    <a:pt x="11620" y="4586478"/>
                  </a:lnTo>
                  <a:lnTo>
                    <a:pt x="20485" y="4632960"/>
                  </a:lnTo>
                  <a:lnTo>
                    <a:pt x="31724" y="4678553"/>
                  </a:lnTo>
                  <a:lnTo>
                    <a:pt x="45275" y="4723257"/>
                  </a:lnTo>
                  <a:lnTo>
                    <a:pt x="61074" y="4766818"/>
                  </a:lnTo>
                  <a:lnTo>
                    <a:pt x="79044" y="4809363"/>
                  </a:lnTo>
                  <a:lnTo>
                    <a:pt x="99136" y="4850638"/>
                  </a:lnTo>
                  <a:lnTo>
                    <a:pt x="121259" y="4890770"/>
                  </a:lnTo>
                  <a:lnTo>
                    <a:pt x="145364" y="4929632"/>
                  </a:lnTo>
                  <a:lnTo>
                    <a:pt x="171361" y="4967097"/>
                  </a:lnTo>
                  <a:lnTo>
                    <a:pt x="199212" y="5003165"/>
                  </a:lnTo>
                  <a:lnTo>
                    <a:pt x="228828" y="5037709"/>
                  </a:lnTo>
                  <a:lnTo>
                    <a:pt x="260146" y="5070602"/>
                  </a:lnTo>
                  <a:lnTo>
                    <a:pt x="293090" y="5101971"/>
                  </a:lnTo>
                  <a:lnTo>
                    <a:pt x="327621" y="5131562"/>
                  </a:lnTo>
                  <a:lnTo>
                    <a:pt x="363600" y="5159375"/>
                  </a:lnTo>
                  <a:lnTo>
                    <a:pt x="401066" y="5185410"/>
                  </a:lnTo>
                  <a:lnTo>
                    <a:pt x="439928" y="5209540"/>
                  </a:lnTo>
                  <a:lnTo>
                    <a:pt x="480059" y="5231638"/>
                  </a:lnTo>
                  <a:lnTo>
                    <a:pt x="521334" y="5251704"/>
                  </a:lnTo>
                  <a:lnTo>
                    <a:pt x="563880" y="5269738"/>
                  </a:lnTo>
                  <a:lnTo>
                    <a:pt x="607441" y="5285486"/>
                  </a:lnTo>
                  <a:lnTo>
                    <a:pt x="652145" y="5299075"/>
                  </a:lnTo>
                  <a:lnTo>
                    <a:pt x="697738" y="5310378"/>
                  </a:lnTo>
                  <a:lnTo>
                    <a:pt x="744093" y="5319141"/>
                  </a:lnTo>
                  <a:lnTo>
                    <a:pt x="791463" y="5325618"/>
                  </a:lnTo>
                  <a:lnTo>
                    <a:pt x="839469" y="5329555"/>
                  </a:lnTo>
                  <a:lnTo>
                    <a:pt x="888238" y="5330825"/>
                  </a:lnTo>
                  <a:lnTo>
                    <a:pt x="4659122" y="5330825"/>
                  </a:lnTo>
                  <a:lnTo>
                    <a:pt x="4707890" y="5329555"/>
                  </a:lnTo>
                  <a:lnTo>
                    <a:pt x="4755896" y="5325618"/>
                  </a:lnTo>
                  <a:lnTo>
                    <a:pt x="4803267" y="5319141"/>
                  </a:lnTo>
                  <a:lnTo>
                    <a:pt x="4849622" y="5310378"/>
                  </a:lnTo>
                  <a:lnTo>
                    <a:pt x="4895215" y="5299075"/>
                  </a:lnTo>
                  <a:lnTo>
                    <a:pt x="4939919" y="5285486"/>
                  </a:lnTo>
                  <a:lnTo>
                    <a:pt x="4983480" y="5269738"/>
                  </a:lnTo>
                  <a:lnTo>
                    <a:pt x="5026025" y="5251704"/>
                  </a:lnTo>
                  <a:lnTo>
                    <a:pt x="5067300" y="5231638"/>
                  </a:lnTo>
                  <a:lnTo>
                    <a:pt x="5107432" y="5209540"/>
                  </a:lnTo>
                  <a:lnTo>
                    <a:pt x="5146294" y="5185410"/>
                  </a:lnTo>
                  <a:lnTo>
                    <a:pt x="5183759" y="5159375"/>
                  </a:lnTo>
                  <a:lnTo>
                    <a:pt x="5219700" y="5131562"/>
                  </a:lnTo>
                  <a:lnTo>
                    <a:pt x="5254244" y="5101971"/>
                  </a:lnTo>
                  <a:lnTo>
                    <a:pt x="5287264" y="5070602"/>
                  </a:lnTo>
                  <a:lnTo>
                    <a:pt x="5318506" y="5037709"/>
                  </a:lnTo>
                  <a:lnTo>
                    <a:pt x="5348097" y="5003165"/>
                  </a:lnTo>
                  <a:lnTo>
                    <a:pt x="5376037" y="4967097"/>
                  </a:lnTo>
                  <a:lnTo>
                    <a:pt x="5401945" y="4929632"/>
                  </a:lnTo>
                  <a:lnTo>
                    <a:pt x="5426075" y="4890770"/>
                  </a:lnTo>
                  <a:lnTo>
                    <a:pt x="5448173" y="4850638"/>
                  </a:lnTo>
                  <a:lnTo>
                    <a:pt x="5468366" y="4809363"/>
                  </a:lnTo>
                  <a:lnTo>
                    <a:pt x="5486273" y="4766818"/>
                  </a:lnTo>
                  <a:lnTo>
                    <a:pt x="5502021" y="4723257"/>
                  </a:lnTo>
                  <a:lnTo>
                    <a:pt x="5515610" y="4678553"/>
                  </a:lnTo>
                  <a:lnTo>
                    <a:pt x="5526913" y="4632960"/>
                  </a:lnTo>
                  <a:lnTo>
                    <a:pt x="5535676" y="4586478"/>
                  </a:lnTo>
                  <a:lnTo>
                    <a:pt x="5542153" y="4539107"/>
                  </a:lnTo>
                  <a:lnTo>
                    <a:pt x="5546090" y="4491101"/>
                  </a:lnTo>
                  <a:lnTo>
                    <a:pt x="5547360" y="4442333"/>
                  </a:lnTo>
                  <a:lnTo>
                    <a:pt x="5547360" y="888492"/>
                  </a:lnTo>
                  <a:lnTo>
                    <a:pt x="5546090" y="839724"/>
                  </a:lnTo>
                  <a:lnTo>
                    <a:pt x="5542153" y="791591"/>
                  </a:lnTo>
                  <a:lnTo>
                    <a:pt x="5535676" y="744347"/>
                  </a:lnTo>
                  <a:lnTo>
                    <a:pt x="5526913" y="697865"/>
                  </a:lnTo>
                  <a:lnTo>
                    <a:pt x="5515610" y="652272"/>
                  </a:lnTo>
                  <a:lnTo>
                    <a:pt x="5502021" y="607568"/>
                  </a:lnTo>
                  <a:lnTo>
                    <a:pt x="5486273" y="564007"/>
                  </a:lnTo>
                  <a:lnTo>
                    <a:pt x="5468366" y="521462"/>
                  </a:lnTo>
                  <a:lnTo>
                    <a:pt x="5448173" y="480187"/>
                  </a:lnTo>
                  <a:lnTo>
                    <a:pt x="5426075" y="440055"/>
                  </a:lnTo>
                  <a:lnTo>
                    <a:pt x="5401945" y="401193"/>
                  </a:lnTo>
                  <a:lnTo>
                    <a:pt x="5376037" y="363727"/>
                  </a:lnTo>
                  <a:lnTo>
                    <a:pt x="5348097" y="327660"/>
                  </a:lnTo>
                  <a:lnTo>
                    <a:pt x="5318506" y="293116"/>
                  </a:lnTo>
                  <a:lnTo>
                    <a:pt x="5287264" y="260223"/>
                  </a:lnTo>
                  <a:lnTo>
                    <a:pt x="5254244" y="228854"/>
                  </a:lnTo>
                  <a:lnTo>
                    <a:pt x="5219700" y="199263"/>
                  </a:lnTo>
                  <a:lnTo>
                    <a:pt x="5183759" y="171450"/>
                  </a:lnTo>
                  <a:lnTo>
                    <a:pt x="5146294" y="145415"/>
                  </a:lnTo>
                  <a:lnTo>
                    <a:pt x="5107432" y="121285"/>
                  </a:lnTo>
                  <a:lnTo>
                    <a:pt x="5067300" y="99187"/>
                  </a:lnTo>
                  <a:lnTo>
                    <a:pt x="5026025" y="79121"/>
                  </a:lnTo>
                  <a:lnTo>
                    <a:pt x="4983480" y="61087"/>
                  </a:lnTo>
                  <a:lnTo>
                    <a:pt x="4939919" y="45339"/>
                  </a:lnTo>
                  <a:lnTo>
                    <a:pt x="4895215" y="31750"/>
                  </a:lnTo>
                  <a:lnTo>
                    <a:pt x="4849622" y="20447"/>
                  </a:lnTo>
                  <a:lnTo>
                    <a:pt x="4803267" y="11684"/>
                  </a:lnTo>
                  <a:lnTo>
                    <a:pt x="4755896" y="5207"/>
                  </a:lnTo>
                  <a:lnTo>
                    <a:pt x="4707890" y="1270"/>
                  </a:lnTo>
                  <a:lnTo>
                    <a:pt x="4659122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450" y="2806445"/>
              <a:ext cx="5547360" cy="5330825"/>
            </a:xfrm>
            <a:custGeom>
              <a:avLst/>
              <a:gdLst/>
              <a:ahLst/>
              <a:cxnLst/>
              <a:rect l="l" t="t" r="r" b="b"/>
              <a:pathLst>
                <a:path w="5547360" h="5330825">
                  <a:moveTo>
                    <a:pt x="0" y="888492"/>
                  </a:moveTo>
                  <a:lnTo>
                    <a:pt x="1308" y="839724"/>
                  </a:lnTo>
                  <a:lnTo>
                    <a:pt x="5206" y="791590"/>
                  </a:lnTo>
                  <a:lnTo>
                    <a:pt x="11620" y="744347"/>
                  </a:lnTo>
                  <a:lnTo>
                    <a:pt x="20485" y="697864"/>
                  </a:lnTo>
                  <a:lnTo>
                    <a:pt x="31724" y="652272"/>
                  </a:lnTo>
                  <a:lnTo>
                    <a:pt x="45275" y="607568"/>
                  </a:lnTo>
                  <a:lnTo>
                    <a:pt x="61074" y="564006"/>
                  </a:lnTo>
                  <a:lnTo>
                    <a:pt x="79044" y="521461"/>
                  </a:lnTo>
                  <a:lnTo>
                    <a:pt x="99136" y="480186"/>
                  </a:lnTo>
                  <a:lnTo>
                    <a:pt x="121259" y="440054"/>
                  </a:lnTo>
                  <a:lnTo>
                    <a:pt x="145364" y="401193"/>
                  </a:lnTo>
                  <a:lnTo>
                    <a:pt x="171361" y="363727"/>
                  </a:lnTo>
                  <a:lnTo>
                    <a:pt x="199212" y="327659"/>
                  </a:lnTo>
                  <a:lnTo>
                    <a:pt x="228828" y="293115"/>
                  </a:lnTo>
                  <a:lnTo>
                    <a:pt x="260146" y="260223"/>
                  </a:lnTo>
                  <a:lnTo>
                    <a:pt x="293090" y="228853"/>
                  </a:lnTo>
                  <a:lnTo>
                    <a:pt x="327621" y="199262"/>
                  </a:lnTo>
                  <a:lnTo>
                    <a:pt x="363600" y="171450"/>
                  </a:lnTo>
                  <a:lnTo>
                    <a:pt x="401066" y="145414"/>
                  </a:lnTo>
                  <a:lnTo>
                    <a:pt x="439928" y="121284"/>
                  </a:lnTo>
                  <a:lnTo>
                    <a:pt x="480059" y="99186"/>
                  </a:lnTo>
                  <a:lnTo>
                    <a:pt x="521334" y="79121"/>
                  </a:lnTo>
                  <a:lnTo>
                    <a:pt x="563880" y="61086"/>
                  </a:lnTo>
                  <a:lnTo>
                    <a:pt x="607441" y="45338"/>
                  </a:lnTo>
                  <a:lnTo>
                    <a:pt x="652144" y="31750"/>
                  </a:lnTo>
                  <a:lnTo>
                    <a:pt x="697738" y="20447"/>
                  </a:lnTo>
                  <a:lnTo>
                    <a:pt x="744093" y="11683"/>
                  </a:lnTo>
                  <a:lnTo>
                    <a:pt x="791463" y="5206"/>
                  </a:lnTo>
                  <a:lnTo>
                    <a:pt x="839469" y="1270"/>
                  </a:lnTo>
                  <a:lnTo>
                    <a:pt x="888238" y="0"/>
                  </a:lnTo>
                  <a:lnTo>
                    <a:pt x="4659122" y="0"/>
                  </a:lnTo>
                  <a:lnTo>
                    <a:pt x="4707890" y="1270"/>
                  </a:lnTo>
                  <a:lnTo>
                    <a:pt x="4755896" y="5206"/>
                  </a:lnTo>
                  <a:lnTo>
                    <a:pt x="4803267" y="11683"/>
                  </a:lnTo>
                  <a:lnTo>
                    <a:pt x="4849622" y="20447"/>
                  </a:lnTo>
                  <a:lnTo>
                    <a:pt x="4895215" y="31750"/>
                  </a:lnTo>
                  <a:lnTo>
                    <a:pt x="4939919" y="45338"/>
                  </a:lnTo>
                  <a:lnTo>
                    <a:pt x="4983480" y="61086"/>
                  </a:lnTo>
                  <a:lnTo>
                    <a:pt x="5026025" y="79121"/>
                  </a:lnTo>
                  <a:lnTo>
                    <a:pt x="5067300" y="99186"/>
                  </a:lnTo>
                  <a:lnTo>
                    <a:pt x="5107432" y="121284"/>
                  </a:lnTo>
                  <a:lnTo>
                    <a:pt x="5146294" y="145414"/>
                  </a:lnTo>
                  <a:lnTo>
                    <a:pt x="5183759" y="171450"/>
                  </a:lnTo>
                  <a:lnTo>
                    <a:pt x="5219700" y="199262"/>
                  </a:lnTo>
                  <a:lnTo>
                    <a:pt x="5254244" y="228853"/>
                  </a:lnTo>
                  <a:lnTo>
                    <a:pt x="5287264" y="260223"/>
                  </a:lnTo>
                  <a:lnTo>
                    <a:pt x="5318506" y="293115"/>
                  </a:lnTo>
                  <a:lnTo>
                    <a:pt x="5348097" y="327659"/>
                  </a:lnTo>
                  <a:lnTo>
                    <a:pt x="5376037" y="363727"/>
                  </a:lnTo>
                  <a:lnTo>
                    <a:pt x="5401945" y="401193"/>
                  </a:lnTo>
                  <a:lnTo>
                    <a:pt x="5426075" y="440054"/>
                  </a:lnTo>
                  <a:lnTo>
                    <a:pt x="5448173" y="480186"/>
                  </a:lnTo>
                  <a:lnTo>
                    <a:pt x="5468366" y="521461"/>
                  </a:lnTo>
                  <a:lnTo>
                    <a:pt x="5486273" y="564006"/>
                  </a:lnTo>
                  <a:lnTo>
                    <a:pt x="5502021" y="607568"/>
                  </a:lnTo>
                  <a:lnTo>
                    <a:pt x="5515610" y="652272"/>
                  </a:lnTo>
                  <a:lnTo>
                    <a:pt x="5526913" y="697864"/>
                  </a:lnTo>
                  <a:lnTo>
                    <a:pt x="5535676" y="744347"/>
                  </a:lnTo>
                  <a:lnTo>
                    <a:pt x="5542153" y="791590"/>
                  </a:lnTo>
                  <a:lnTo>
                    <a:pt x="5546090" y="839724"/>
                  </a:lnTo>
                  <a:lnTo>
                    <a:pt x="5547360" y="888492"/>
                  </a:lnTo>
                  <a:lnTo>
                    <a:pt x="5547360" y="4442333"/>
                  </a:lnTo>
                  <a:lnTo>
                    <a:pt x="5546090" y="4491101"/>
                  </a:lnTo>
                  <a:lnTo>
                    <a:pt x="5542153" y="4539107"/>
                  </a:lnTo>
                  <a:lnTo>
                    <a:pt x="5535676" y="4586478"/>
                  </a:lnTo>
                  <a:lnTo>
                    <a:pt x="5526913" y="4632959"/>
                  </a:lnTo>
                  <a:lnTo>
                    <a:pt x="5515610" y="4678553"/>
                  </a:lnTo>
                  <a:lnTo>
                    <a:pt x="5502021" y="4723257"/>
                  </a:lnTo>
                  <a:lnTo>
                    <a:pt x="5486273" y="4766818"/>
                  </a:lnTo>
                  <a:lnTo>
                    <a:pt x="5468366" y="4809362"/>
                  </a:lnTo>
                  <a:lnTo>
                    <a:pt x="5448173" y="4850637"/>
                  </a:lnTo>
                  <a:lnTo>
                    <a:pt x="5426075" y="4890770"/>
                  </a:lnTo>
                  <a:lnTo>
                    <a:pt x="5401945" y="4929632"/>
                  </a:lnTo>
                  <a:lnTo>
                    <a:pt x="5376037" y="4967097"/>
                  </a:lnTo>
                  <a:lnTo>
                    <a:pt x="5348097" y="5003165"/>
                  </a:lnTo>
                  <a:lnTo>
                    <a:pt x="5318506" y="5037708"/>
                  </a:lnTo>
                  <a:lnTo>
                    <a:pt x="5287264" y="5070602"/>
                  </a:lnTo>
                  <a:lnTo>
                    <a:pt x="5254244" y="5101971"/>
                  </a:lnTo>
                  <a:lnTo>
                    <a:pt x="5219700" y="5131561"/>
                  </a:lnTo>
                  <a:lnTo>
                    <a:pt x="5183759" y="5159375"/>
                  </a:lnTo>
                  <a:lnTo>
                    <a:pt x="5146294" y="5185409"/>
                  </a:lnTo>
                  <a:lnTo>
                    <a:pt x="5107432" y="5209540"/>
                  </a:lnTo>
                  <a:lnTo>
                    <a:pt x="5067300" y="5231637"/>
                  </a:lnTo>
                  <a:lnTo>
                    <a:pt x="5026025" y="5251704"/>
                  </a:lnTo>
                  <a:lnTo>
                    <a:pt x="4983480" y="5269737"/>
                  </a:lnTo>
                  <a:lnTo>
                    <a:pt x="4939919" y="5285485"/>
                  </a:lnTo>
                  <a:lnTo>
                    <a:pt x="4895215" y="5299075"/>
                  </a:lnTo>
                  <a:lnTo>
                    <a:pt x="4849622" y="5310378"/>
                  </a:lnTo>
                  <a:lnTo>
                    <a:pt x="4803267" y="5319141"/>
                  </a:lnTo>
                  <a:lnTo>
                    <a:pt x="4755896" y="5325618"/>
                  </a:lnTo>
                  <a:lnTo>
                    <a:pt x="4707890" y="5329555"/>
                  </a:lnTo>
                  <a:lnTo>
                    <a:pt x="4659122" y="5330825"/>
                  </a:lnTo>
                  <a:lnTo>
                    <a:pt x="888238" y="5330825"/>
                  </a:lnTo>
                  <a:lnTo>
                    <a:pt x="839469" y="5329555"/>
                  </a:lnTo>
                  <a:lnTo>
                    <a:pt x="791463" y="5325618"/>
                  </a:lnTo>
                  <a:lnTo>
                    <a:pt x="744093" y="5319141"/>
                  </a:lnTo>
                  <a:lnTo>
                    <a:pt x="697738" y="5310378"/>
                  </a:lnTo>
                  <a:lnTo>
                    <a:pt x="652144" y="5299075"/>
                  </a:lnTo>
                  <a:lnTo>
                    <a:pt x="607441" y="5285485"/>
                  </a:lnTo>
                  <a:lnTo>
                    <a:pt x="563880" y="5269737"/>
                  </a:lnTo>
                  <a:lnTo>
                    <a:pt x="521334" y="5251704"/>
                  </a:lnTo>
                  <a:lnTo>
                    <a:pt x="480059" y="5231637"/>
                  </a:lnTo>
                  <a:lnTo>
                    <a:pt x="439928" y="5209540"/>
                  </a:lnTo>
                  <a:lnTo>
                    <a:pt x="401066" y="5185409"/>
                  </a:lnTo>
                  <a:lnTo>
                    <a:pt x="363600" y="5159375"/>
                  </a:lnTo>
                  <a:lnTo>
                    <a:pt x="327621" y="5131561"/>
                  </a:lnTo>
                  <a:lnTo>
                    <a:pt x="293090" y="5101971"/>
                  </a:lnTo>
                  <a:lnTo>
                    <a:pt x="260146" y="5070602"/>
                  </a:lnTo>
                  <a:lnTo>
                    <a:pt x="228828" y="5037708"/>
                  </a:lnTo>
                  <a:lnTo>
                    <a:pt x="199212" y="5003165"/>
                  </a:lnTo>
                  <a:lnTo>
                    <a:pt x="171361" y="4967097"/>
                  </a:lnTo>
                  <a:lnTo>
                    <a:pt x="145364" y="4929632"/>
                  </a:lnTo>
                  <a:lnTo>
                    <a:pt x="121259" y="4890770"/>
                  </a:lnTo>
                  <a:lnTo>
                    <a:pt x="99136" y="4850637"/>
                  </a:lnTo>
                  <a:lnTo>
                    <a:pt x="79044" y="4809362"/>
                  </a:lnTo>
                  <a:lnTo>
                    <a:pt x="61074" y="4766818"/>
                  </a:lnTo>
                  <a:lnTo>
                    <a:pt x="45275" y="4723257"/>
                  </a:lnTo>
                  <a:lnTo>
                    <a:pt x="31724" y="4678553"/>
                  </a:lnTo>
                  <a:lnTo>
                    <a:pt x="20485" y="4632959"/>
                  </a:lnTo>
                  <a:lnTo>
                    <a:pt x="11620" y="4586478"/>
                  </a:lnTo>
                  <a:lnTo>
                    <a:pt x="5206" y="4539107"/>
                  </a:lnTo>
                  <a:lnTo>
                    <a:pt x="1308" y="4491101"/>
                  </a:lnTo>
                  <a:lnTo>
                    <a:pt x="0" y="4442333"/>
                  </a:lnTo>
                  <a:lnTo>
                    <a:pt x="0" y="888492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72032" y="3626865"/>
            <a:ext cx="482981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36294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Add 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HttpClientModule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imports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importing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HttpClient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module,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we are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registering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 HTTP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Angular’s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injector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don’t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explicitly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adding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providers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metadata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620500" y="6850380"/>
            <a:ext cx="2044064" cy="428625"/>
            <a:chOff x="11620500" y="6850380"/>
            <a:chExt cx="2044064" cy="42862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0500" y="6850380"/>
              <a:ext cx="2043684" cy="4282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665457" y="6896862"/>
              <a:ext cx="1905000" cy="288290"/>
            </a:xfrm>
            <a:custGeom>
              <a:avLst/>
              <a:gdLst/>
              <a:ahLst/>
              <a:cxnLst/>
              <a:rect l="l" t="t" r="r" b="b"/>
              <a:pathLst>
                <a:path w="1905000" h="288290">
                  <a:moveTo>
                    <a:pt x="0" y="287782"/>
                  </a:moveTo>
                  <a:lnTo>
                    <a:pt x="1904746" y="287782"/>
                  </a:lnTo>
                  <a:lnTo>
                    <a:pt x="1904746" y="0"/>
                  </a:lnTo>
                  <a:lnTo>
                    <a:pt x="0" y="0"/>
                  </a:lnTo>
                  <a:lnTo>
                    <a:pt x="0" y="287782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747331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Setup</a:t>
            </a:r>
            <a:r>
              <a:rPr sz="5600" spc="-114" dirty="0"/>
              <a:t> </a:t>
            </a:r>
            <a:r>
              <a:rPr sz="5600" dirty="0"/>
              <a:t>HttpClient</a:t>
            </a:r>
            <a:r>
              <a:rPr sz="5600" spc="-140" dirty="0"/>
              <a:t> </a:t>
            </a:r>
            <a:r>
              <a:rPr sz="5600" dirty="0"/>
              <a:t>(Contd.)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7310628" y="2427732"/>
            <a:ext cx="9676130" cy="5436235"/>
            <a:chOff x="7310628" y="2427732"/>
            <a:chExt cx="9676130" cy="5436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628" y="2427732"/>
              <a:ext cx="9675876" cy="54361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2360" y="2526792"/>
              <a:ext cx="9396983" cy="52334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68512" y="3299460"/>
              <a:ext cx="7988808" cy="5867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13470" y="3345942"/>
              <a:ext cx="7848600" cy="446405"/>
            </a:xfrm>
            <a:custGeom>
              <a:avLst/>
              <a:gdLst/>
              <a:ahLst/>
              <a:cxnLst/>
              <a:rect l="l" t="t" r="r" b="b"/>
              <a:pathLst>
                <a:path w="7848600" h="446404">
                  <a:moveTo>
                    <a:pt x="0" y="446023"/>
                  </a:moveTo>
                  <a:lnTo>
                    <a:pt x="7848599" y="446023"/>
                  </a:lnTo>
                  <a:lnTo>
                    <a:pt x="7848599" y="0"/>
                  </a:lnTo>
                  <a:lnTo>
                    <a:pt x="0" y="0"/>
                  </a:lnTo>
                  <a:lnTo>
                    <a:pt x="0" y="446023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6548" y="6452616"/>
              <a:ext cx="6979920" cy="5867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001506" y="6499097"/>
              <a:ext cx="6840855" cy="446405"/>
            </a:xfrm>
            <a:custGeom>
              <a:avLst/>
              <a:gdLst/>
              <a:ahLst/>
              <a:cxnLst/>
              <a:rect l="l" t="t" r="r" b="b"/>
              <a:pathLst>
                <a:path w="6840855" h="446404">
                  <a:moveTo>
                    <a:pt x="0" y="446024"/>
                  </a:moveTo>
                  <a:lnTo>
                    <a:pt x="6840728" y="446024"/>
                  </a:lnTo>
                  <a:lnTo>
                    <a:pt x="6840728" y="0"/>
                  </a:lnTo>
                  <a:lnTo>
                    <a:pt x="0" y="0"/>
                  </a:lnTo>
                  <a:lnTo>
                    <a:pt x="0" y="446024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07719" y="3045148"/>
            <a:ext cx="6291580" cy="4285615"/>
            <a:chOff x="807719" y="3045148"/>
            <a:chExt cx="6291580" cy="428561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7719" y="3045148"/>
              <a:ext cx="6291072" cy="428529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1163" y="3140963"/>
              <a:ext cx="6050280" cy="4091940"/>
            </a:xfrm>
            <a:custGeom>
              <a:avLst/>
              <a:gdLst/>
              <a:ahLst/>
              <a:cxnLst/>
              <a:rect l="l" t="t" r="r" b="b"/>
              <a:pathLst>
                <a:path w="6050280" h="4091940">
                  <a:moveTo>
                    <a:pt x="5368544" y="0"/>
                  </a:moveTo>
                  <a:lnTo>
                    <a:pt x="681736" y="0"/>
                  </a:lnTo>
                  <a:lnTo>
                    <a:pt x="633095" y="1650"/>
                  </a:lnTo>
                  <a:lnTo>
                    <a:pt x="585343" y="6730"/>
                  </a:lnTo>
                  <a:lnTo>
                    <a:pt x="538607" y="15112"/>
                  </a:lnTo>
                  <a:lnTo>
                    <a:pt x="493014" y="26415"/>
                  </a:lnTo>
                  <a:lnTo>
                    <a:pt x="448691" y="40893"/>
                  </a:lnTo>
                  <a:lnTo>
                    <a:pt x="405765" y="58165"/>
                  </a:lnTo>
                  <a:lnTo>
                    <a:pt x="364363" y="78231"/>
                  </a:lnTo>
                  <a:lnTo>
                    <a:pt x="324573" y="100964"/>
                  </a:lnTo>
                  <a:lnTo>
                    <a:pt x="286512" y="126237"/>
                  </a:lnTo>
                  <a:lnTo>
                    <a:pt x="250291" y="153924"/>
                  </a:lnTo>
                  <a:lnTo>
                    <a:pt x="216039" y="183895"/>
                  </a:lnTo>
                  <a:lnTo>
                    <a:pt x="183857" y="216026"/>
                  </a:lnTo>
                  <a:lnTo>
                    <a:pt x="153873" y="250316"/>
                  </a:lnTo>
                  <a:lnTo>
                    <a:pt x="126187" y="286638"/>
                  </a:lnTo>
                  <a:lnTo>
                    <a:pt x="100939" y="324611"/>
                  </a:lnTo>
                  <a:lnTo>
                    <a:pt x="78219" y="364489"/>
                  </a:lnTo>
                  <a:lnTo>
                    <a:pt x="58166" y="405891"/>
                  </a:lnTo>
                  <a:lnTo>
                    <a:pt x="40868" y="448817"/>
                  </a:lnTo>
                  <a:lnTo>
                    <a:pt x="26466" y="493140"/>
                  </a:lnTo>
                  <a:lnTo>
                    <a:pt x="15062" y="538733"/>
                  </a:lnTo>
                  <a:lnTo>
                    <a:pt x="6769" y="585469"/>
                  </a:lnTo>
                  <a:lnTo>
                    <a:pt x="1714" y="633221"/>
                  </a:lnTo>
                  <a:lnTo>
                    <a:pt x="0" y="681989"/>
                  </a:lnTo>
                  <a:lnTo>
                    <a:pt x="0" y="3409695"/>
                  </a:lnTo>
                  <a:lnTo>
                    <a:pt x="1714" y="3458463"/>
                  </a:lnTo>
                  <a:lnTo>
                    <a:pt x="6769" y="3506215"/>
                  </a:lnTo>
                  <a:lnTo>
                    <a:pt x="15062" y="3552951"/>
                  </a:lnTo>
                  <a:lnTo>
                    <a:pt x="26466" y="3598544"/>
                  </a:lnTo>
                  <a:lnTo>
                    <a:pt x="40868" y="3642867"/>
                  </a:lnTo>
                  <a:lnTo>
                    <a:pt x="58166" y="3685793"/>
                  </a:lnTo>
                  <a:lnTo>
                    <a:pt x="78219" y="3727195"/>
                  </a:lnTo>
                  <a:lnTo>
                    <a:pt x="100939" y="3767073"/>
                  </a:lnTo>
                  <a:lnTo>
                    <a:pt x="126187" y="3805046"/>
                  </a:lnTo>
                  <a:lnTo>
                    <a:pt x="153873" y="3841368"/>
                  </a:lnTo>
                  <a:lnTo>
                    <a:pt x="183857" y="3875658"/>
                  </a:lnTo>
                  <a:lnTo>
                    <a:pt x="216039" y="3907789"/>
                  </a:lnTo>
                  <a:lnTo>
                    <a:pt x="250291" y="3937761"/>
                  </a:lnTo>
                  <a:lnTo>
                    <a:pt x="286512" y="3965447"/>
                  </a:lnTo>
                  <a:lnTo>
                    <a:pt x="324573" y="3990720"/>
                  </a:lnTo>
                  <a:lnTo>
                    <a:pt x="364363" y="4013454"/>
                  </a:lnTo>
                  <a:lnTo>
                    <a:pt x="405765" y="4033519"/>
                  </a:lnTo>
                  <a:lnTo>
                    <a:pt x="448691" y="4050791"/>
                  </a:lnTo>
                  <a:lnTo>
                    <a:pt x="493014" y="4065269"/>
                  </a:lnTo>
                  <a:lnTo>
                    <a:pt x="538607" y="4076572"/>
                  </a:lnTo>
                  <a:lnTo>
                    <a:pt x="585343" y="4084954"/>
                  </a:lnTo>
                  <a:lnTo>
                    <a:pt x="633095" y="4090034"/>
                  </a:lnTo>
                  <a:lnTo>
                    <a:pt x="681736" y="4091685"/>
                  </a:lnTo>
                  <a:lnTo>
                    <a:pt x="5368544" y="4091685"/>
                  </a:lnTo>
                  <a:lnTo>
                    <a:pt x="5417185" y="4090034"/>
                  </a:lnTo>
                  <a:lnTo>
                    <a:pt x="5465064" y="4084954"/>
                  </a:lnTo>
                  <a:lnTo>
                    <a:pt x="5511673" y="4076572"/>
                  </a:lnTo>
                  <a:lnTo>
                    <a:pt x="5557266" y="4065269"/>
                  </a:lnTo>
                  <a:lnTo>
                    <a:pt x="5601589" y="4050791"/>
                  </a:lnTo>
                  <a:lnTo>
                    <a:pt x="5644515" y="4033519"/>
                  </a:lnTo>
                  <a:lnTo>
                    <a:pt x="5685917" y="4013454"/>
                  </a:lnTo>
                  <a:lnTo>
                    <a:pt x="5725668" y="3990720"/>
                  </a:lnTo>
                  <a:lnTo>
                    <a:pt x="5763768" y="3965447"/>
                  </a:lnTo>
                  <a:lnTo>
                    <a:pt x="5799963" y="3937761"/>
                  </a:lnTo>
                  <a:lnTo>
                    <a:pt x="5834253" y="3907789"/>
                  </a:lnTo>
                  <a:lnTo>
                    <a:pt x="5866384" y="3875658"/>
                  </a:lnTo>
                  <a:lnTo>
                    <a:pt x="5896483" y="3841368"/>
                  </a:lnTo>
                  <a:lnTo>
                    <a:pt x="5924042" y="3805046"/>
                  </a:lnTo>
                  <a:lnTo>
                    <a:pt x="5949315" y="3767073"/>
                  </a:lnTo>
                  <a:lnTo>
                    <a:pt x="5972047" y="3727195"/>
                  </a:lnTo>
                  <a:lnTo>
                    <a:pt x="5992114" y="3685793"/>
                  </a:lnTo>
                  <a:lnTo>
                    <a:pt x="6009386" y="3642867"/>
                  </a:lnTo>
                  <a:lnTo>
                    <a:pt x="6023864" y="3598544"/>
                  </a:lnTo>
                  <a:lnTo>
                    <a:pt x="6035167" y="3552951"/>
                  </a:lnTo>
                  <a:lnTo>
                    <a:pt x="6043549" y="3506215"/>
                  </a:lnTo>
                  <a:lnTo>
                    <a:pt x="6048629" y="3458463"/>
                  </a:lnTo>
                  <a:lnTo>
                    <a:pt x="6050280" y="3409695"/>
                  </a:lnTo>
                  <a:lnTo>
                    <a:pt x="6050280" y="681989"/>
                  </a:lnTo>
                  <a:lnTo>
                    <a:pt x="6048629" y="633221"/>
                  </a:lnTo>
                  <a:lnTo>
                    <a:pt x="6043549" y="585469"/>
                  </a:lnTo>
                  <a:lnTo>
                    <a:pt x="6035167" y="538733"/>
                  </a:lnTo>
                  <a:lnTo>
                    <a:pt x="6023864" y="493140"/>
                  </a:lnTo>
                  <a:lnTo>
                    <a:pt x="6009386" y="448817"/>
                  </a:lnTo>
                  <a:lnTo>
                    <a:pt x="5992114" y="405891"/>
                  </a:lnTo>
                  <a:lnTo>
                    <a:pt x="5972047" y="364489"/>
                  </a:lnTo>
                  <a:lnTo>
                    <a:pt x="5949315" y="324611"/>
                  </a:lnTo>
                  <a:lnTo>
                    <a:pt x="5924042" y="286638"/>
                  </a:lnTo>
                  <a:lnTo>
                    <a:pt x="5896483" y="250316"/>
                  </a:lnTo>
                  <a:lnTo>
                    <a:pt x="5866384" y="216026"/>
                  </a:lnTo>
                  <a:lnTo>
                    <a:pt x="5834253" y="183895"/>
                  </a:lnTo>
                  <a:lnTo>
                    <a:pt x="5799963" y="153924"/>
                  </a:lnTo>
                  <a:lnTo>
                    <a:pt x="5763768" y="126237"/>
                  </a:lnTo>
                  <a:lnTo>
                    <a:pt x="5725668" y="100964"/>
                  </a:lnTo>
                  <a:lnTo>
                    <a:pt x="5685917" y="78231"/>
                  </a:lnTo>
                  <a:lnTo>
                    <a:pt x="5644515" y="58165"/>
                  </a:lnTo>
                  <a:lnTo>
                    <a:pt x="5601589" y="40893"/>
                  </a:lnTo>
                  <a:lnTo>
                    <a:pt x="5557266" y="26415"/>
                  </a:lnTo>
                  <a:lnTo>
                    <a:pt x="5511673" y="15112"/>
                  </a:lnTo>
                  <a:lnTo>
                    <a:pt x="5465064" y="6730"/>
                  </a:lnTo>
                  <a:lnTo>
                    <a:pt x="5417185" y="1650"/>
                  </a:lnTo>
                  <a:lnTo>
                    <a:pt x="5368544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925" y="3141725"/>
              <a:ext cx="6050280" cy="4091940"/>
            </a:xfrm>
            <a:custGeom>
              <a:avLst/>
              <a:gdLst/>
              <a:ahLst/>
              <a:cxnLst/>
              <a:rect l="l" t="t" r="r" b="b"/>
              <a:pathLst>
                <a:path w="6050280" h="4091940">
                  <a:moveTo>
                    <a:pt x="0" y="681989"/>
                  </a:moveTo>
                  <a:lnTo>
                    <a:pt x="1714" y="633222"/>
                  </a:lnTo>
                  <a:lnTo>
                    <a:pt x="6769" y="585470"/>
                  </a:lnTo>
                  <a:lnTo>
                    <a:pt x="15062" y="538733"/>
                  </a:lnTo>
                  <a:lnTo>
                    <a:pt x="26466" y="493141"/>
                  </a:lnTo>
                  <a:lnTo>
                    <a:pt x="40868" y="448818"/>
                  </a:lnTo>
                  <a:lnTo>
                    <a:pt x="58165" y="405892"/>
                  </a:lnTo>
                  <a:lnTo>
                    <a:pt x="78219" y="364490"/>
                  </a:lnTo>
                  <a:lnTo>
                    <a:pt x="100939" y="324612"/>
                  </a:lnTo>
                  <a:lnTo>
                    <a:pt x="126187" y="286639"/>
                  </a:lnTo>
                  <a:lnTo>
                    <a:pt x="153873" y="250317"/>
                  </a:lnTo>
                  <a:lnTo>
                    <a:pt x="183857" y="216026"/>
                  </a:lnTo>
                  <a:lnTo>
                    <a:pt x="216039" y="183896"/>
                  </a:lnTo>
                  <a:lnTo>
                    <a:pt x="250291" y="153924"/>
                  </a:lnTo>
                  <a:lnTo>
                    <a:pt x="286512" y="126238"/>
                  </a:lnTo>
                  <a:lnTo>
                    <a:pt x="324573" y="100965"/>
                  </a:lnTo>
                  <a:lnTo>
                    <a:pt x="364363" y="78231"/>
                  </a:lnTo>
                  <a:lnTo>
                    <a:pt x="405765" y="58166"/>
                  </a:lnTo>
                  <a:lnTo>
                    <a:pt x="448691" y="40894"/>
                  </a:lnTo>
                  <a:lnTo>
                    <a:pt x="493014" y="26416"/>
                  </a:lnTo>
                  <a:lnTo>
                    <a:pt x="538607" y="15113"/>
                  </a:lnTo>
                  <a:lnTo>
                    <a:pt x="585343" y="6730"/>
                  </a:lnTo>
                  <a:lnTo>
                    <a:pt x="633095" y="1650"/>
                  </a:lnTo>
                  <a:lnTo>
                    <a:pt x="681736" y="0"/>
                  </a:lnTo>
                  <a:lnTo>
                    <a:pt x="5368544" y="0"/>
                  </a:lnTo>
                  <a:lnTo>
                    <a:pt x="5417185" y="1650"/>
                  </a:lnTo>
                  <a:lnTo>
                    <a:pt x="5465064" y="6730"/>
                  </a:lnTo>
                  <a:lnTo>
                    <a:pt x="5511673" y="15113"/>
                  </a:lnTo>
                  <a:lnTo>
                    <a:pt x="5557266" y="26416"/>
                  </a:lnTo>
                  <a:lnTo>
                    <a:pt x="5601589" y="40894"/>
                  </a:lnTo>
                  <a:lnTo>
                    <a:pt x="5644515" y="58166"/>
                  </a:lnTo>
                  <a:lnTo>
                    <a:pt x="5685917" y="78231"/>
                  </a:lnTo>
                  <a:lnTo>
                    <a:pt x="5725668" y="100965"/>
                  </a:lnTo>
                  <a:lnTo>
                    <a:pt x="5763768" y="126238"/>
                  </a:lnTo>
                  <a:lnTo>
                    <a:pt x="5799963" y="153924"/>
                  </a:lnTo>
                  <a:lnTo>
                    <a:pt x="5834253" y="183896"/>
                  </a:lnTo>
                  <a:lnTo>
                    <a:pt x="5866383" y="216026"/>
                  </a:lnTo>
                  <a:lnTo>
                    <a:pt x="5896483" y="250317"/>
                  </a:lnTo>
                  <a:lnTo>
                    <a:pt x="5924042" y="286639"/>
                  </a:lnTo>
                  <a:lnTo>
                    <a:pt x="5949315" y="324612"/>
                  </a:lnTo>
                  <a:lnTo>
                    <a:pt x="5972048" y="364490"/>
                  </a:lnTo>
                  <a:lnTo>
                    <a:pt x="5992114" y="405892"/>
                  </a:lnTo>
                  <a:lnTo>
                    <a:pt x="6009385" y="448818"/>
                  </a:lnTo>
                  <a:lnTo>
                    <a:pt x="6023864" y="493141"/>
                  </a:lnTo>
                  <a:lnTo>
                    <a:pt x="6035167" y="538733"/>
                  </a:lnTo>
                  <a:lnTo>
                    <a:pt x="6043549" y="585470"/>
                  </a:lnTo>
                  <a:lnTo>
                    <a:pt x="6048629" y="633222"/>
                  </a:lnTo>
                  <a:lnTo>
                    <a:pt x="6050280" y="681989"/>
                  </a:lnTo>
                  <a:lnTo>
                    <a:pt x="6050280" y="3409696"/>
                  </a:lnTo>
                  <a:lnTo>
                    <a:pt x="6048629" y="3458464"/>
                  </a:lnTo>
                  <a:lnTo>
                    <a:pt x="6043549" y="3506216"/>
                  </a:lnTo>
                  <a:lnTo>
                    <a:pt x="6035167" y="3552952"/>
                  </a:lnTo>
                  <a:lnTo>
                    <a:pt x="6023864" y="3598545"/>
                  </a:lnTo>
                  <a:lnTo>
                    <a:pt x="6009385" y="3642868"/>
                  </a:lnTo>
                  <a:lnTo>
                    <a:pt x="5992114" y="3685794"/>
                  </a:lnTo>
                  <a:lnTo>
                    <a:pt x="5972048" y="3727196"/>
                  </a:lnTo>
                  <a:lnTo>
                    <a:pt x="5949315" y="3767074"/>
                  </a:lnTo>
                  <a:lnTo>
                    <a:pt x="5924042" y="3805047"/>
                  </a:lnTo>
                  <a:lnTo>
                    <a:pt x="5896483" y="3841369"/>
                  </a:lnTo>
                  <a:lnTo>
                    <a:pt x="5866383" y="3875659"/>
                  </a:lnTo>
                  <a:lnTo>
                    <a:pt x="5834253" y="3907790"/>
                  </a:lnTo>
                  <a:lnTo>
                    <a:pt x="5799963" y="3937762"/>
                  </a:lnTo>
                  <a:lnTo>
                    <a:pt x="5763768" y="3965448"/>
                  </a:lnTo>
                  <a:lnTo>
                    <a:pt x="5725668" y="3990721"/>
                  </a:lnTo>
                  <a:lnTo>
                    <a:pt x="5685917" y="4013454"/>
                  </a:lnTo>
                  <a:lnTo>
                    <a:pt x="5644515" y="4033520"/>
                  </a:lnTo>
                  <a:lnTo>
                    <a:pt x="5601589" y="4050792"/>
                  </a:lnTo>
                  <a:lnTo>
                    <a:pt x="5557266" y="4065270"/>
                  </a:lnTo>
                  <a:lnTo>
                    <a:pt x="5511673" y="4076573"/>
                  </a:lnTo>
                  <a:lnTo>
                    <a:pt x="5465064" y="4084954"/>
                  </a:lnTo>
                  <a:lnTo>
                    <a:pt x="5417185" y="4090035"/>
                  </a:lnTo>
                  <a:lnTo>
                    <a:pt x="5368544" y="4091686"/>
                  </a:lnTo>
                  <a:lnTo>
                    <a:pt x="681736" y="4091686"/>
                  </a:lnTo>
                  <a:lnTo>
                    <a:pt x="633095" y="4090035"/>
                  </a:lnTo>
                  <a:lnTo>
                    <a:pt x="585343" y="4084954"/>
                  </a:lnTo>
                  <a:lnTo>
                    <a:pt x="538607" y="4076573"/>
                  </a:lnTo>
                  <a:lnTo>
                    <a:pt x="493014" y="4065270"/>
                  </a:lnTo>
                  <a:lnTo>
                    <a:pt x="448691" y="4050792"/>
                  </a:lnTo>
                  <a:lnTo>
                    <a:pt x="405765" y="4033520"/>
                  </a:lnTo>
                  <a:lnTo>
                    <a:pt x="364363" y="4013454"/>
                  </a:lnTo>
                  <a:lnTo>
                    <a:pt x="324573" y="3990721"/>
                  </a:lnTo>
                  <a:lnTo>
                    <a:pt x="286512" y="3965448"/>
                  </a:lnTo>
                  <a:lnTo>
                    <a:pt x="250291" y="3937762"/>
                  </a:lnTo>
                  <a:lnTo>
                    <a:pt x="216039" y="3907790"/>
                  </a:lnTo>
                  <a:lnTo>
                    <a:pt x="183857" y="3875659"/>
                  </a:lnTo>
                  <a:lnTo>
                    <a:pt x="153873" y="3841369"/>
                  </a:lnTo>
                  <a:lnTo>
                    <a:pt x="126187" y="3805047"/>
                  </a:lnTo>
                  <a:lnTo>
                    <a:pt x="100939" y="3767074"/>
                  </a:lnTo>
                  <a:lnTo>
                    <a:pt x="78219" y="3727196"/>
                  </a:lnTo>
                  <a:lnTo>
                    <a:pt x="58165" y="3685794"/>
                  </a:lnTo>
                  <a:lnTo>
                    <a:pt x="40868" y="3642868"/>
                  </a:lnTo>
                  <a:lnTo>
                    <a:pt x="26466" y="3598545"/>
                  </a:lnTo>
                  <a:lnTo>
                    <a:pt x="15062" y="3552952"/>
                  </a:lnTo>
                  <a:lnTo>
                    <a:pt x="6769" y="3506216"/>
                  </a:lnTo>
                  <a:lnTo>
                    <a:pt x="1714" y="3458464"/>
                  </a:lnTo>
                  <a:lnTo>
                    <a:pt x="0" y="3409696"/>
                  </a:lnTo>
                  <a:lnTo>
                    <a:pt x="0" y="681989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07109" y="3343147"/>
            <a:ext cx="528701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182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spc="-3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dependency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constructor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55600" marR="64135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HttpClient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‘@angular/common/http’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now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local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http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which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use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refer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2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instance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HttpClient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5201" y="4552264"/>
            <a:ext cx="97199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Fetching</a:t>
            </a:r>
            <a:r>
              <a:rPr spc="-60" dirty="0"/>
              <a:t> </a:t>
            </a:r>
            <a:r>
              <a:rPr spc="-10" dirty="0"/>
              <a:t>Data</a:t>
            </a:r>
            <a:r>
              <a:rPr spc="-75" dirty="0"/>
              <a:t> </a:t>
            </a:r>
            <a:r>
              <a:rPr dirty="0"/>
              <a:t>Using</a:t>
            </a:r>
            <a:r>
              <a:rPr spc="-75" dirty="0"/>
              <a:t> </a:t>
            </a:r>
            <a:r>
              <a:rPr dirty="0"/>
              <a:t>HTTP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63483" y="2996183"/>
            <a:ext cx="8425180" cy="6426835"/>
            <a:chOff x="8063483" y="2996183"/>
            <a:chExt cx="8425180" cy="6426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3483" y="2996183"/>
              <a:ext cx="8424672" cy="63306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6531" y="5963411"/>
              <a:ext cx="3163824" cy="14356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11489" y="6008369"/>
              <a:ext cx="3025140" cy="1295400"/>
            </a:xfrm>
            <a:custGeom>
              <a:avLst/>
              <a:gdLst/>
              <a:ahLst/>
              <a:cxnLst/>
              <a:rect l="l" t="t" r="r" b="b"/>
              <a:pathLst>
                <a:path w="3025140" h="1295400">
                  <a:moveTo>
                    <a:pt x="0" y="1295399"/>
                  </a:moveTo>
                  <a:lnTo>
                    <a:pt x="3024886" y="1295399"/>
                  </a:lnTo>
                  <a:lnTo>
                    <a:pt x="3024886" y="0"/>
                  </a:lnTo>
                  <a:lnTo>
                    <a:pt x="0" y="0"/>
                  </a:lnTo>
                  <a:lnTo>
                    <a:pt x="0" y="1295399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99875" y="3154679"/>
              <a:ext cx="5241035" cy="62682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244833" y="3199637"/>
              <a:ext cx="5102225" cy="6129655"/>
            </a:xfrm>
            <a:custGeom>
              <a:avLst/>
              <a:gdLst/>
              <a:ahLst/>
              <a:cxnLst/>
              <a:rect l="l" t="t" r="r" b="b"/>
              <a:pathLst>
                <a:path w="5102225" h="6129655">
                  <a:moveTo>
                    <a:pt x="0" y="6129147"/>
                  </a:moveTo>
                  <a:lnTo>
                    <a:pt x="5102225" y="6129147"/>
                  </a:lnTo>
                  <a:lnTo>
                    <a:pt x="5102225" y="0"/>
                  </a:lnTo>
                  <a:lnTo>
                    <a:pt x="0" y="0"/>
                  </a:lnTo>
                  <a:lnTo>
                    <a:pt x="0" y="612914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68199" y="7891272"/>
              <a:ext cx="2948940" cy="13091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313157" y="7937754"/>
              <a:ext cx="2809875" cy="1169035"/>
            </a:xfrm>
            <a:custGeom>
              <a:avLst/>
              <a:gdLst/>
              <a:ahLst/>
              <a:cxnLst/>
              <a:rect l="l" t="t" r="r" b="b"/>
              <a:pathLst>
                <a:path w="2809875" h="1169034">
                  <a:moveTo>
                    <a:pt x="0" y="1168781"/>
                  </a:moveTo>
                  <a:lnTo>
                    <a:pt x="2809748" y="1168781"/>
                  </a:lnTo>
                  <a:lnTo>
                    <a:pt x="2809748" y="0"/>
                  </a:lnTo>
                  <a:lnTo>
                    <a:pt x="0" y="0"/>
                  </a:lnTo>
                  <a:lnTo>
                    <a:pt x="0" y="1168781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48868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0" dirty="0"/>
              <a:t>Creating</a:t>
            </a:r>
            <a:r>
              <a:rPr sz="5600" spc="-105" dirty="0"/>
              <a:t> </a:t>
            </a:r>
            <a:r>
              <a:rPr sz="5600" dirty="0"/>
              <a:t>A</a:t>
            </a:r>
            <a:r>
              <a:rPr sz="5600" spc="-25" dirty="0"/>
              <a:t> </a:t>
            </a:r>
            <a:r>
              <a:rPr sz="5600" dirty="0"/>
              <a:t>File</a:t>
            </a:r>
            <a:r>
              <a:rPr sz="5600" spc="-35" dirty="0"/>
              <a:t> </a:t>
            </a:r>
            <a:r>
              <a:rPr sz="5600" spc="-5" dirty="0"/>
              <a:t>To</a:t>
            </a:r>
            <a:r>
              <a:rPr sz="5600" spc="-20" dirty="0"/>
              <a:t> </a:t>
            </a:r>
            <a:r>
              <a:rPr sz="5600" dirty="0"/>
              <a:t>Fetch</a:t>
            </a:r>
            <a:r>
              <a:rPr sz="5600" spc="-65" dirty="0"/>
              <a:t> </a:t>
            </a:r>
            <a:r>
              <a:rPr sz="5600" spc="-5" dirty="0"/>
              <a:t>Data</a:t>
            </a:r>
            <a:endParaRPr sz="5600"/>
          </a:p>
        </p:txBody>
      </p:sp>
      <p:grpSp>
        <p:nvGrpSpPr>
          <p:cNvPr id="11" name="object 11"/>
          <p:cNvGrpSpPr/>
          <p:nvPr/>
        </p:nvGrpSpPr>
        <p:grpSpPr>
          <a:xfrm>
            <a:off x="1178052" y="4793176"/>
            <a:ext cx="5774690" cy="2964180"/>
            <a:chOff x="1178052" y="4793176"/>
            <a:chExt cx="5774690" cy="296418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8052" y="4793176"/>
              <a:ext cx="5774436" cy="29639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93876" y="4876799"/>
              <a:ext cx="5547360" cy="2787650"/>
            </a:xfrm>
            <a:custGeom>
              <a:avLst/>
              <a:gdLst/>
              <a:ahLst/>
              <a:cxnLst/>
              <a:rect l="l" t="t" r="r" b="b"/>
              <a:pathLst>
                <a:path w="5547359" h="2787650">
                  <a:moveTo>
                    <a:pt x="5082413" y="0"/>
                  </a:moveTo>
                  <a:lnTo>
                    <a:pt x="464693" y="0"/>
                  </a:lnTo>
                  <a:lnTo>
                    <a:pt x="417194" y="2412"/>
                  </a:lnTo>
                  <a:lnTo>
                    <a:pt x="371094" y="9398"/>
                  </a:lnTo>
                  <a:lnTo>
                    <a:pt x="326517" y="20827"/>
                  </a:lnTo>
                  <a:lnTo>
                    <a:pt x="283845" y="36449"/>
                  </a:lnTo>
                  <a:lnTo>
                    <a:pt x="243205" y="56134"/>
                  </a:lnTo>
                  <a:lnTo>
                    <a:pt x="204851" y="79375"/>
                  </a:lnTo>
                  <a:lnTo>
                    <a:pt x="169164" y="106045"/>
                  </a:lnTo>
                  <a:lnTo>
                    <a:pt x="136144" y="136016"/>
                  </a:lnTo>
                  <a:lnTo>
                    <a:pt x="106172" y="169037"/>
                  </a:lnTo>
                  <a:lnTo>
                    <a:pt x="79375" y="204850"/>
                  </a:lnTo>
                  <a:lnTo>
                    <a:pt x="56134" y="243077"/>
                  </a:lnTo>
                  <a:lnTo>
                    <a:pt x="36576" y="283717"/>
                  </a:lnTo>
                  <a:lnTo>
                    <a:pt x="20955" y="326389"/>
                  </a:lnTo>
                  <a:lnTo>
                    <a:pt x="9398" y="370966"/>
                  </a:lnTo>
                  <a:lnTo>
                    <a:pt x="2412" y="417067"/>
                  </a:lnTo>
                  <a:lnTo>
                    <a:pt x="0" y="464565"/>
                  </a:lnTo>
                  <a:lnTo>
                    <a:pt x="0" y="2322576"/>
                  </a:lnTo>
                  <a:lnTo>
                    <a:pt x="2412" y="2370074"/>
                  </a:lnTo>
                  <a:lnTo>
                    <a:pt x="9398" y="2416175"/>
                  </a:lnTo>
                  <a:lnTo>
                    <a:pt x="20955" y="2460752"/>
                  </a:lnTo>
                  <a:lnTo>
                    <a:pt x="36576" y="2503424"/>
                  </a:lnTo>
                  <a:lnTo>
                    <a:pt x="56134" y="2544064"/>
                  </a:lnTo>
                  <a:lnTo>
                    <a:pt x="79375" y="2582291"/>
                  </a:lnTo>
                  <a:lnTo>
                    <a:pt x="106172" y="2618105"/>
                  </a:lnTo>
                  <a:lnTo>
                    <a:pt x="136144" y="2651125"/>
                  </a:lnTo>
                  <a:lnTo>
                    <a:pt x="169164" y="2681097"/>
                  </a:lnTo>
                  <a:lnTo>
                    <a:pt x="204851" y="2707767"/>
                  </a:lnTo>
                  <a:lnTo>
                    <a:pt x="243205" y="2731008"/>
                  </a:lnTo>
                  <a:lnTo>
                    <a:pt x="283845" y="2750693"/>
                  </a:lnTo>
                  <a:lnTo>
                    <a:pt x="326517" y="2766314"/>
                  </a:lnTo>
                  <a:lnTo>
                    <a:pt x="371094" y="2777744"/>
                  </a:lnTo>
                  <a:lnTo>
                    <a:pt x="417194" y="2784729"/>
                  </a:lnTo>
                  <a:lnTo>
                    <a:pt x="464693" y="2787142"/>
                  </a:lnTo>
                  <a:lnTo>
                    <a:pt x="5082413" y="2787142"/>
                  </a:lnTo>
                  <a:lnTo>
                    <a:pt x="5129911" y="2784729"/>
                  </a:lnTo>
                  <a:lnTo>
                    <a:pt x="5176012" y="2777744"/>
                  </a:lnTo>
                  <a:lnTo>
                    <a:pt x="5220589" y="2766314"/>
                  </a:lnTo>
                  <a:lnTo>
                    <a:pt x="5263260" y="2750693"/>
                  </a:lnTo>
                  <a:lnTo>
                    <a:pt x="5303901" y="2731008"/>
                  </a:lnTo>
                  <a:lnTo>
                    <a:pt x="5342255" y="2707767"/>
                  </a:lnTo>
                  <a:lnTo>
                    <a:pt x="5377942" y="2681097"/>
                  </a:lnTo>
                  <a:lnTo>
                    <a:pt x="5410962" y="2651125"/>
                  </a:lnTo>
                  <a:lnTo>
                    <a:pt x="5440933" y="2618105"/>
                  </a:lnTo>
                  <a:lnTo>
                    <a:pt x="5467731" y="2582291"/>
                  </a:lnTo>
                  <a:lnTo>
                    <a:pt x="5490972" y="2544064"/>
                  </a:lnTo>
                  <a:lnTo>
                    <a:pt x="5510530" y="2503424"/>
                  </a:lnTo>
                  <a:lnTo>
                    <a:pt x="5526151" y="2460752"/>
                  </a:lnTo>
                  <a:lnTo>
                    <a:pt x="5537708" y="2416175"/>
                  </a:lnTo>
                  <a:lnTo>
                    <a:pt x="5544693" y="2370074"/>
                  </a:lnTo>
                  <a:lnTo>
                    <a:pt x="5547106" y="2322576"/>
                  </a:lnTo>
                  <a:lnTo>
                    <a:pt x="5547106" y="464565"/>
                  </a:lnTo>
                  <a:lnTo>
                    <a:pt x="5544693" y="417067"/>
                  </a:lnTo>
                  <a:lnTo>
                    <a:pt x="5537708" y="370966"/>
                  </a:lnTo>
                  <a:lnTo>
                    <a:pt x="5526151" y="326389"/>
                  </a:lnTo>
                  <a:lnTo>
                    <a:pt x="5510530" y="283717"/>
                  </a:lnTo>
                  <a:lnTo>
                    <a:pt x="5490972" y="243077"/>
                  </a:lnTo>
                  <a:lnTo>
                    <a:pt x="5467731" y="204850"/>
                  </a:lnTo>
                  <a:lnTo>
                    <a:pt x="5440933" y="169037"/>
                  </a:lnTo>
                  <a:lnTo>
                    <a:pt x="5410962" y="136016"/>
                  </a:lnTo>
                  <a:lnTo>
                    <a:pt x="5377942" y="106045"/>
                  </a:lnTo>
                  <a:lnTo>
                    <a:pt x="5342255" y="79375"/>
                  </a:lnTo>
                  <a:lnTo>
                    <a:pt x="5303901" y="56134"/>
                  </a:lnTo>
                  <a:lnTo>
                    <a:pt x="5263260" y="36449"/>
                  </a:lnTo>
                  <a:lnTo>
                    <a:pt x="5220589" y="20827"/>
                  </a:lnTo>
                  <a:lnTo>
                    <a:pt x="5176012" y="9398"/>
                  </a:lnTo>
                  <a:lnTo>
                    <a:pt x="5129911" y="2412"/>
                  </a:lnTo>
                  <a:lnTo>
                    <a:pt x="5082413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4638" y="4877561"/>
              <a:ext cx="5547360" cy="2787650"/>
            </a:xfrm>
            <a:custGeom>
              <a:avLst/>
              <a:gdLst/>
              <a:ahLst/>
              <a:cxnLst/>
              <a:rect l="l" t="t" r="r" b="b"/>
              <a:pathLst>
                <a:path w="5547359" h="2787650">
                  <a:moveTo>
                    <a:pt x="0" y="464565"/>
                  </a:moveTo>
                  <a:lnTo>
                    <a:pt x="2412" y="417067"/>
                  </a:lnTo>
                  <a:lnTo>
                    <a:pt x="9398" y="370966"/>
                  </a:lnTo>
                  <a:lnTo>
                    <a:pt x="20955" y="326389"/>
                  </a:lnTo>
                  <a:lnTo>
                    <a:pt x="36575" y="283717"/>
                  </a:lnTo>
                  <a:lnTo>
                    <a:pt x="56134" y="243077"/>
                  </a:lnTo>
                  <a:lnTo>
                    <a:pt x="79375" y="204850"/>
                  </a:lnTo>
                  <a:lnTo>
                    <a:pt x="106172" y="169037"/>
                  </a:lnTo>
                  <a:lnTo>
                    <a:pt x="136144" y="136016"/>
                  </a:lnTo>
                  <a:lnTo>
                    <a:pt x="169164" y="106045"/>
                  </a:lnTo>
                  <a:lnTo>
                    <a:pt x="204850" y="79375"/>
                  </a:lnTo>
                  <a:lnTo>
                    <a:pt x="243205" y="56134"/>
                  </a:lnTo>
                  <a:lnTo>
                    <a:pt x="283845" y="36449"/>
                  </a:lnTo>
                  <a:lnTo>
                    <a:pt x="326517" y="20827"/>
                  </a:lnTo>
                  <a:lnTo>
                    <a:pt x="371094" y="9398"/>
                  </a:lnTo>
                  <a:lnTo>
                    <a:pt x="417194" y="2412"/>
                  </a:lnTo>
                  <a:lnTo>
                    <a:pt x="464693" y="0"/>
                  </a:lnTo>
                  <a:lnTo>
                    <a:pt x="5082413" y="0"/>
                  </a:lnTo>
                  <a:lnTo>
                    <a:pt x="5129911" y="2412"/>
                  </a:lnTo>
                  <a:lnTo>
                    <a:pt x="5176012" y="9398"/>
                  </a:lnTo>
                  <a:lnTo>
                    <a:pt x="5220589" y="20827"/>
                  </a:lnTo>
                  <a:lnTo>
                    <a:pt x="5263261" y="36449"/>
                  </a:lnTo>
                  <a:lnTo>
                    <a:pt x="5303901" y="56134"/>
                  </a:lnTo>
                  <a:lnTo>
                    <a:pt x="5342255" y="79375"/>
                  </a:lnTo>
                  <a:lnTo>
                    <a:pt x="5377942" y="106045"/>
                  </a:lnTo>
                  <a:lnTo>
                    <a:pt x="5410962" y="136016"/>
                  </a:lnTo>
                  <a:lnTo>
                    <a:pt x="5440934" y="169037"/>
                  </a:lnTo>
                  <a:lnTo>
                    <a:pt x="5467731" y="204850"/>
                  </a:lnTo>
                  <a:lnTo>
                    <a:pt x="5490971" y="243077"/>
                  </a:lnTo>
                  <a:lnTo>
                    <a:pt x="5510530" y="283717"/>
                  </a:lnTo>
                  <a:lnTo>
                    <a:pt x="5526151" y="326389"/>
                  </a:lnTo>
                  <a:lnTo>
                    <a:pt x="5537708" y="370966"/>
                  </a:lnTo>
                  <a:lnTo>
                    <a:pt x="5544693" y="417067"/>
                  </a:lnTo>
                  <a:lnTo>
                    <a:pt x="5547106" y="464565"/>
                  </a:lnTo>
                  <a:lnTo>
                    <a:pt x="5547106" y="2322576"/>
                  </a:lnTo>
                  <a:lnTo>
                    <a:pt x="5544693" y="2370074"/>
                  </a:lnTo>
                  <a:lnTo>
                    <a:pt x="5537708" y="2416175"/>
                  </a:lnTo>
                  <a:lnTo>
                    <a:pt x="5526151" y="2460752"/>
                  </a:lnTo>
                  <a:lnTo>
                    <a:pt x="5510530" y="2503424"/>
                  </a:lnTo>
                  <a:lnTo>
                    <a:pt x="5490971" y="2544064"/>
                  </a:lnTo>
                  <a:lnTo>
                    <a:pt x="5467731" y="2582291"/>
                  </a:lnTo>
                  <a:lnTo>
                    <a:pt x="5440934" y="2618105"/>
                  </a:lnTo>
                  <a:lnTo>
                    <a:pt x="5410962" y="2651125"/>
                  </a:lnTo>
                  <a:lnTo>
                    <a:pt x="5377942" y="2681097"/>
                  </a:lnTo>
                  <a:lnTo>
                    <a:pt x="5342255" y="2707767"/>
                  </a:lnTo>
                  <a:lnTo>
                    <a:pt x="5303901" y="2731008"/>
                  </a:lnTo>
                  <a:lnTo>
                    <a:pt x="5263261" y="2750693"/>
                  </a:lnTo>
                  <a:lnTo>
                    <a:pt x="5220589" y="2766314"/>
                  </a:lnTo>
                  <a:lnTo>
                    <a:pt x="5176012" y="2777744"/>
                  </a:lnTo>
                  <a:lnTo>
                    <a:pt x="5129911" y="2784729"/>
                  </a:lnTo>
                  <a:lnTo>
                    <a:pt x="5082413" y="2787142"/>
                  </a:lnTo>
                  <a:lnTo>
                    <a:pt x="464693" y="2787142"/>
                  </a:lnTo>
                  <a:lnTo>
                    <a:pt x="417194" y="2784729"/>
                  </a:lnTo>
                  <a:lnTo>
                    <a:pt x="371094" y="2777744"/>
                  </a:lnTo>
                  <a:lnTo>
                    <a:pt x="326517" y="2766314"/>
                  </a:lnTo>
                  <a:lnTo>
                    <a:pt x="283845" y="2750693"/>
                  </a:lnTo>
                  <a:lnTo>
                    <a:pt x="243205" y="2731008"/>
                  </a:lnTo>
                  <a:lnTo>
                    <a:pt x="204850" y="2707767"/>
                  </a:lnTo>
                  <a:lnTo>
                    <a:pt x="169164" y="2681097"/>
                  </a:lnTo>
                  <a:lnTo>
                    <a:pt x="136144" y="2651125"/>
                  </a:lnTo>
                  <a:lnTo>
                    <a:pt x="106172" y="2618105"/>
                  </a:lnTo>
                  <a:lnTo>
                    <a:pt x="79375" y="2582291"/>
                  </a:lnTo>
                  <a:lnTo>
                    <a:pt x="56134" y="2544064"/>
                  </a:lnTo>
                  <a:lnTo>
                    <a:pt x="36575" y="2503424"/>
                  </a:lnTo>
                  <a:lnTo>
                    <a:pt x="20955" y="2460752"/>
                  </a:lnTo>
                  <a:lnTo>
                    <a:pt x="9398" y="2416175"/>
                  </a:lnTo>
                  <a:lnTo>
                    <a:pt x="2412" y="2370074"/>
                  </a:lnTo>
                  <a:lnTo>
                    <a:pt x="0" y="2322576"/>
                  </a:lnTo>
                  <a:lnTo>
                    <a:pt x="0" y="464565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578610" y="5303901"/>
            <a:ext cx="498348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Under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assets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folder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named </a:t>
            </a:r>
            <a:r>
              <a:rPr sz="2400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 inside this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folder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create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courses.json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contains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courses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data. 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serve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instead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28572" y="1888235"/>
            <a:ext cx="15292069" cy="719455"/>
            <a:chOff x="1528572" y="1888235"/>
            <a:chExt cx="15292069" cy="71945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8572" y="1888235"/>
              <a:ext cx="15291816" cy="71932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51432" y="1903475"/>
              <a:ext cx="15187930" cy="622935"/>
            </a:xfrm>
            <a:custGeom>
              <a:avLst/>
              <a:gdLst/>
              <a:ahLst/>
              <a:cxnLst/>
              <a:rect l="l" t="t" r="r" b="b"/>
              <a:pathLst>
                <a:path w="15187930" h="622935">
                  <a:moveTo>
                    <a:pt x="15084171" y="0"/>
                  </a:moveTo>
                  <a:lnTo>
                    <a:pt x="103631" y="0"/>
                  </a:lnTo>
                  <a:lnTo>
                    <a:pt x="63246" y="8127"/>
                  </a:lnTo>
                  <a:lnTo>
                    <a:pt x="30353" y="30352"/>
                  </a:lnTo>
                  <a:lnTo>
                    <a:pt x="8128" y="63373"/>
                  </a:lnTo>
                  <a:lnTo>
                    <a:pt x="0" y="103758"/>
                  </a:lnTo>
                  <a:lnTo>
                    <a:pt x="0" y="519049"/>
                  </a:lnTo>
                  <a:lnTo>
                    <a:pt x="8128" y="559434"/>
                  </a:lnTo>
                  <a:lnTo>
                    <a:pt x="30353" y="592454"/>
                  </a:lnTo>
                  <a:lnTo>
                    <a:pt x="63246" y="614679"/>
                  </a:lnTo>
                  <a:lnTo>
                    <a:pt x="103631" y="622807"/>
                  </a:lnTo>
                  <a:lnTo>
                    <a:pt x="15084171" y="622807"/>
                  </a:lnTo>
                  <a:lnTo>
                    <a:pt x="15124556" y="614679"/>
                  </a:lnTo>
                  <a:lnTo>
                    <a:pt x="15157450" y="592454"/>
                  </a:lnTo>
                  <a:lnTo>
                    <a:pt x="15179675" y="559434"/>
                  </a:lnTo>
                  <a:lnTo>
                    <a:pt x="15187802" y="519049"/>
                  </a:lnTo>
                  <a:lnTo>
                    <a:pt x="15187802" y="103758"/>
                  </a:lnTo>
                  <a:lnTo>
                    <a:pt x="15179675" y="63373"/>
                  </a:lnTo>
                  <a:lnTo>
                    <a:pt x="15157450" y="30352"/>
                  </a:lnTo>
                  <a:lnTo>
                    <a:pt x="15124556" y="8127"/>
                  </a:lnTo>
                  <a:lnTo>
                    <a:pt x="15084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2194" y="1904237"/>
              <a:ext cx="15187930" cy="622935"/>
            </a:xfrm>
            <a:custGeom>
              <a:avLst/>
              <a:gdLst/>
              <a:ahLst/>
              <a:cxnLst/>
              <a:rect l="l" t="t" r="r" b="b"/>
              <a:pathLst>
                <a:path w="15187930" h="622935">
                  <a:moveTo>
                    <a:pt x="0" y="103758"/>
                  </a:moveTo>
                  <a:lnTo>
                    <a:pt x="8128" y="63372"/>
                  </a:lnTo>
                  <a:lnTo>
                    <a:pt x="30353" y="30352"/>
                  </a:lnTo>
                  <a:lnTo>
                    <a:pt x="63246" y="8127"/>
                  </a:lnTo>
                  <a:lnTo>
                    <a:pt x="103631" y="0"/>
                  </a:lnTo>
                  <a:lnTo>
                    <a:pt x="15084171" y="0"/>
                  </a:lnTo>
                  <a:lnTo>
                    <a:pt x="15124557" y="8127"/>
                  </a:lnTo>
                  <a:lnTo>
                    <a:pt x="15157450" y="30352"/>
                  </a:lnTo>
                  <a:lnTo>
                    <a:pt x="15179675" y="63372"/>
                  </a:lnTo>
                  <a:lnTo>
                    <a:pt x="15187802" y="103758"/>
                  </a:lnTo>
                  <a:lnTo>
                    <a:pt x="15187802" y="519048"/>
                  </a:lnTo>
                  <a:lnTo>
                    <a:pt x="15179675" y="559434"/>
                  </a:lnTo>
                  <a:lnTo>
                    <a:pt x="15157450" y="592454"/>
                  </a:lnTo>
                  <a:lnTo>
                    <a:pt x="15124557" y="614679"/>
                  </a:lnTo>
                  <a:lnTo>
                    <a:pt x="15084171" y="622807"/>
                  </a:lnTo>
                  <a:lnTo>
                    <a:pt x="103631" y="622807"/>
                  </a:lnTo>
                  <a:lnTo>
                    <a:pt x="63246" y="614679"/>
                  </a:lnTo>
                  <a:lnTo>
                    <a:pt x="30353" y="592454"/>
                  </a:lnTo>
                  <a:lnTo>
                    <a:pt x="8128" y="559434"/>
                  </a:lnTo>
                  <a:lnTo>
                    <a:pt x="0" y="519048"/>
                  </a:lnTo>
                  <a:lnTo>
                    <a:pt x="0" y="103758"/>
                  </a:lnTo>
                  <a:close/>
                </a:path>
              </a:pathLst>
            </a:custGeom>
            <a:ln w="28956">
              <a:solidFill>
                <a:srgbClr val="79B0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048382" y="1979803"/>
            <a:ext cx="14088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65" dirty="0">
                <a:solidFill>
                  <a:srgbClr val="5F5F5F"/>
                </a:solidFill>
                <a:latin typeface="Calibri"/>
                <a:cs typeface="Calibri"/>
              </a:rPr>
              <a:t>Now,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since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 we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don’t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have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actual</a:t>
            </a:r>
            <a:r>
              <a:rPr sz="2400" i="1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web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45" dirty="0">
                <a:solidFill>
                  <a:srgbClr val="5F5F5F"/>
                </a:solidFill>
                <a:latin typeface="Calibri"/>
                <a:cs typeface="Calibri"/>
              </a:rPr>
              <a:t>server,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let</a:t>
            </a:r>
            <a:r>
              <a:rPr sz="2400" i="1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us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5F5F5F"/>
                </a:solidFill>
                <a:latin typeface="Calibri"/>
                <a:cs typeface="Calibri"/>
              </a:rPr>
              <a:t>fetch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file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5F5F5F"/>
                </a:solidFill>
                <a:latin typeface="Calibri"/>
                <a:cs typeface="Calibri"/>
              </a:rPr>
              <a:t>assume</a:t>
            </a:r>
            <a:r>
              <a:rPr sz="2400" i="1" spc="-20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2400" i="1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i="1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on</a:t>
            </a:r>
            <a:r>
              <a:rPr sz="2400" i="1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i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5F5F5F"/>
                </a:solidFill>
                <a:latin typeface="Calibri"/>
                <a:cs typeface="Calibri"/>
              </a:rPr>
              <a:t>web 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608" y="242315"/>
              <a:ext cx="4243070" cy="9354185"/>
            </a:xfrm>
            <a:custGeom>
              <a:avLst/>
              <a:gdLst/>
              <a:ahLst/>
              <a:cxnLst/>
              <a:rect l="l" t="t" r="r" b="b"/>
              <a:pathLst>
                <a:path w="4243070" h="9354185">
                  <a:moveTo>
                    <a:pt x="4242562" y="0"/>
                  </a:moveTo>
                  <a:lnTo>
                    <a:pt x="0" y="0"/>
                  </a:lnTo>
                  <a:lnTo>
                    <a:pt x="0" y="9353804"/>
                  </a:lnTo>
                  <a:lnTo>
                    <a:pt x="4242562" y="9353804"/>
                  </a:lnTo>
                  <a:lnTo>
                    <a:pt x="424256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0080" y="794004"/>
              <a:ext cx="91440" cy="749935"/>
            </a:xfrm>
            <a:custGeom>
              <a:avLst/>
              <a:gdLst/>
              <a:ahLst/>
              <a:cxnLst/>
              <a:rect l="l" t="t" r="r" b="b"/>
              <a:pathLst>
                <a:path w="91440" h="749935">
                  <a:moveTo>
                    <a:pt x="91440" y="0"/>
                  </a:moveTo>
                  <a:lnTo>
                    <a:pt x="0" y="0"/>
                  </a:lnTo>
                  <a:lnTo>
                    <a:pt x="0" y="749680"/>
                  </a:lnTo>
                  <a:lnTo>
                    <a:pt x="91440" y="74968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809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5"/>
                  </a:lnTo>
                  <a:lnTo>
                    <a:pt x="14592" y="195833"/>
                  </a:lnTo>
                  <a:lnTo>
                    <a:pt x="3746" y="239902"/>
                  </a:lnTo>
                  <a:lnTo>
                    <a:pt x="0" y="286257"/>
                  </a:lnTo>
                  <a:lnTo>
                    <a:pt x="3746" y="332739"/>
                  </a:lnTo>
                  <a:lnTo>
                    <a:pt x="14592" y="376808"/>
                  </a:lnTo>
                  <a:lnTo>
                    <a:pt x="31953" y="417956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7"/>
                  </a:lnTo>
                  <a:lnTo>
                    <a:pt x="239877" y="568959"/>
                  </a:lnTo>
                  <a:lnTo>
                    <a:pt x="286321" y="572643"/>
                  </a:lnTo>
                  <a:lnTo>
                    <a:pt x="332765" y="568959"/>
                  </a:lnTo>
                  <a:lnTo>
                    <a:pt x="376821" y="558037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6"/>
                  </a:lnTo>
                  <a:lnTo>
                    <a:pt x="558038" y="376808"/>
                  </a:lnTo>
                  <a:lnTo>
                    <a:pt x="568833" y="332739"/>
                  </a:lnTo>
                  <a:lnTo>
                    <a:pt x="572643" y="286257"/>
                  </a:lnTo>
                  <a:lnTo>
                    <a:pt x="568833" y="239902"/>
                  </a:lnTo>
                  <a:lnTo>
                    <a:pt x="558038" y="195833"/>
                  </a:lnTo>
                  <a:lnTo>
                    <a:pt x="540639" y="154685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809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3148" y="4133088"/>
            <a:ext cx="572770" cy="2800985"/>
          </a:xfrm>
          <a:custGeom>
            <a:avLst/>
            <a:gdLst/>
            <a:ahLst/>
            <a:cxnLst/>
            <a:rect l="l" t="t" r="r" b="b"/>
            <a:pathLst>
              <a:path w="572769" h="2800984">
                <a:moveTo>
                  <a:pt x="0" y="2514473"/>
                </a:moveTo>
                <a:lnTo>
                  <a:pt x="3746" y="2467991"/>
                </a:lnTo>
                <a:lnTo>
                  <a:pt x="14592" y="2423922"/>
                </a:lnTo>
                <a:lnTo>
                  <a:pt x="31953" y="2382774"/>
                </a:lnTo>
                <a:lnTo>
                  <a:pt x="55245" y="2345309"/>
                </a:lnTo>
                <a:lnTo>
                  <a:pt x="83858" y="2311908"/>
                </a:lnTo>
                <a:lnTo>
                  <a:pt x="117220" y="2283333"/>
                </a:lnTo>
                <a:lnTo>
                  <a:pt x="154736" y="2260091"/>
                </a:lnTo>
                <a:lnTo>
                  <a:pt x="195821" y="2242692"/>
                </a:lnTo>
                <a:lnTo>
                  <a:pt x="239877" y="2231771"/>
                </a:lnTo>
                <a:lnTo>
                  <a:pt x="286321" y="2228088"/>
                </a:lnTo>
                <a:lnTo>
                  <a:pt x="332765" y="2231771"/>
                </a:lnTo>
                <a:lnTo>
                  <a:pt x="376821" y="2242692"/>
                </a:lnTo>
                <a:lnTo>
                  <a:pt x="417906" y="2260091"/>
                </a:lnTo>
                <a:lnTo>
                  <a:pt x="455421" y="2283333"/>
                </a:lnTo>
                <a:lnTo>
                  <a:pt x="488823" y="2311908"/>
                </a:lnTo>
                <a:lnTo>
                  <a:pt x="517398" y="2345309"/>
                </a:lnTo>
                <a:lnTo>
                  <a:pt x="540639" y="2382774"/>
                </a:lnTo>
                <a:lnTo>
                  <a:pt x="558038" y="2423922"/>
                </a:lnTo>
                <a:lnTo>
                  <a:pt x="568833" y="2467991"/>
                </a:lnTo>
                <a:lnTo>
                  <a:pt x="572643" y="2514473"/>
                </a:lnTo>
                <a:lnTo>
                  <a:pt x="568833" y="2560828"/>
                </a:lnTo>
                <a:lnTo>
                  <a:pt x="558038" y="2604897"/>
                </a:lnTo>
                <a:lnTo>
                  <a:pt x="540639" y="2646045"/>
                </a:lnTo>
                <a:lnTo>
                  <a:pt x="517398" y="2683510"/>
                </a:lnTo>
                <a:lnTo>
                  <a:pt x="488823" y="2716911"/>
                </a:lnTo>
                <a:lnTo>
                  <a:pt x="455421" y="2745486"/>
                </a:lnTo>
                <a:lnTo>
                  <a:pt x="417906" y="2768727"/>
                </a:lnTo>
                <a:lnTo>
                  <a:pt x="376821" y="2786126"/>
                </a:lnTo>
                <a:lnTo>
                  <a:pt x="332765" y="2796921"/>
                </a:lnTo>
                <a:lnTo>
                  <a:pt x="286321" y="2800731"/>
                </a:lnTo>
                <a:lnTo>
                  <a:pt x="239877" y="2796921"/>
                </a:lnTo>
                <a:lnTo>
                  <a:pt x="195821" y="2786126"/>
                </a:lnTo>
                <a:lnTo>
                  <a:pt x="154736" y="2768727"/>
                </a:lnTo>
                <a:lnTo>
                  <a:pt x="117220" y="2745486"/>
                </a:lnTo>
                <a:lnTo>
                  <a:pt x="83858" y="2716911"/>
                </a:lnTo>
                <a:lnTo>
                  <a:pt x="55245" y="2683510"/>
                </a:lnTo>
                <a:lnTo>
                  <a:pt x="31953" y="2646045"/>
                </a:lnTo>
                <a:lnTo>
                  <a:pt x="14592" y="2604897"/>
                </a:lnTo>
                <a:lnTo>
                  <a:pt x="3746" y="2560828"/>
                </a:lnTo>
                <a:lnTo>
                  <a:pt x="0" y="2514473"/>
                </a:lnTo>
                <a:close/>
              </a:path>
              <a:path w="572769" h="2800984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6988" y="242328"/>
            <a:ext cx="16948785" cy="10048875"/>
            <a:chOff x="1046988" y="242328"/>
            <a:chExt cx="16948785" cy="10048875"/>
          </a:xfrm>
        </p:grpSpPr>
        <p:sp>
          <p:nvSpPr>
            <p:cNvPr id="17" name="object 17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h="2771140">
                  <a:moveTo>
                    <a:pt x="0" y="0"/>
                  </a:moveTo>
                  <a:lnTo>
                    <a:pt x="0" y="541401"/>
                  </a:lnTo>
                </a:path>
                <a:path h="2771140">
                  <a:moveTo>
                    <a:pt x="0" y="1115314"/>
                  </a:moveTo>
                  <a:lnTo>
                    <a:pt x="0" y="1656841"/>
                  </a:lnTo>
                </a:path>
                <a:path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5052" y="4404359"/>
              <a:ext cx="7519416" cy="45750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5447" y="4495800"/>
              <a:ext cx="7283196" cy="438759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2440" y="6644639"/>
              <a:ext cx="5323332" cy="16184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137397" y="6691121"/>
              <a:ext cx="5184775" cy="1478280"/>
            </a:xfrm>
            <a:custGeom>
              <a:avLst/>
              <a:gdLst/>
              <a:ahLst/>
              <a:cxnLst/>
              <a:rect l="l" t="t" r="r" b="b"/>
              <a:pathLst>
                <a:path w="5184775" h="1478279">
                  <a:moveTo>
                    <a:pt x="0" y="1478279"/>
                  </a:moveTo>
                  <a:lnTo>
                    <a:pt x="5184267" y="1478279"/>
                  </a:lnTo>
                  <a:lnTo>
                    <a:pt x="5184267" y="0"/>
                  </a:lnTo>
                  <a:lnTo>
                    <a:pt x="0" y="0"/>
                  </a:lnTo>
                  <a:lnTo>
                    <a:pt x="0" y="147827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7458" y="930605"/>
            <a:ext cx="2780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4716" y="1249762"/>
            <a:ext cx="961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HttpClient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declare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dependency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courses.service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74716" y="1908175"/>
            <a:ext cx="93922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service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named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F5F5F"/>
                </a:solidFill>
                <a:latin typeface="Calibri"/>
                <a:cs typeface="Calibri"/>
              </a:rPr>
              <a:t>‘url’</a:t>
            </a:r>
            <a:r>
              <a:rPr sz="2400" b="1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,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which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points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25" dirty="0">
                <a:solidFill>
                  <a:srgbClr val="5F5F5F"/>
                </a:solidFill>
                <a:latin typeface="Calibri"/>
                <a:cs typeface="Calibri"/>
              </a:rPr>
              <a:t>‘assests/data/courses.json’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74716" y="3006343"/>
            <a:ext cx="12597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getCourses()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method,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make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get request.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get request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takes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URL as its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argument,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fetches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14347" y="3049269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14347" y="4172458"/>
            <a:ext cx="2494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87653" y="6435090"/>
            <a:ext cx="145351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  <a:tabLst>
                <a:tab pos="553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4347" y="5171008"/>
            <a:ext cx="2006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8385" y="4133088"/>
            <a:ext cx="582295" cy="2806065"/>
            <a:chOff x="798385" y="4133088"/>
            <a:chExt cx="582295" cy="2806065"/>
          </a:xfrm>
        </p:grpSpPr>
        <p:sp>
          <p:nvSpPr>
            <p:cNvPr id="6" name="object 6"/>
            <p:cNvSpPr/>
            <p:nvPr/>
          </p:nvSpPr>
          <p:spPr>
            <a:xfrm>
              <a:off x="803148" y="6361176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385"/>
                  </a:moveTo>
                  <a:lnTo>
                    <a:pt x="3746" y="239902"/>
                  </a:lnTo>
                  <a:lnTo>
                    <a:pt x="14592" y="195834"/>
                  </a:lnTo>
                  <a:lnTo>
                    <a:pt x="31953" y="154686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683"/>
                  </a:lnTo>
                  <a:lnTo>
                    <a:pt x="286321" y="0"/>
                  </a:lnTo>
                  <a:lnTo>
                    <a:pt x="332765" y="3683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6"/>
                  </a:lnTo>
                  <a:lnTo>
                    <a:pt x="558038" y="195834"/>
                  </a:lnTo>
                  <a:lnTo>
                    <a:pt x="568833" y="239902"/>
                  </a:lnTo>
                  <a:lnTo>
                    <a:pt x="572643" y="286385"/>
                  </a:lnTo>
                  <a:lnTo>
                    <a:pt x="568833" y="332739"/>
                  </a:lnTo>
                  <a:lnTo>
                    <a:pt x="558038" y="376809"/>
                  </a:lnTo>
                  <a:lnTo>
                    <a:pt x="540639" y="417957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8"/>
                  </a:lnTo>
                  <a:lnTo>
                    <a:pt x="332765" y="568833"/>
                  </a:lnTo>
                  <a:lnTo>
                    <a:pt x="286321" y="572643"/>
                  </a:lnTo>
                  <a:lnTo>
                    <a:pt x="239877" y="568833"/>
                  </a:lnTo>
                  <a:lnTo>
                    <a:pt x="195821" y="558038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7"/>
                  </a:lnTo>
                  <a:lnTo>
                    <a:pt x="14592" y="376809"/>
                  </a:lnTo>
                  <a:lnTo>
                    <a:pt x="3746" y="332739"/>
                  </a:lnTo>
                  <a:lnTo>
                    <a:pt x="0" y="28638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148" y="4133088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3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6"/>
                  </a:lnTo>
                  <a:lnTo>
                    <a:pt x="14592" y="195834"/>
                  </a:lnTo>
                  <a:lnTo>
                    <a:pt x="3746" y="239902"/>
                  </a:lnTo>
                  <a:lnTo>
                    <a:pt x="0" y="286385"/>
                  </a:lnTo>
                  <a:lnTo>
                    <a:pt x="3746" y="332739"/>
                  </a:lnTo>
                  <a:lnTo>
                    <a:pt x="14592" y="376809"/>
                  </a:lnTo>
                  <a:lnTo>
                    <a:pt x="31953" y="417957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3"/>
                  </a:lnTo>
                  <a:lnTo>
                    <a:pt x="286321" y="572642"/>
                  </a:lnTo>
                  <a:lnTo>
                    <a:pt x="332765" y="568833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7"/>
                  </a:lnTo>
                  <a:lnTo>
                    <a:pt x="558038" y="376809"/>
                  </a:lnTo>
                  <a:lnTo>
                    <a:pt x="568833" y="332739"/>
                  </a:lnTo>
                  <a:lnTo>
                    <a:pt x="572643" y="286385"/>
                  </a:lnTo>
                  <a:lnTo>
                    <a:pt x="568833" y="239902"/>
                  </a:lnTo>
                  <a:lnTo>
                    <a:pt x="558038" y="195834"/>
                  </a:lnTo>
                  <a:lnTo>
                    <a:pt x="540639" y="154686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3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3590544"/>
            <a:ext cx="16607155" cy="6669405"/>
            <a:chOff x="1046988" y="3590544"/>
            <a:chExt cx="16607155" cy="6669405"/>
          </a:xfrm>
        </p:grpSpPr>
        <p:sp>
          <p:nvSpPr>
            <p:cNvPr id="10" name="object 10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h="2771140">
                  <a:moveTo>
                    <a:pt x="0" y="0"/>
                  </a:moveTo>
                  <a:lnTo>
                    <a:pt x="0" y="541401"/>
                  </a:lnTo>
                </a:path>
                <a:path h="2771140">
                  <a:moveTo>
                    <a:pt x="0" y="1115314"/>
                  </a:moveTo>
                  <a:lnTo>
                    <a:pt x="0" y="1656841"/>
                  </a:lnTo>
                </a:path>
                <a:path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0911" y="5068824"/>
              <a:ext cx="5529072" cy="28315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1496" y="5143500"/>
              <a:ext cx="5332476" cy="26776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69623" y="3933444"/>
              <a:ext cx="6184391" cy="50063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6304" y="4029456"/>
              <a:ext cx="5975604" cy="48097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80476" y="5597651"/>
              <a:ext cx="1790700" cy="5775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425433" y="5644133"/>
              <a:ext cx="1651635" cy="437515"/>
            </a:xfrm>
            <a:custGeom>
              <a:avLst/>
              <a:gdLst/>
              <a:ahLst/>
              <a:cxnLst/>
              <a:rect l="l" t="t" r="r" b="b"/>
              <a:pathLst>
                <a:path w="1651634" h="437514">
                  <a:moveTo>
                    <a:pt x="0" y="437261"/>
                  </a:moveTo>
                  <a:lnTo>
                    <a:pt x="1651507" y="437261"/>
                  </a:lnTo>
                  <a:lnTo>
                    <a:pt x="1651507" y="0"/>
                  </a:lnTo>
                  <a:lnTo>
                    <a:pt x="0" y="0"/>
                  </a:lnTo>
                  <a:lnTo>
                    <a:pt x="0" y="437261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31752" y="4748783"/>
              <a:ext cx="4034028" cy="46939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778233" y="4793741"/>
              <a:ext cx="3893820" cy="330835"/>
            </a:xfrm>
            <a:custGeom>
              <a:avLst/>
              <a:gdLst/>
              <a:ahLst/>
              <a:cxnLst/>
              <a:rect l="l" t="t" r="r" b="b"/>
              <a:pathLst>
                <a:path w="3893819" h="330835">
                  <a:moveTo>
                    <a:pt x="0" y="330326"/>
                  </a:moveTo>
                  <a:lnTo>
                    <a:pt x="3893820" y="330326"/>
                  </a:lnTo>
                  <a:lnTo>
                    <a:pt x="3893820" y="0"/>
                  </a:lnTo>
                  <a:lnTo>
                    <a:pt x="0" y="0"/>
                  </a:lnTo>
                  <a:lnTo>
                    <a:pt x="0" y="33032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54783" y="7691628"/>
              <a:ext cx="1641348" cy="4389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701266" y="7736585"/>
              <a:ext cx="1501140" cy="300355"/>
            </a:xfrm>
            <a:custGeom>
              <a:avLst/>
              <a:gdLst/>
              <a:ahLst/>
              <a:cxnLst/>
              <a:rect l="l" t="t" r="r" b="b"/>
              <a:pathLst>
                <a:path w="1501140" h="300354">
                  <a:moveTo>
                    <a:pt x="0" y="299846"/>
                  </a:moveTo>
                  <a:lnTo>
                    <a:pt x="1501140" y="299846"/>
                  </a:lnTo>
                  <a:lnTo>
                    <a:pt x="1501140" y="0"/>
                  </a:lnTo>
                  <a:lnTo>
                    <a:pt x="0" y="0"/>
                  </a:lnTo>
                  <a:lnTo>
                    <a:pt x="0" y="299846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7458" y="930605"/>
            <a:ext cx="2780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4716" y="1176908"/>
            <a:ext cx="126053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returns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Observable.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Observable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needs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to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cast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format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represents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array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courses.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Create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new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interface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‘courses.ts’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74716" y="2274569"/>
            <a:ext cx="123228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60" dirty="0">
                <a:solidFill>
                  <a:srgbClr val="5F5F5F"/>
                </a:solidFill>
                <a:latin typeface="Calibri"/>
                <a:cs typeface="Calibri"/>
              </a:rPr>
              <a:t>‘./courses.ts’</a:t>
            </a:r>
            <a:r>
              <a:rPr sz="2400" b="1" spc="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courses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service.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5F5F5F"/>
                </a:solidFill>
                <a:latin typeface="Calibri"/>
                <a:cs typeface="Calibri"/>
              </a:rPr>
              <a:t>getCourses()</a:t>
            </a:r>
            <a:r>
              <a:rPr sz="2400" b="1" spc="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return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 of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.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‘rxjs’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well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4347" y="3049269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4347" y="4172458"/>
            <a:ext cx="2494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7653" y="6435090"/>
            <a:ext cx="145351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  <a:tabLst>
                <a:tab pos="553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14347" y="5171008"/>
            <a:ext cx="2006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2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4"/>
                </a:lnTo>
                <a:lnTo>
                  <a:pt x="83858" y="83819"/>
                </a:lnTo>
                <a:lnTo>
                  <a:pt x="55245" y="117220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384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1"/>
                </a:lnTo>
                <a:lnTo>
                  <a:pt x="83858" y="488822"/>
                </a:lnTo>
                <a:lnTo>
                  <a:pt x="117220" y="517397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2"/>
                </a:lnTo>
                <a:lnTo>
                  <a:pt x="286321" y="572642"/>
                </a:lnTo>
                <a:lnTo>
                  <a:pt x="332765" y="568832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7"/>
                </a:lnTo>
                <a:lnTo>
                  <a:pt x="488823" y="488822"/>
                </a:lnTo>
                <a:lnTo>
                  <a:pt x="517398" y="455421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384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0"/>
                </a:lnTo>
                <a:lnTo>
                  <a:pt x="488823" y="83819"/>
                </a:lnTo>
                <a:lnTo>
                  <a:pt x="455421" y="55244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2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148" y="4133088"/>
            <a:ext cx="572770" cy="2800985"/>
          </a:xfrm>
          <a:custGeom>
            <a:avLst/>
            <a:gdLst/>
            <a:ahLst/>
            <a:cxnLst/>
            <a:rect l="l" t="t" r="r" b="b"/>
            <a:pathLst>
              <a:path w="572769" h="2800984">
                <a:moveTo>
                  <a:pt x="0" y="2514473"/>
                </a:moveTo>
                <a:lnTo>
                  <a:pt x="3746" y="2467991"/>
                </a:lnTo>
                <a:lnTo>
                  <a:pt x="14592" y="2423922"/>
                </a:lnTo>
                <a:lnTo>
                  <a:pt x="31953" y="2382774"/>
                </a:lnTo>
                <a:lnTo>
                  <a:pt x="55245" y="2345309"/>
                </a:lnTo>
                <a:lnTo>
                  <a:pt x="83858" y="2311908"/>
                </a:lnTo>
                <a:lnTo>
                  <a:pt x="117220" y="2283333"/>
                </a:lnTo>
                <a:lnTo>
                  <a:pt x="154736" y="2260091"/>
                </a:lnTo>
                <a:lnTo>
                  <a:pt x="195821" y="2242692"/>
                </a:lnTo>
                <a:lnTo>
                  <a:pt x="239877" y="2231771"/>
                </a:lnTo>
                <a:lnTo>
                  <a:pt x="286321" y="2228088"/>
                </a:lnTo>
                <a:lnTo>
                  <a:pt x="332765" y="2231771"/>
                </a:lnTo>
                <a:lnTo>
                  <a:pt x="376821" y="2242692"/>
                </a:lnTo>
                <a:lnTo>
                  <a:pt x="417906" y="2260091"/>
                </a:lnTo>
                <a:lnTo>
                  <a:pt x="455421" y="2283333"/>
                </a:lnTo>
                <a:lnTo>
                  <a:pt x="488823" y="2311908"/>
                </a:lnTo>
                <a:lnTo>
                  <a:pt x="517398" y="2345309"/>
                </a:lnTo>
                <a:lnTo>
                  <a:pt x="540639" y="2382774"/>
                </a:lnTo>
                <a:lnTo>
                  <a:pt x="558038" y="2423922"/>
                </a:lnTo>
                <a:lnTo>
                  <a:pt x="568833" y="2467991"/>
                </a:lnTo>
                <a:lnTo>
                  <a:pt x="572643" y="2514473"/>
                </a:lnTo>
                <a:lnTo>
                  <a:pt x="568833" y="2560828"/>
                </a:lnTo>
                <a:lnTo>
                  <a:pt x="558038" y="2604897"/>
                </a:lnTo>
                <a:lnTo>
                  <a:pt x="540639" y="2646045"/>
                </a:lnTo>
                <a:lnTo>
                  <a:pt x="517398" y="2683510"/>
                </a:lnTo>
                <a:lnTo>
                  <a:pt x="488823" y="2716911"/>
                </a:lnTo>
                <a:lnTo>
                  <a:pt x="455421" y="2745486"/>
                </a:lnTo>
                <a:lnTo>
                  <a:pt x="417906" y="2768727"/>
                </a:lnTo>
                <a:lnTo>
                  <a:pt x="376821" y="2786126"/>
                </a:lnTo>
                <a:lnTo>
                  <a:pt x="332765" y="2796921"/>
                </a:lnTo>
                <a:lnTo>
                  <a:pt x="286321" y="2800731"/>
                </a:lnTo>
                <a:lnTo>
                  <a:pt x="239877" y="2796921"/>
                </a:lnTo>
                <a:lnTo>
                  <a:pt x="195821" y="2786126"/>
                </a:lnTo>
                <a:lnTo>
                  <a:pt x="154736" y="2768727"/>
                </a:lnTo>
                <a:lnTo>
                  <a:pt x="117220" y="2745486"/>
                </a:lnTo>
                <a:lnTo>
                  <a:pt x="83858" y="2716911"/>
                </a:lnTo>
                <a:lnTo>
                  <a:pt x="55245" y="2683510"/>
                </a:lnTo>
                <a:lnTo>
                  <a:pt x="31953" y="2646045"/>
                </a:lnTo>
                <a:lnTo>
                  <a:pt x="14592" y="2604897"/>
                </a:lnTo>
                <a:lnTo>
                  <a:pt x="3746" y="2560828"/>
                </a:lnTo>
                <a:lnTo>
                  <a:pt x="0" y="2514473"/>
                </a:lnTo>
                <a:close/>
              </a:path>
              <a:path w="572769" h="2800984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6988" y="3590544"/>
            <a:ext cx="16492855" cy="6669405"/>
            <a:chOff x="1046988" y="3590544"/>
            <a:chExt cx="16492855" cy="6669405"/>
          </a:xfrm>
        </p:grpSpPr>
        <p:sp>
          <p:nvSpPr>
            <p:cNvPr id="8" name="object 8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h="2771140">
                  <a:moveTo>
                    <a:pt x="0" y="0"/>
                  </a:moveTo>
                  <a:lnTo>
                    <a:pt x="0" y="541401"/>
                  </a:lnTo>
                </a:path>
                <a:path h="2771140">
                  <a:moveTo>
                    <a:pt x="0" y="1115314"/>
                  </a:moveTo>
                  <a:lnTo>
                    <a:pt x="0" y="1656841"/>
                  </a:lnTo>
                </a:path>
                <a:path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1976" y="3931920"/>
              <a:ext cx="5984748" cy="46893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6276" y="4024884"/>
              <a:ext cx="5769864" cy="44988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22252" y="3931920"/>
              <a:ext cx="5617463" cy="46817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24359" y="4024884"/>
              <a:ext cx="5417820" cy="45003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7458" y="930605"/>
            <a:ext cx="2780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4716" y="1176908"/>
            <a:ext cx="12716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Subscribe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 app.component.ts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newcomponent.ts.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ngOnInit method,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going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call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getCourses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subscribe</a:t>
            </a:r>
            <a:r>
              <a:rPr sz="24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74716" y="2274569"/>
            <a:ext cx="12171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first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argument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subscribe</a:t>
            </a:r>
            <a:r>
              <a:rPr sz="24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fat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arrow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function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assigns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received </a:t>
            </a:r>
            <a:r>
              <a:rPr sz="2400" spc="-5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local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4347" y="3049269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14347" y="4172458"/>
            <a:ext cx="2494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7653" y="6435090"/>
            <a:ext cx="145351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  <a:tabLst>
                <a:tab pos="553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4347" y="5171008"/>
            <a:ext cx="2006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8385" y="4128325"/>
            <a:ext cx="582295" cy="2806065"/>
            <a:chOff x="798385" y="4128325"/>
            <a:chExt cx="582295" cy="2806065"/>
          </a:xfrm>
        </p:grpSpPr>
        <p:sp>
          <p:nvSpPr>
            <p:cNvPr id="6" name="object 6"/>
            <p:cNvSpPr/>
            <p:nvPr/>
          </p:nvSpPr>
          <p:spPr>
            <a:xfrm>
              <a:off x="803148" y="6361176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3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6"/>
                  </a:lnTo>
                  <a:lnTo>
                    <a:pt x="14592" y="195834"/>
                  </a:lnTo>
                  <a:lnTo>
                    <a:pt x="3746" y="239902"/>
                  </a:lnTo>
                  <a:lnTo>
                    <a:pt x="0" y="286385"/>
                  </a:lnTo>
                  <a:lnTo>
                    <a:pt x="3746" y="332739"/>
                  </a:lnTo>
                  <a:lnTo>
                    <a:pt x="14592" y="376809"/>
                  </a:lnTo>
                  <a:lnTo>
                    <a:pt x="31953" y="417957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3"/>
                  </a:lnTo>
                  <a:lnTo>
                    <a:pt x="286321" y="572643"/>
                  </a:lnTo>
                  <a:lnTo>
                    <a:pt x="332765" y="568833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7"/>
                  </a:lnTo>
                  <a:lnTo>
                    <a:pt x="558038" y="376809"/>
                  </a:lnTo>
                  <a:lnTo>
                    <a:pt x="568833" y="332739"/>
                  </a:lnTo>
                  <a:lnTo>
                    <a:pt x="572643" y="286385"/>
                  </a:lnTo>
                  <a:lnTo>
                    <a:pt x="568833" y="239902"/>
                  </a:lnTo>
                  <a:lnTo>
                    <a:pt x="558038" y="195834"/>
                  </a:lnTo>
                  <a:lnTo>
                    <a:pt x="540639" y="154686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3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148" y="4133088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385"/>
                  </a:moveTo>
                  <a:lnTo>
                    <a:pt x="3746" y="239902"/>
                  </a:lnTo>
                  <a:lnTo>
                    <a:pt x="14592" y="195834"/>
                  </a:lnTo>
                  <a:lnTo>
                    <a:pt x="31953" y="154686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683"/>
                  </a:lnTo>
                  <a:lnTo>
                    <a:pt x="286321" y="0"/>
                  </a:lnTo>
                  <a:lnTo>
                    <a:pt x="332765" y="3683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6"/>
                  </a:lnTo>
                  <a:lnTo>
                    <a:pt x="558038" y="195834"/>
                  </a:lnTo>
                  <a:lnTo>
                    <a:pt x="568833" y="239902"/>
                  </a:lnTo>
                  <a:lnTo>
                    <a:pt x="572643" y="286385"/>
                  </a:lnTo>
                  <a:lnTo>
                    <a:pt x="568833" y="332739"/>
                  </a:lnTo>
                  <a:lnTo>
                    <a:pt x="558038" y="376809"/>
                  </a:lnTo>
                  <a:lnTo>
                    <a:pt x="540639" y="417957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8"/>
                  </a:lnTo>
                  <a:lnTo>
                    <a:pt x="332765" y="568833"/>
                  </a:lnTo>
                  <a:lnTo>
                    <a:pt x="286321" y="572642"/>
                  </a:lnTo>
                  <a:lnTo>
                    <a:pt x="239877" y="568833"/>
                  </a:lnTo>
                  <a:lnTo>
                    <a:pt x="195821" y="558038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7"/>
                  </a:lnTo>
                  <a:lnTo>
                    <a:pt x="14592" y="376809"/>
                  </a:lnTo>
                  <a:lnTo>
                    <a:pt x="3746" y="332739"/>
                  </a:lnTo>
                  <a:lnTo>
                    <a:pt x="0" y="28638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3371088"/>
            <a:ext cx="14165580" cy="6888480"/>
            <a:chOff x="1046988" y="3371088"/>
            <a:chExt cx="14165580" cy="6888480"/>
          </a:xfrm>
        </p:grpSpPr>
        <p:sp>
          <p:nvSpPr>
            <p:cNvPr id="10" name="object 10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h="2771140">
                  <a:moveTo>
                    <a:pt x="0" y="0"/>
                  </a:moveTo>
                  <a:lnTo>
                    <a:pt x="0" y="541401"/>
                  </a:lnTo>
                </a:path>
                <a:path h="2771140">
                  <a:moveTo>
                    <a:pt x="0" y="1115314"/>
                  </a:moveTo>
                  <a:lnTo>
                    <a:pt x="0" y="1656841"/>
                  </a:lnTo>
                </a:path>
                <a:path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1228" y="3371088"/>
              <a:ext cx="6911340" cy="56860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4671" y="3482340"/>
              <a:ext cx="6669024" cy="54589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20100" y="3477768"/>
              <a:ext cx="6678295" cy="5467985"/>
            </a:xfrm>
            <a:custGeom>
              <a:avLst/>
              <a:gdLst/>
              <a:ahLst/>
              <a:cxnLst/>
              <a:rect l="l" t="t" r="r" b="b"/>
              <a:pathLst>
                <a:path w="6678294" h="5467984">
                  <a:moveTo>
                    <a:pt x="0" y="5467984"/>
                  </a:moveTo>
                  <a:lnTo>
                    <a:pt x="6677786" y="5467984"/>
                  </a:lnTo>
                  <a:lnTo>
                    <a:pt x="6677786" y="0"/>
                  </a:lnTo>
                  <a:lnTo>
                    <a:pt x="0" y="0"/>
                  </a:lnTo>
                  <a:lnTo>
                    <a:pt x="0" y="546798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2104" y="6176772"/>
              <a:ext cx="6661404" cy="5029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498585" y="6221730"/>
              <a:ext cx="6521450" cy="363855"/>
            </a:xfrm>
            <a:custGeom>
              <a:avLst/>
              <a:gdLst/>
              <a:ahLst/>
              <a:cxnLst/>
              <a:rect l="l" t="t" r="r" b="b"/>
              <a:pathLst>
                <a:path w="6521450" h="363854">
                  <a:moveTo>
                    <a:pt x="0" y="363727"/>
                  </a:moveTo>
                  <a:lnTo>
                    <a:pt x="6520941" y="363727"/>
                  </a:lnTo>
                  <a:lnTo>
                    <a:pt x="6520941" y="0"/>
                  </a:lnTo>
                  <a:lnTo>
                    <a:pt x="0" y="0"/>
                  </a:lnTo>
                  <a:lnTo>
                    <a:pt x="0" y="36372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8200" y="8481059"/>
              <a:ext cx="6662927" cy="5029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503157" y="8526017"/>
              <a:ext cx="6522720" cy="363855"/>
            </a:xfrm>
            <a:custGeom>
              <a:avLst/>
              <a:gdLst/>
              <a:ahLst/>
              <a:cxnLst/>
              <a:rect l="l" t="t" r="r" b="b"/>
              <a:pathLst>
                <a:path w="6522719" h="363854">
                  <a:moveTo>
                    <a:pt x="0" y="363727"/>
                  </a:moveTo>
                  <a:lnTo>
                    <a:pt x="6522719" y="363727"/>
                  </a:lnTo>
                  <a:lnTo>
                    <a:pt x="6522719" y="0"/>
                  </a:lnTo>
                  <a:lnTo>
                    <a:pt x="0" y="0"/>
                  </a:lnTo>
                  <a:lnTo>
                    <a:pt x="0" y="363727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97458" y="930605"/>
            <a:ext cx="2780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TP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74716" y="1176908"/>
            <a:ext cx="12524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app.component.ts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newapp.component.ts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,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have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instance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employee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service. 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call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employees</a:t>
            </a:r>
            <a:r>
              <a:rPr sz="2400" spc="-8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method,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returns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Observable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receive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4716" y="2274569"/>
            <a:ext cx="12620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Once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subscribe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Observable,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employee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arrives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asynchronously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assign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course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property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4347" y="3049269"/>
            <a:ext cx="1511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14347" y="4172458"/>
            <a:ext cx="2494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400" spc="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7653" y="6435090"/>
            <a:ext cx="145351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  <a:tabLst>
                <a:tab pos="553720" algn="l"/>
              </a:tabLst>
            </a:pPr>
            <a:r>
              <a:rPr sz="2800" spc="-5" dirty="0">
                <a:solidFill>
                  <a:srgbClr val="095A82"/>
                </a:solidFill>
                <a:latin typeface="Calibri"/>
                <a:cs typeface="Calibri"/>
              </a:rPr>
              <a:t>4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4347" y="5171008"/>
            <a:ext cx="2006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9670" y="4412741"/>
            <a:ext cx="118516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</a:rPr>
              <a:t>Module-6:</a:t>
            </a:r>
            <a:r>
              <a:rPr spc="-114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RxJS</a:t>
            </a:r>
            <a:r>
              <a:rPr spc="-3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and</a:t>
            </a:r>
            <a:r>
              <a:rPr spc="-7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HTTPClient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2258" y="4552264"/>
            <a:ext cx="80479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160" dirty="0"/>
              <a:t> </a:t>
            </a:r>
            <a:r>
              <a:rPr dirty="0"/>
              <a:t>HTTP</a:t>
            </a:r>
            <a:r>
              <a:rPr spc="-85" dirty="0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91618" y="9745167"/>
            <a:ext cx="522160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5" dirty="0">
                <a:solidFill>
                  <a:srgbClr val="9F9F9F"/>
                </a:solidFill>
                <a:latin typeface="Calibri"/>
                <a:cs typeface="Calibri"/>
              </a:rPr>
              <a:t>Copyright</a:t>
            </a:r>
            <a:r>
              <a:rPr sz="1650" spc="-4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9F9F9F"/>
                </a:solidFill>
                <a:latin typeface="Calibri"/>
                <a:cs typeface="Calibri"/>
              </a:rPr>
              <a:t>©  </a:t>
            </a:r>
            <a:r>
              <a:rPr sz="1650" dirty="0">
                <a:solidFill>
                  <a:srgbClr val="9F9F9F"/>
                </a:solidFill>
                <a:latin typeface="Calibri"/>
                <a:cs typeface="Calibri"/>
              </a:rPr>
              <a:t>,</a:t>
            </a:r>
            <a:r>
              <a:rPr sz="1650" spc="1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9F9F9F"/>
                </a:solidFill>
                <a:latin typeface="Calibri"/>
                <a:cs typeface="Calibri"/>
              </a:rPr>
              <a:t>edureka</a:t>
            </a:r>
            <a:r>
              <a:rPr sz="1650" spc="-4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650" spc="-15" dirty="0">
                <a:solidFill>
                  <a:srgbClr val="9F9F9F"/>
                </a:solidFill>
                <a:latin typeface="Calibri"/>
                <a:cs typeface="Calibri"/>
              </a:rPr>
              <a:t>and/or</a:t>
            </a:r>
            <a:r>
              <a:rPr sz="1650" spc="-4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9F9F9F"/>
                </a:solidFill>
                <a:latin typeface="Calibri"/>
                <a:cs typeface="Calibri"/>
              </a:rPr>
              <a:t>its</a:t>
            </a:r>
            <a:r>
              <a:rPr sz="1650" spc="15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650" spc="-15" dirty="0">
                <a:solidFill>
                  <a:srgbClr val="9F9F9F"/>
                </a:solidFill>
                <a:latin typeface="Calibri"/>
                <a:cs typeface="Calibri"/>
              </a:rPr>
              <a:t>affiliates.</a:t>
            </a:r>
            <a:r>
              <a:rPr sz="1650" spc="-6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9F9F9F"/>
                </a:solidFill>
                <a:latin typeface="Calibri"/>
                <a:cs typeface="Calibri"/>
              </a:rPr>
              <a:t>All</a:t>
            </a:r>
            <a:r>
              <a:rPr sz="1650" spc="-15" dirty="0">
                <a:solidFill>
                  <a:srgbClr val="9F9F9F"/>
                </a:solidFill>
                <a:latin typeface="Calibri"/>
                <a:cs typeface="Calibri"/>
              </a:rPr>
              <a:t> rights</a:t>
            </a:r>
            <a:r>
              <a:rPr sz="1650" spc="-20" dirty="0">
                <a:solidFill>
                  <a:srgbClr val="9F9F9F"/>
                </a:solidFill>
                <a:latin typeface="Calibri"/>
                <a:cs typeface="Calibri"/>
              </a:rPr>
              <a:t> </a:t>
            </a:r>
            <a:r>
              <a:rPr sz="1650" spc="-15" dirty="0">
                <a:solidFill>
                  <a:srgbClr val="9F9F9F"/>
                </a:solidFill>
                <a:latin typeface="Calibri"/>
                <a:cs typeface="Calibri"/>
              </a:rPr>
              <a:t>reserved.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608" y="242315"/>
              <a:ext cx="4243070" cy="9354185"/>
            </a:xfrm>
            <a:custGeom>
              <a:avLst/>
              <a:gdLst/>
              <a:ahLst/>
              <a:cxnLst/>
              <a:rect l="l" t="t" r="r" b="b"/>
              <a:pathLst>
                <a:path w="4243070" h="9354185">
                  <a:moveTo>
                    <a:pt x="4242562" y="0"/>
                  </a:moveTo>
                  <a:lnTo>
                    <a:pt x="0" y="0"/>
                  </a:lnTo>
                  <a:lnTo>
                    <a:pt x="0" y="9353804"/>
                  </a:lnTo>
                  <a:lnTo>
                    <a:pt x="4242562" y="9353804"/>
                  </a:lnTo>
                  <a:lnTo>
                    <a:pt x="424256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0080" y="794004"/>
              <a:ext cx="91440" cy="749935"/>
            </a:xfrm>
            <a:custGeom>
              <a:avLst/>
              <a:gdLst/>
              <a:ahLst/>
              <a:cxnLst/>
              <a:rect l="l" t="t" r="r" b="b"/>
              <a:pathLst>
                <a:path w="91440" h="749935">
                  <a:moveTo>
                    <a:pt x="91440" y="0"/>
                  </a:moveTo>
                  <a:lnTo>
                    <a:pt x="0" y="0"/>
                  </a:lnTo>
                  <a:lnTo>
                    <a:pt x="0" y="749680"/>
                  </a:lnTo>
                  <a:lnTo>
                    <a:pt x="91440" y="749680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148" y="3017520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809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5"/>
                  </a:lnTo>
                  <a:lnTo>
                    <a:pt x="14592" y="195833"/>
                  </a:lnTo>
                  <a:lnTo>
                    <a:pt x="3746" y="239902"/>
                  </a:lnTo>
                  <a:lnTo>
                    <a:pt x="0" y="286257"/>
                  </a:lnTo>
                  <a:lnTo>
                    <a:pt x="3746" y="332739"/>
                  </a:lnTo>
                  <a:lnTo>
                    <a:pt x="14592" y="376808"/>
                  </a:lnTo>
                  <a:lnTo>
                    <a:pt x="31953" y="417956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7"/>
                  </a:lnTo>
                  <a:lnTo>
                    <a:pt x="239877" y="568959"/>
                  </a:lnTo>
                  <a:lnTo>
                    <a:pt x="286321" y="572643"/>
                  </a:lnTo>
                  <a:lnTo>
                    <a:pt x="332765" y="568959"/>
                  </a:lnTo>
                  <a:lnTo>
                    <a:pt x="376821" y="558037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6"/>
                  </a:lnTo>
                  <a:lnTo>
                    <a:pt x="558038" y="376808"/>
                  </a:lnTo>
                  <a:lnTo>
                    <a:pt x="568833" y="332739"/>
                  </a:lnTo>
                  <a:lnTo>
                    <a:pt x="572643" y="286257"/>
                  </a:lnTo>
                  <a:lnTo>
                    <a:pt x="568833" y="239902"/>
                  </a:lnTo>
                  <a:lnTo>
                    <a:pt x="558038" y="195833"/>
                  </a:lnTo>
                  <a:lnTo>
                    <a:pt x="540639" y="154685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809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3148" y="4133088"/>
            <a:ext cx="572770" cy="2800985"/>
          </a:xfrm>
          <a:custGeom>
            <a:avLst/>
            <a:gdLst/>
            <a:ahLst/>
            <a:cxnLst/>
            <a:rect l="l" t="t" r="r" b="b"/>
            <a:pathLst>
              <a:path w="572769" h="2800984">
                <a:moveTo>
                  <a:pt x="0" y="2514473"/>
                </a:moveTo>
                <a:lnTo>
                  <a:pt x="3746" y="2467991"/>
                </a:lnTo>
                <a:lnTo>
                  <a:pt x="14592" y="2423922"/>
                </a:lnTo>
                <a:lnTo>
                  <a:pt x="31953" y="2382774"/>
                </a:lnTo>
                <a:lnTo>
                  <a:pt x="55245" y="2345309"/>
                </a:lnTo>
                <a:lnTo>
                  <a:pt x="83858" y="2311908"/>
                </a:lnTo>
                <a:lnTo>
                  <a:pt x="117220" y="2283333"/>
                </a:lnTo>
                <a:lnTo>
                  <a:pt x="154736" y="2260091"/>
                </a:lnTo>
                <a:lnTo>
                  <a:pt x="195821" y="2242692"/>
                </a:lnTo>
                <a:lnTo>
                  <a:pt x="239877" y="2231771"/>
                </a:lnTo>
                <a:lnTo>
                  <a:pt x="286321" y="2228088"/>
                </a:lnTo>
                <a:lnTo>
                  <a:pt x="332765" y="2231771"/>
                </a:lnTo>
                <a:lnTo>
                  <a:pt x="376821" y="2242692"/>
                </a:lnTo>
                <a:lnTo>
                  <a:pt x="417906" y="2260091"/>
                </a:lnTo>
                <a:lnTo>
                  <a:pt x="455421" y="2283333"/>
                </a:lnTo>
                <a:lnTo>
                  <a:pt x="488823" y="2311908"/>
                </a:lnTo>
                <a:lnTo>
                  <a:pt x="517398" y="2345309"/>
                </a:lnTo>
                <a:lnTo>
                  <a:pt x="540639" y="2382774"/>
                </a:lnTo>
                <a:lnTo>
                  <a:pt x="558038" y="2423922"/>
                </a:lnTo>
                <a:lnTo>
                  <a:pt x="568833" y="2467991"/>
                </a:lnTo>
                <a:lnTo>
                  <a:pt x="572643" y="2514473"/>
                </a:lnTo>
                <a:lnTo>
                  <a:pt x="568833" y="2560828"/>
                </a:lnTo>
                <a:lnTo>
                  <a:pt x="558038" y="2604897"/>
                </a:lnTo>
                <a:lnTo>
                  <a:pt x="540639" y="2646045"/>
                </a:lnTo>
                <a:lnTo>
                  <a:pt x="517398" y="2683510"/>
                </a:lnTo>
                <a:lnTo>
                  <a:pt x="488823" y="2716911"/>
                </a:lnTo>
                <a:lnTo>
                  <a:pt x="455421" y="2745486"/>
                </a:lnTo>
                <a:lnTo>
                  <a:pt x="417906" y="2768727"/>
                </a:lnTo>
                <a:lnTo>
                  <a:pt x="376821" y="2786126"/>
                </a:lnTo>
                <a:lnTo>
                  <a:pt x="332765" y="2796921"/>
                </a:lnTo>
                <a:lnTo>
                  <a:pt x="286321" y="2800731"/>
                </a:lnTo>
                <a:lnTo>
                  <a:pt x="239877" y="2796921"/>
                </a:lnTo>
                <a:lnTo>
                  <a:pt x="195821" y="2786126"/>
                </a:lnTo>
                <a:lnTo>
                  <a:pt x="154736" y="2768727"/>
                </a:lnTo>
                <a:lnTo>
                  <a:pt x="117220" y="2745486"/>
                </a:lnTo>
                <a:lnTo>
                  <a:pt x="83858" y="2716911"/>
                </a:lnTo>
                <a:lnTo>
                  <a:pt x="55245" y="2683510"/>
                </a:lnTo>
                <a:lnTo>
                  <a:pt x="31953" y="2646045"/>
                </a:lnTo>
                <a:lnTo>
                  <a:pt x="14592" y="2604897"/>
                </a:lnTo>
                <a:lnTo>
                  <a:pt x="3746" y="2560828"/>
                </a:lnTo>
                <a:lnTo>
                  <a:pt x="0" y="2514473"/>
                </a:lnTo>
                <a:close/>
              </a:path>
              <a:path w="572769" h="2800984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6988" y="242328"/>
            <a:ext cx="16948785" cy="10048875"/>
            <a:chOff x="1046988" y="242328"/>
            <a:chExt cx="16948785" cy="10048875"/>
          </a:xfrm>
        </p:grpSpPr>
        <p:sp>
          <p:nvSpPr>
            <p:cNvPr id="17" name="object 17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h="2771140">
                  <a:moveTo>
                    <a:pt x="0" y="0"/>
                  </a:moveTo>
                  <a:lnTo>
                    <a:pt x="0" y="541401"/>
                  </a:lnTo>
                </a:path>
                <a:path h="2771140">
                  <a:moveTo>
                    <a:pt x="0" y="1115314"/>
                  </a:moveTo>
                  <a:lnTo>
                    <a:pt x="0" y="1656841"/>
                  </a:lnTo>
                </a:path>
                <a:path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0704" y="242328"/>
              <a:ext cx="16934815" cy="10044430"/>
            </a:xfrm>
            <a:custGeom>
              <a:avLst/>
              <a:gdLst/>
              <a:ahLst/>
              <a:cxnLst/>
              <a:rect l="l" t="t" r="r" b="b"/>
              <a:pathLst>
                <a:path w="16934815" h="10044430">
                  <a:moveTo>
                    <a:pt x="2275332" y="9212237"/>
                  </a:moveTo>
                  <a:lnTo>
                    <a:pt x="0" y="9212237"/>
                  </a:lnTo>
                  <a:lnTo>
                    <a:pt x="0" y="10044290"/>
                  </a:lnTo>
                  <a:lnTo>
                    <a:pt x="2275332" y="10044290"/>
                  </a:lnTo>
                  <a:lnTo>
                    <a:pt x="2275332" y="9212237"/>
                  </a:lnTo>
                  <a:close/>
                </a:path>
                <a:path w="16934815" h="10044430">
                  <a:moveTo>
                    <a:pt x="16934549" y="8933345"/>
                  </a:moveTo>
                  <a:lnTo>
                    <a:pt x="3474720" y="8933345"/>
                  </a:lnTo>
                  <a:lnTo>
                    <a:pt x="3474720" y="9358516"/>
                  </a:lnTo>
                  <a:lnTo>
                    <a:pt x="16934549" y="9358516"/>
                  </a:lnTo>
                  <a:lnTo>
                    <a:pt x="16934549" y="8933345"/>
                  </a:lnTo>
                  <a:close/>
                </a:path>
                <a:path w="16934815" h="10044430">
                  <a:moveTo>
                    <a:pt x="16934549" y="0"/>
                  </a:moveTo>
                  <a:lnTo>
                    <a:pt x="3474720" y="0"/>
                  </a:lnTo>
                  <a:lnTo>
                    <a:pt x="3474720" y="425183"/>
                  </a:lnTo>
                  <a:lnTo>
                    <a:pt x="16934549" y="425183"/>
                  </a:lnTo>
                  <a:lnTo>
                    <a:pt x="16934549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0704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4" y="9675876"/>
              <a:ext cx="1543812" cy="3901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5911" y="2961131"/>
              <a:ext cx="9532619" cy="60975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6120" y="3067812"/>
              <a:ext cx="9256776" cy="587959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1608" y="7979664"/>
              <a:ext cx="8877300" cy="7879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76566" y="8026145"/>
              <a:ext cx="8738235" cy="647700"/>
            </a:xfrm>
            <a:custGeom>
              <a:avLst/>
              <a:gdLst/>
              <a:ahLst/>
              <a:cxnLst/>
              <a:rect l="l" t="t" r="r" b="b"/>
              <a:pathLst>
                <a:path w="8738235" h="647700">
                  <a:moveTo>
                    <a:pt x="0" y="647699"/>
                  </a:moveTo>
                  <a:lnTo>
                    <a:pt x="8738107" y="647699"/>
                  </a:lnTo>
                  <a:lnTo>
                    <a:pt x="8738107" y="0"/>
                  </a:lnTo>
                  <a:lnTo>
                    <a:pt x="0" y="0"/>
                  </a:lnTo>
                  <a:lnTo>
                    <a:pt x="0" y="647699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7458" y="930605"/>
            <a:ext cx="2630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74716" y="1176908"/>
            <a:ext cx="12325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165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handle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exceptions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Observable,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make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 of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catchError.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Import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catchError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add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catchError</a:t>
            </a:r>
            <a:r>
              <a:rPr sz="2400" spc="-10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our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74716" y="2274569"/>
            <a:ext cx="1206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catch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operator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takes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a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name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argument.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We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will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call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‘this.errorHandler’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14347" y="3049269"/>
            <a:ext cx="219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14347" y="4057903"/>
            <a:ext cx="2489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orHa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7653" y="6435090"/>
            <a:ext cx="145351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  <a:tabLst>
                <a:tab pos="553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14347" y="5171008"/>
            <a:ext cx="2006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8385" y="4133088"/>
            <a:ext cx="582295" cy="2806065"/>
            <a:chOff x="798385" y="4133088"/>
            <a:chExt cx="582295" cy="2806065"/>
          </a:xfrm>
        </p:grpSpPr>
        <p:sp>
          <p:nvSpPr>
            <p:cNvPr id="6" name="object 6"/>
            <p:cNvSpPr/>
            <p:nvPr/>
          </p:nvSpPr>
          <p:spPr>
            <a:xfrm>
              <a:off x="803148" y="6361176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385"/>
                  </a:moveTo>
                  <a:lnTo>
                    <a:pt x="3746" y="239902"/>
                  </a:lnTo>
                  <a:lnTo>
                    <a:pt x="14592" y="195834"/>
                  </a:lnTo>
                  <a:lnTo>
                    <a:pt x="31953" y="154686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683"/>
                  </a:lnTo>
                  <a:lnTo>
                    <a:pt x="286321" y="0"/>
                  </a:lnTo>
                  <a:lnTo>
                    <a:pt x="332765" y="3683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6"/>
                  </a:lnTo>
                  <a:lnTo>
                    <a:pt x="558038" y="195834"/>
                  </a:lnTo>
                  <a:lnTo>
                    <a:pt x="568833" y="239902"/>
                  </a:lnTo>
                  <a:lnTo>
                    <a:pt x="572643" y="286385"/>
                  </a:lnTo>
                  <a:lnTo>
                    <a:pt x="568833" y="332739"/>
                  </a:lnTo>
                  <a:lnTo>
                    <a:pt x="558038" y="376809"/>
                  </a:lnTo>
                  <a:lnTo>
                    <a:pt x="540639" y="417957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8"/>
                  </a:lnTo>
                  <a:lnTo>
                    <a:pt x="332765" y="568833"/>
                  </a:lnTo>
                  <a:lnTo>
                    <a:pt x="286321" y="572643"/>
                  </a:lnTo>
                  <a:lnTo>
                    <a:pt x="239877" y="568833"/>
                  </a:lnTo>
                  <a:lnTo>
                    <a:pt x="195821" y="558038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7"/>
                  </a:lnTo>
                  <a:lnTo>
                    <a:pt x="14592" y="376809"/>
                  </a:lnTo>
                  <a:lnTo>
                    <a:pt x="3746" y="332739"/>
                  </a:lnTo>
                  <a:lnTo>
                    <a:pt x="0" y="28638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148" y="4133088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3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6"/>
                  </a:lnTo>
                  <a:lnTo>
                    <a:pt x="14592" y="195834"/>
                  </a:lnTo>
                  <a:lnTo>
                    <a:pt x="3746" y="239902"/>
                  </a:lnTo>
                  <a:lnTo>
                    <a:pt x="0" y="286385"/>
                  </a:lnTo>
                  <a:lnTo>
                    <a:pt x="3746" y="332739"/>
                  </a:lnTo>
                  <a:lnTo>
                    <a:pt x="14592" y="376809"/>
                  </a:lnTo>
                  <a:lnTo>
                    <a:pt x="31953" y="417957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3"/>
                  </a:lnTo>
                  <a:lnTo>
                    <a:pt x="286321" y="572642"/>
                  </a:lnTo>
                  <a:lnTo>
                    <a:pt x="332765" y="568833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7"/>
                  </a:lnTo>
                  <a:lnTo>
                    <a:pt x="558038" y="376809"/>
                  </a:lnTo>
                  <a:lnTo>
                    <a:pt x="568833" y="332739"/>
                  </a:lnTo>
                  <a:lnTo>
                    <a:pt x="572643" y="286385"/>
                  </a:lnTo>
                  <a:lnTo>
                    <a:pt x="568833" y="239902"/>
                  </a:lnTo>
                  <a:lnTo>
                    <a:pt x="558038" y="195834"/>
                  </a:lnTo>
                  <a:lnTo>
                    <a:pt x="540639" y="154686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3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3076955"/>
            <a:ext cx="14340840" cy="7183120"/>
            <a:chOff x="1046988" y="3076955"/>
            <a:chExt cx="14340840" cy="7183120"/>
          </a:xfrm>
        </p:grpSpPr>
        <p:sp>
          <p:nvSpPr>
            <p:cNvPr id="10" name="object 10"/>
            <p:cNvSpPr/>
            <p:nvPr/>
          </p:nvSpPr>
          <p:spPr>
            <a:xfrm>
              <a:off x="1089660" y="3590543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h="2771140">
                  <a:moveTo>
                    <a:pt x="0" y="0"/>
                  </a:moveTo>
                  <a:lnTo>
                    <a:pt x="0" y="541401"/>
                  </a:lnTo>
                </a:path>
                <a:path h="2771140">
                  <a:moveTo>
                    <a:pt x="0" y="1115314"/>
                  </a:moveTo>
                  <a:lnTo>
                    <a:pt x="0" y="1656841"/>
                  </a:lnTo>
                </a:path>
                <a:path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2547" y="3076955"/>
              <a:ext cx="7955279" cy="61097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80" y="3200399"/>
              <a:ext cx="7676388" cy="578662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1252" y="7979664"/>
              <a:ext cx="4389120" cy="6629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76209" y="8024621"/>
              <a:ext cx="4250055" cy="523875"/>
            </a:xfrm>
            <a:custGeom>
              <a:avLst/>
              <a:gdLst/>
              <a:ahLst/>
              <a:cxnLst/>
              <a:rect l="l" t="t" r="r" b="b"/>
              <a:pathLst>
                <a:path w="4250055" h="523875">
                  <a:moveTo>
                    <a:pt x="0" y="523747"/>
                  </a:moveTo>
                  <a:lnTo>
                    <a:pt x="4249928" y="523747"/>
                  </a:lnTo>
                  <a:lnTo>
                    <a:pt x="4249928" y="0"/>
                  </a:lnTo>
                  <a:lnTo>
                    <a:pt x="0" y="0"/>
                  </a:lnTo>
                  <a:lnTo>
                    <a:pt x="0" y="523747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74716" y="1176908"/>
            <a:ext cx="12774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Define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errorHandler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method.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errorHandler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 has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parameter,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name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error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this is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type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HttpErrorResponse(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import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‘@Angular/common/http’)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4716" y="2274569"/>
            <a:ext cx="12592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What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error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handler method does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is it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throws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out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error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message so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that 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any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component that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has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subscribed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can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make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display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7653" y="6435090"/>
            <a:ext cx="145351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  <a:tabLst>
                <a:tab pos="553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4347" y="5171008"/>
            <a:ext cx="2006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7458" y="930605"/>
            <a:ext cx="2630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14347" y="3049269"/>
            <a:ext cx="219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4347" y="4057903"/>
            <a:ext cx="2489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orHa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286321" y="0"/>
                </a:moveTo>
                <a:lnTo>
                  <a:pt x="239877" y="3682"/>
                </a:lnTo>
                <a:lnTo>
                  <a:pt x="195821" y="14604"/>
                </a:lnTo>
                <a:lnTo>
                  <a:pt x="154736" y="32003"/>
                </a:lnTo>
                <a:lnTo>
                  <a:pt x="117220" y="55244"/>
                </a:lnTo>
                <a:lnTo>
                  <a:pt x="83858" y="83819"/>
                </a:lnTo>
                <a:lnTo>
                  <a:pt x="55245" y="117220"/>
                </a:lnTo>
                <a:lnTo>
                  <a:pt x="31953" y="154685"/>
                </a:lnTo>
                <a:lnTo>
                  <a:pt x="14592" y="195833"/>
                </a:lnTo>
                <a:lnTo>
                  <a:pt x="3746" y="239902"/>
                </a:lnTo>
                <a:lnTo>
                  <a:pt x="0" y="286384"/>
                </a:lnTo>
                <a:lnTo>
                  <a:pt x="3746" y="332739"/>
                </a:lnTo>
                <a:lnTo>
                  <a:pt x="14592" y="376808"/>
                </a:lnTo>
                <a:lnTo>
                  <a:pt x="31953" y="417956"/>
                </a:lnTo>
                <a:lnTo>
                  <a:pt x="55245" y="455421"/>
                </a:lnTo>
                <a:lnTo>
                  <a:pt x="83858" y="488822"/>
                </a:lnTo>
                <a:lnTo>
                  <a:pt x="117220" y="517397"/>
                </a:lnTo>
                <a:lnTo>
                  <a:pt x="154736" y="540638"/>
                </a:lnTo>
                <a:lnTo>
                  <a:pt x="195821" y="558038"/>
                </a:lnTo>
                <a:lnTo>
                  <a:pt x="239877" y="568832"/>
                </a:lnTo>
                <a:lnTo>
                  <a:pt x="286321" y="572642"/>
                </a:lnTo>
                <a:lnTo>
                  <a:pt x="332765" y="568832"/>
                </a:lnTo>
                <a:lnTo>
                  <a:pt x="376821" y="558038"/>
                </a:lnTo>
                <a:lnTo>
                  <a:pt x="417906" y="540638"/>
                </a:lnTo>
                <a:lnTo>
                  <a:pt x="455421" y="517397"/>
                </a:lnTo>
                <a:lnTo>
                  <a:pt x="488823" y="488822"/>
                </a:lnTo>
                <a:lnTo>
                  <a:pt x="517398" y="455421"/>
                </a:lnTo>
                <a:lnTo>
                  <a:pt x="540639" y="417956"/>
                </a:lnTo>
                <a:lnTo>
                  <a:pt x="558038" y="376808"/>
                </a:lnTo>
                <a:lnTo>
                  <a:pt x="568833" y="332739"/>
                </a:lnTo>
                <a:lnTo>
                  <a:pt x="572643" y="286384"/>
                </a:lnTo>
                <a:lnTo>
                  <a:pt x="568833" y="239902"/>
                </a:lnTo>
                <a:lnTo>
                  <a:pt x="558038" y="195833"/>
                </a:lnTo>
                <a:lnTo>
                  <a:pt x="540639" y="154685"/>
                </a:lnTo>
                <a:lnTo>
                  <a:pt x="517398" y="117220"/>
                </a:lnTo>
                <a:lnTo>
                  <a:pt x="488823" y="83819"/>
                </a:lnTo>
                <a:lnTo>
                  <a:pt x="455421" y="55244"/>
                </a:lnTo>
                <a:lnTo>
                  <a:pt x="417906" y="32003"/>
                </a:lnTo>
                <a:lnTo>
                  <a:pt x="376821" y="14604"/>
                </a:lnTo>
                <a:lnTo>
                  <a:pt x="332765" y="3682"/>
                </a:lnTo>
                <a:lnTo>
                  <a:pt x="2863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95A82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3148" y="4133088"/>
            <a:ext cx="572770" cy="2800985"/>
          </a:xfrm>
          <a:custGeom>
            <a:avLst/>
            <a:gdLst/>
            <a:ahLst/>
            <a:cxnLst/>
            <a:rect l="l" t="t" r="r" b="b"/>
            <a:pathLst>
              <a:path w="572769" h="2800984">
                <a:moveTo>
                  <a:pt x="0" y="2514473"/>
                </a:moveTo>
                <a:lnTo>
                  <a:pt x="3746" y="2467991"/>
                </a:lnTo>
                <a:lnTo>
                  <a:pt x="14592" y="2423922"/>
                </a:lnTo>
                <a:lnTo>
                  <a:pt x="31953" y="2382774"/>
                </a:lnTo>
                <a:lnTo>
                  <a:pt x="55245" y="2345309"/>
                </a:lnTo>
                <a:lnTo>
                  <a:pt x="83858" y="2311908"/>
                </a:lnTo>
                <a:lnTo>
                  <a:pt x="117220" y="2283333"/>
                </a:lnTo>
                <a:lnTo>
                  <a:pt x="154736" y="2260091"/>
                </a:lnTo>
                <a:lnTo>
                  <a:pt x="195821" y="2242692"/>
                </a:lnTo>
                <a:lnTo>
                  <a:pt x="239877" y="2231771"/>
                </a:lnTo>
                <a:lnTo>
                  <a:pt x="286321" y="2228088"/>
                </a:lnTo>
                <a:lnTo>
                  <a:pt x="332765" y="2231771"/>
                </a:lnTo>
                <a:lnTo>
                  <a:pt x="376821" y="2242692"/>
                </a:lnTo>
                <a:lnTo>
                  <a:pt x="417906" y="2260091"/>
                </a:lnTo>
                <a:lnTo>
                  <a:pt x="455421" y="2283333"/>
                </a:lnTo>
                <a:lnTo>
                  <a:pt x="488823" y="2311908"/>
                </a:lnTo>
                <a:lnTo>
                  <a:pt x="517398" y="2345309"/>
                </a:lnTo>
                <a:lnTo>
                  <a:pt x="540639" y="2382774"/>
                </a:lnTo>
                <a:lnTo>
                  <a:pt x="558038" y="2423922"/>
                </a:lnTo>
                <a:lnTo>
                  <a:pt x="568833" y="2467991"/>
                </a:lnTo>
                <a:lnTo>
                  <a:pt x="572643" y="2514473"/>
                </a:lnTo>
                <a:lnTo>
                  <a:pt x="568833" y="2560828"/>
                </a:lnTo>
                <a:lnTo>
                  <a:pt x="558038" y="2604897"/>
                </a:lnTo>
                <a:lnTo>
                  <a:pt x="540639" y="2646045"/>
                </a:lnTo>
                <a:lnTo>
                  <a:pt x="517398" y="2683510"/>
                </a:lnTo>
                <a:lnTo>
                  <a:pt x="488823" y="2716911"/>
                </a:lnTo>
                <a:lnTo>
                  <a:pt x="455421" y="2745486"/>
                </a:lnTo>
                <a:lnTo>
                  <a:pt x="417906" y="2768727"/>
                </a:lnTo>
                <a:lnTo>
                  <a:pt x="376821" y="2786126"/>
                </a:lnTo>
                <a:lnTo>
                  <a:pt x="332765" y="2796921"/>
                </a:lnTo>
                <a:lnTo>
                  <a:pt x="286321" y="2800731"/>
                </a:lnTo>
                <a:lnTo>
                  <a:pt x="239877" y="2796921"/>
                </a:lnTo>
                <a:lnTo>
                  <a:pt x="195821" y="2786126"/>
                </a:lnTo>
                <a:lnTo>
                  <a:pt x="154736" y="2768727"/>
                </a:lnTo>
                <a:lnTo>
                  <a:pt x="117220" y="2745486"/>
                </a:lnTo>
                <a:lnTo>
                  <a:pt x="83858" y="2716911"/>
                </a:lnTo>
                <a:lnTo>
                  <a:pt x="55245" y="2683510"/>
                </a:lnTo>
                <a:lnTo>
                  <a:pt x="31953" y="2646045"/>
                </a:lnTo>
                <a:lnTo>
                  <a:pt x="14592" y="2604897"/>
                </a:lnTo>
                <a:lnTo>
                  <a:pt x="3746" y="2560828"/>
                </a:lnTo>
                <a:lnTo>
                  <a:pt x="0" y="2514473"/>
                </a:lnTo>
                <a:close/>
              </a:path>
              <a:path w="572769" h="2800984">
                <a:moveTo>
                  <a:pt x="0" y="286385"/>
                </a:moveTo>
                <a:lnTo>
                  <a:pt x="3746" y="239902"/>
                </a:lnTo>
                <a:lnTo>
                  <a:pt x="14592" y="195834"/>
                </a:lnTo>
                <a:lnTo>
                  <a:pt x="31953" y="154686"/>
                </a:lnTo>
                <a:lnTo>
                  <a:pt x="55245" y="117221"/>
                </a:lnTo>
                <a:lnTo>
                  <a:pt x="83858" y="83820"/>
                </a:lnTo>
                <a:lnTo>
                  <a:pt x="117220" y="55245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3"/>
                </a:lnTo>
                <a:lnTo>
                  <a:pt x="286321" y="0"/>
                </a:lnTo>
                <a:lnTo>
                  <a:pt x="332765" y="3683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5"/>
                </a:lnTo>
                <a:lnTo>
                  <a:pt x="488823" y="83820"/>
                </a:lnTo>
                <a:lnTo>
                  <a:pt x="517398" y="117221"/>
                </a:lnTo>
                <a:lnTo>
                  <a:pt x="540639" y="154686"/>
                </a:lnTo>
                <a:lnTo>
                  <a:pt x="558038" y="195834"/>
                </a:lnTo>
                <a:lnTo>
                  <a:pt x="568833" y="239902"/>
                </a:lnTo>
                <a:lnTo>
                  <a:pt x="572643" y="286385"/>
                </a:lnTo>
                <a:lnTo>
                  <a:pt x="568833" y="332739"/>
                </a:lnTo>
                <a:lnTo>
                  <a:pt x="558038" y="376809"/>
                </a:lnTo>
                <a:lnTo>
                  <a:pt x="540639" y="417957"/>
                </a:lnTo>
                <a:lnTo>
                  <a:pt x="517398" y="455422"/>
                </a:lnTo>
                <a:lnTo>
                  <a:pt x="488823" y="488823"/>
                </a:lnTo>
                <a:lnTo>
                  <a:pt x="455421" y="517398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3"/>
                </a:lnTo>
                <a:lnTo>
                  <a:pt x="286321" y="572642"/>
                </a:lnTo>
                <a:lnTo>
                  <a:pt x="239877" y="568833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8"/>
                </a:lnTo>
                <a:lnTo>
                  <a:pt x="83858" y="488823"/>
                </a:lnTo>
                <a:lnTo>
                  <a:pt x="55245" y="455422"/>
                </a:lnTo>
                <a:lnTo>
                  <a:pt x="31953" y="417957"/>
                </a:lnTo>
                <a:lnTo>
                  <a:pt x="14592" y="376809"/>
                </a:lnTo>
                <a:lnTo>
                  <a:pt x="3746" y="332739"/>
                </a:lnTo>
                <a:lnTo>
                  <a:pt x="0" y="286385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6988" y="3262884"/>
            <a:ext cx="13606780" cy="6997065"/>
            <a:chOff x="1046988" y="3262884"/>
            <a:chExt cx="13606780" cy="6997065"/>
          </a:xfrm>
        </p:grpSpPr>
        <p:sp>
          <p:nvSpPr>
            <p:cNvPr id="8" name="object 8"/>
            <p:cNvSpPr/>
            <p:nvPr/>
          </p:nvSpPr>
          <p:spPr>
            <a:xfrm>
              <a:off x="1089660" y="3590544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h="2771140">
                  <a:moveTo>
                    <a:pt x="0" y="0"/>
                  </a:moveTo>
                  <a:lnTo>
                    <a:pt x="0" y="541401"/>
                  </a:lnTo>
                </a:path>
                <a:path h="2771140">
                  <a:moveTo>
                    <a:pt x="0" y="1115314"/>
                  </a:moveTo>
                  <a:lnTo>
                    <a:pt x="0" y="1656841"/>
                  </a:lnTo>
                </a:path>
                <a:path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80" y="3262884"/>
              <a:ext cx="6774180" cy="58765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856" y="3366516"/>
              <a:ext cx="6553200" cy="56647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0476" y="7620000"/>
              <a:ext cx="5756147" cy="10043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425433" y="7666482"/>
              <a:ext cx="5615940" cy="864235"/>
            </a:xfrm>
            <a:custGeom>
              <a:avLst/>
              <a:gdLst/>
              <a:ahLst/>
              <a:cxnLst/>
              <a:rect l="l" t="t" r="r" b="b"/>
              <a:pathLst>
                <a:path w="5615940" h="864234">
                  <a:moveTo>
                    <a:pt x="0" y="863981"/>
                  </a:moveTo>
                  <a:lnTo>
                    <a:pt x="5615939" y="863981"/>
                  </a:lnTo>
                  <a:lnTo>
                    <a:pt x="5615939" y="0"/>
                  </a:lnTo>
                  <a:lnTo>
                    <a:pt x="0" y="0"/>
                  </a:lnTo>
                  <a:lnTo>
                    <a:pt x="0" y="863981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9942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74716" y="1176908"/>
            <a:ext cx="12553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In 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app.component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newapp.component, just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like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how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 get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data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can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also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get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 </a:t>
            </a:r>
            <a:r>
              <a:rPr sz="2400" spc="-80" dirty="0">
                <a:solidFill>
                  <a:srgbClr val="5F5F5F"/>
                </a:solidFill>
                <a:latin typeface="Calibri"/>
                <a:cs typeface="Calibri"/>
              </a:rPr>
              <a:t>error,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so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second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argument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subscribe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method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deals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error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scenario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4716" y="2274569"/>
            <a:ext cx="12675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takes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error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as an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argument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 in the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body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add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this.errorMsg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= </a:t>
            </a:r>
            <a:r>
              <a:rPr sz="2400" spc="-90" dirty="0">
                <a:solidFill>
                  <a:srgbClr val="5F5F5F"/>
                </a:solidFill>
                <a:latin typeface="Calibri"/>
                <a:cs typeface="Calibri"/>
              </a:rPr>
              <a:t>error.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Create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errorMsg property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bind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using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interpolation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7653" y="6435090"/>
            <a:ext cx="145351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  <a:tabLst>
                <a:tab pos="553720" algn="l"/>
              </a:tabLst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4347" y="5171008"/>
            <a:ext cx="2006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7458" y="930605"/>
            <a:ext cx="2630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4347" y="3049269"/>
            <a:ext cx="219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14347" y="4057903"/>
            <a:ext cx="2489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orHa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653" y="3033522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5247132"/>
            <a:ext cx="572770" cy="572770"/>
          </a:xfrm>
          <a:custGeom>
            <a:avLst/>
            <a:gdLst/>
            <a:ahLst/>
            <a:cxnLst/>
            <a:rect l="l" t="t" r="r" b="b"/>
            <a:pathLst>
              <a:path w="572769" h="572770">
                <a:moveTo>
                  <a:pt x="0" y="286384"/>
                </a:moveTo>
                <a:lnTo>
                  <a:pt x="3746" y="239902"/>
                </a:lnTo>
                <a:lnTo>
                  <a:pt x="14592" y="195833"/>
                </a:lnTo>
                <a:lnTo>
                  <a:pt x="31953" y="154685"/>
                </a:lnTo>
                <a:lnTo>
                  <a:pt x="55245" y="117220"/>
                </a:lnTo>
                <a:lnTo>
                  <a:pt x="83858" y="83819"/>
                </a:lnTo>
                <a:lnTo>
                  <a:pt x="117220" y="55244"/>
                </a:lnTo>
                <a:lnTo>
                  <a:pt x="154736" y="32003"/>
                </a:lnTo>
                <a:lnTo>
                  <a:pt x="195821" y="14604"/>
                </a:lnTo>
                <a:lnTo>
                  <a:pt x="239877" y="3682"/>
                </a:lnTo>
                <a:lnTo>
                  <a:pt x="286321" y="0"/>
                </a:lnTo>
                <a:lnTo>
                  <a:pt x="332765" y="3682"/>
                </a:lnTo>
                <a:lnTo>
                  <a:pt x="376821" y="14604"/>
                </a:lnTo>
                <a:lnTo>
                  <a:pt x="417906" y="32003"/>
                </a:lnTo>
                <a:lnTo>
                  <a:pt x="455421" y="55244"/>
                </a:lnTo>
                <a:lnTo>
                  <a:pt x="488823" y="83819"/>
                </a:lnTo>
                <a:lnTo>
                  <a:pt x="517398" y="117220"/>
                </a:lnTo>
                <a:lnTo>
                  <a:pt x="540639" y="154685"/>
                </a:lnTo>
                <a:lnTo>
                  <a:pt x="558038" y="195833"/>
                </a:lnTo>
                <a:lnTo>
                  <a:pt x="568833" y="239902"/>
                </a:lnTo>
                <a:lnTo>
                  <a:pt x="572643" y="286384"/>
                </a:lnTo>
                <a:lnTo>
                  <a:pt x="568833" y="332739"/>
                </a:lnTo>
                <a:lnTo>
                  <a:pt x="558038" y="376808"/>
                </a:lnTo>
                <a:lnTo>
                  <a:pt x="540639" y="417956"/>
                </a:lnTo>
                <a:lnTo>
                  <a:pt x="517398" y="455421"/>
                </a:lnTo>
                <a:lnTo>
                  <a:pt x="488823" y="488822"/>
                </a:lnTo>
                <a:lnTo>
                  <a:pt x="455421" y="517397"/>
                </a:lnTo>
                <a:lnTo>
                  <a:pt x="417906" y="540638"/>
                </a:lnTo>
                <a:lnTo>
                  <a:pt x="376821" y="558038"/>
                </a:lnTo>
                <a:lnTo>
                  <a:pt x="332765" y="568832"/>
                </a:lnTo>
                <a:lnTo>
                  <a:pt x="286321" y="572642"/>
                </a:lnTo>
                <a:lnTo>
                  <a:pt x="239877" y="568832"/>
                </a:lnTo>
                <a:lnTo>
                  <a:pt x="195821" y="558038"/>
                </a:lnTo>
                <a:lnTo>
                  <a:pt x="154736" y="540638"/>
                </a:lnTo>
                <a:lnTo>
                  <a:pt x="117220" y="517397"/>
                </a:lnTo>
                <a:lnTo>
                  <a:pt x="83858" y="488822"/>
                </a:lnTo>
                <a:lnTo>
                  <a:pt x="55245" y="455421"/>
                </a:lnTo>
                <a:lnTo>
                  <a:pt x="31953" y="417956"/>
                </a:lnTo>
                <a:lnTo>
                  <a:pt x="14592" y="376808"/>
                </a:lnTo>
                <a:lnTo>
                  <a:pt x="3746" y="332739"/>
                </a:lnTo>
                <a:lnTo>
                  <a:pt x="0" y="286384"/>
                </a:lnTo>
                <a:close/>
              </a:path>
            </a:pathLst>
          </a:custGeom>
          <a:ln w="9144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7653" y="5263388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8385" y="4128325"/>
            <a:ext cx="582295" cy="2806065"/>
            <a:chOff x="798385" y="4128325"/>
            <a:chExt cx="582295" cy="2806065"/>
          </a:xfrm>
        </p:grpSpPr>
        <p:sp>
          <p:nvSpPr>
            <p:cNvPr id="6" name="object 6"/>
            <p:cNvSpPr/>
            <p:nvPr/>
          </p:nvSpPr>
          <p:spPr>
            <a:xfrm>
              <a:off x="803148" y="6361176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286321" y="0"/>
                  </a:moveTo>
                  <a:lnTo>
                    <a:pt x="239877" y="3683"/>
                  </a:lnTo>
                  <a:lnTo>
                    <a:pt x="195821" y="14604"/>
                  </a:lnTo>
                  <a:lnTo>
                    <a:pt x="154736" y="32003"/>
                  </a:lnTo>
                  <a:lnTo>
                    <a:pt x="117220" y="55245"/>
                  </a:lnTo>
                  <a:lnTo>
                    <a:pt x="83858" y="83820"/>
                  </a:lnTo>
                  <a:lnTo>
                    <a:pt x="55245" y="117221"/>
                  </a:lnTo>
                  <a:lnTo>
                    <a:pt x="31953" y="154686"/>
                  </a:lnTo>
                  <a:lnTo>
                    <a:pt x="14592" y="195834"/>
                  </a:lnTo>
                  <a:lnTo>
                    <a:pt x="3746" y="239902"/>
                  </a:lnTo>
                  <a:lnTo>
                    <a:pt x="0" y="286385"/>
                  </a:lnTo>
                  <a:lnTo>
                    <a:pt x="3746" y="332739"/>
                  </a:lnTo>
                  <a:lnTo>
                    <a:pt x="14592" y="376809"/>
                  </a:lnTo>
                  <a:lnTo>
                    <a:pt x="31953" y="417957"/>
                  </a:lnTo>
                  <a:lnTo>
                    <a:pt x="55245" y="455422"/>
                  </a:lnTo>
                  <a:lnTo>
                    <a:pt x="83858" y="488823"/>
                  </a:lnTo>
                  <a:lnTo>
                    <a:pt x="117220" y="517398"/>
                  </a:lnTo>
                  <a:lnTo>
                    <a:pt x="154736" y="540638"/>
                  </a:lnTo>
                  <a:lnTo>
                    <a:pt x="195821" y="558038"/>
                  </a:lnTo>
                  <a:lnTo>
                    <a:pt x="239877" y="568833"/>
                  </a:lnTo>
                  <a:lnTo>
                    <a:pt x="286321" y="572643"/>
                  </a:lnTo>
                  <a:lnTo>
                    <a:pt x="332765" y="568833"/>
                  </a:lnTo>
                  <a:lnTo>
                    <a:pt x="376821" y="558038"/>
                  </a:lnTo>
                  <a:lnTo>
                    <a:pt x="417906" y="540638"/>
                  </a:lnTo>
                  <a:lnTo>
                    <a:pt x="455421" y="517398"/>
                  </a:lnTo>
                  <a:lnTo>
                    <a:pt x="488823" y="488823"/>
                  </a:lnTo>
                  <a:lnTo>
                    <a:pt x="517398" y="455422"/>
                  </a:lnTo>
                  <a:lnTo>
                    <a:pt x="540639" y="417957"/>
                  </a:lnTo>
                  <a:lnTo>
                    <a:pt x="558038" y="376809"/>
                  </a:lnTo>
                  <a:lnTo>
                    <a:pt x="568833" y="332739"/>
                  </a:lnTo>
                  <a:lnTo>
                    <a:pt x="572643" y="286385"/>
                  </a:lnTo>
                  <a:lnTo>
                    <a:pt x="568833" y="239902"/>
                  </a:lnTo>
                  <a:lnTo>
                    <a:pt x="558038" y="195834"/>
                  </a:lnTo>
                  <a:lnTo>
                    <a:pt x="540639" y="154686"/>
                  </a:lnTo>
                  <a:lnTo>
                    <a:pt x="517398" y="117221"/>
                  </a:lnTo>
                  <a:lnTo>
                    <a:pt x="488823" y="83820"/>
                  </a:lnTo>
                  <a:lnTo>
                    <a:pt x="455421" y="55245"/>
                  </a:lnTo>
                  <a:lnTo>
                    <a:pt x="417906" y="32003"/>
                  </a:lnTo>
                  <a:lnTo>
                    <a:pt x="376821" y="14604"/>
                  </a:lnTo>
                  <a:lnTo>
                    <a:pt x="332765" y="3683"/>
                  </a:lnTo>
                  <a:lnTo>
                    <a:pt x="28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148" y="4133088"/>
              <a:ext cx="572770" cy="572770"/>
            </a:xfrm>
            <a:custGeom>
              <a:avLst/>
              <a:gdLst/>
              <a:ahLst/>
              <a:cxnLst/>
              <a:rect l="l" t="t" r="r" b="b"/>
              <a:pathLst>
                <a:path w="572769" h="572770">
                  <a:moveTo>
                    <a:pt x="0" y="286385"/>
                  </a:moveTo>
                  <a:lnTo>
                    <a:pt x="3746" y="239902"/>
                  </a:lnTo>
                  <a:lnTo>
                    <a:pt x="14592" y="195834"/>
                  </a:lnTo>
                  <a:lnTo>
                    <a:pt x="31953" y="154686"/>
                  </a:lnTo>
                  <a:lnTo>
                    <a:pt x="55245" y="117221"/>
                  </a:lnTo>
                  <a:lnTo>
                    <a:pt x="83858" y="83820"/>
                  </a:lnTo>
                  <a:lnTo>
                    <a:pt x="117220" y="55245"/>
                  </a:lnTo>
                  <a:lnTo>
                    <a:pt x="154736" y="32003"/>
                  </a:lnTo>
                  <a:lnTo>
                    <a:pt x="195821" y="14604"/>
                  </a:lnTo>
                  <a:lnTo>
                    <a:pt x="239877" y="3683"/>
                  </a:lnTo>
                  <a:lnTo>
                    <a:pt x="286321" y="0"/>
                  </a:lnTo>
                  <a:lnTo>
                    <a:pt x="332765" y="3683"/>
                  </a:lnTo>
                  <a:lnTo>
                    <a:pt x="376821" y="14604"/>
                  </a:lnTo>
                  <a:lnTo>
                    <a:pt x="417906" y="32003"/>
                  </a:lnTo>
                  <a:lnTo>
                    <a:pt x="455421" y="55245"/>
                  </a:lnTo>
                  <a:lnTo>
                    <a:pt x="488823" y="83820"/>
                  </a:lnTo>
                  <a:lnTo>
                    <a:pt x="517398" y="117221"/>
                  </a:lnTo>
                  <a:lnTo>
                    <a:pt x="540639" y="154686"/>
                  </a:lnTo>
                  <a:lnTo>
                    <a:pt x="558038" y="195834"/>
                  </a:lnTo>
                  <a:lnTo>
                    <a:pt x="568833" y="239902"/>
                  </a:lnTo>
                  <a:lnTo>
                    <a:pt x="572643" y="286385"/>
                  </a:lnTo>
                  <a:lnTo>
                    <a:pt x="568833" y="332739"/>
                  </a:lnTo>
                  <a:lnTo>
                    <a:pt x="558038" y="376809"/>
                  </a:lnTo>
                  <a:lnTo>
                    <a:pt x="540639" y="417957"/>
                  </a:lnTo>
                  <a:lnTo>
                    <a:pt x="517398" y="455422"/>
                  </a:lnTo>
                  <a:lnTo>
                    <a:pt x="488823" y="488823"/>
                  </a:lnTo>
                  <a:lnTo>
                    <a:pt x="455421" y="517398"/>
                  </a:lnTo>
                  <a:lnTo>
                    <a:pt x="417906" y="540638"/>
                  </a:lnTo>
                  <a:lnTo>
                    <a:pt x="376821" y="558038"/>
                  </a:lnTo>
                  <a:lnTo>
                    <a:pt x="332765" y="568833"/>
                  </a:lnTo>
                  <a:lnTo>
                    <a:pt x="286321" y="572642"/>
                  </a:lnTo>
                  <a:lnTo>
                    <a:pt x="239877" y="568833"/>
                  </a:lnTo>
                  <a:lnTo>
                    <a:pt x="195821" y="558038"/>
                  </a:lnTo>
                  <a:lnTo>
                    <a:pt x="154736" y="540638"/>
                  </a:lnTo>
                  <a:lnTo>
                    <a:pt x="117220" y="517398"/>
                  </a:lnTo>
                  <a:lnTo>
                    <a:pt x="83858" y="488823"/>
                  </a:lnTo>
                  <a:lnTo>
                    <a:pt x="55245" y="455422"/>
                  </a:lnTo>
                  <a:lnTo>
                    <a:pt x="31953" y="417957"/>
                  </a:lnTo>
                  <a:lnTo>
                    <a:pt x="14592" y="376809"/>
                  </a:lnTo>
                  <a:lnTo>
                    <a:pt x="3746" y="332739"/>
                  </a:lnTo>
                  <a:lnTo>
                    <a:pt x="0" y="286385"/>
                  </a:lnTo>
                  <a:close/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87653" y="4147820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6988" y="2944367"/>
            <a:ext cx="16727805" cy="7315200"/>
            <a:chOff x="1046988" y="2944367"/>
            <a:chExt cx="16727805" cy="7315200"/>
          </a:xfrm>
        </p:grpSpPr>
        <p:sp>
          <p:nvSpPr>
            <p:cNvPr id="10" name="object 10"/>
            <p:cNvSpPr/>
            <p:nvPr/>
          </p:nvSpPr>
          <p:spPr>
            <a:xfrm>
              <a:off x="1089660" y="3590543"/>
              <a:ext cx="0" cy="2771140"/>
            </a:xfrm>
            <a:custGeom>
              <a:avLst/>
              <a:gdLst/>
              <a:ahLst/>
              <a:cxnLst/>
              <a:rect l="l" t="t" r="r" b="b"/>
              <a:pathLst>
                <a:path h="2771140">
                  <a:moveTo>
                    <a:pt x="0" y="0"/>
                  </a:moveTo>
                  <a:lnTo>
                    <a:pt x="0" y="541401"/>
                  </a:lnTo>
                </a:path>
                <a:path h="2771140">
                  <a:moveTo>
                    <a:pt x="0" y="1115314"/>
                  </a:moveTo>
                  <a:lnTo>
                    <a:pt x="0" y="1656841"/>
                  </a:lnTo>
                </a:path>
                <a:path h="2771140">
                  <a:moveTo>
                    <a:pt x="0" y="2229230"/>
                  </a:moveTo>
                  <a:lnTo>
                    <a:pt x="0" y="2770631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3" y="2944367"/>
              <a:ext cx="6912864" cy="56860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4147" y="3055619"/>
              <a:ext cx="6670548" cy="54589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989576" y="3051047"/>
              <a:ext cx="6679565" cy="5467985"/>
            </a:xfrm>
            <a:custGeom>
              <a:avLst/>
              <a:gdLst/>
              <a:ahLst/>
              <a:cxnLst/>
              <a:rect l="l" t="t" r="r" b="b"/>
              <a:pathLst>
                <a:path w="6679565" h="5467984">
                  <a:moveTo>
                    <a:pt x="0" y="5467984"/>
                  </a:moveTo>
                  <a:lnTo>
                    <a:pt x="6679565" y="5467984"/>
                  </a:lnTo>
                  <a:lnTo>
                    <a:pt x="6679565" y="0"/>
                  </a:lnTo>
                  <a:lnTo>
                    <a:pt x="0" y="0"/>
                  </a:lnTo>
                  <a:lnTo>
                    <a:pt x="0" y="5467984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3103" y="5751575"/>
              <a:ext cx="6661404" cy="5013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69585" y="5796533"/>
              <a:ext cx="6521450" cy="362585"/>
            </a:xfrm>
            <a:custGeom>
              <a:avLst/>
              <a:gdLst/>
              <a:ahLst/>
              <a:cxnLst/>
              <a:rect l="l" t="t" r="r" b="b"/>
              <a:pathLst>
                <a:path w="6521450" h="362585">
                  <a:moveTo>
                    <a:pt x="0" y="362585"/>
                  </a:moveTo>
                  <a:lnTo>
                    <a:pt x="6520942" y="362585"/>
                  </a:lnTo>
                  <a:lnTo>
                    <a:pt x="6520942" y="0"/>
                  </a:lnTo>
                  <a:lnTo>
                    <a:pt x="0" y="0"/>
                  </a:lnTo>
                  <a:lnTo>
                    <a:pt x="0" y="362585"/>
                  </a:lnTo>
                  <a:close/>
                </a:path>
              </a:pathLst>
            </a:custGeom>
            <a:ln w="38100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9200" y="8055864"/>
              <a:ext cx="6662928" cy="50139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74158" y="8102346"/>
              <a:ext cx="6522720" cy="361315"/>
            </a:xfrm>
            <a:custGeom>
              <a:avLst/>
              <a:gdLst/>
              <a:ahLst/>
              <a:cxnLst/>
              <a:rect l="l" t="t" r="r" b="b"/>
              <a:pathLst>
                <a:path w="6522720" h="361315">
                  <a:moveTo>
                    <a:pt x="0" y="361060"/>
                  </a:moveTo>
                  <a:lnTo>
                    <a:pt x="6522720" y="361060"/>
                  </a:lnTo>
                  <a:lnTo>
                    <a:pt x="6522720" y="0"/>
                  </a:lnTo>
                  <a:lnTo>
                    <a:pt x="0" y="0"/>
                  </a:lnTo>
                  <a:lnTo>
                    <a:pt x="0" y="361060"/>
                  </a:lnTo>
                  <a:close/>
                </a:path>
              </a:pathLst>
            </a:custGeom>
            <a:ln w="38099">
              <a:solidFill>
                <a:srgbClr val="F09C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29516" y="5268467"/>
              <a:ext cx="5644895" cy="10256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40768" y="5334000"/>
              <a:ext cx="5426964" cy="89001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236195" y="5329427"/>
              <a:ext cx="5436235" cy="899160"/>
            </a:xfrm>
            <a:custGeom>
              <a:avLst/>
              <a:gdLst/>
              <a:ahLst/>
              <a:cxnLst/>
              <a:rect l="l" t="t" r="r" b="b"/>
              <a:pathLst>
                <a:path w="5436234" h="899160">
                  <a:moveTo>
                    <a:pt x="0" y="898906"/>
                  </a:moveTo>
                  <a:lnTo>
                    <a:pt x="5435727" y="898906"/>
                  </a:lnTo>
                  <a:lnTo>
                    <a:pt x="5435727" y="0"/>
                  </a:lnTo>
                  <a:lnTo>
                    <a:pt x="0" y="0"/>
                  </a:lnTo>
                  <a:lnTo>
                    <a:pt x="0" y="898906"/>
                  </a:lnTo>
                  <a:close/>
                </a:path>
              </a:pathLst>
            </a:custGeom>
            <a:ln w="9144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74716" y="1176908"/>
            <a:ext cx="12755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When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take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look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at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browser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get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view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but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if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you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change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URL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from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courses.json</a:t>
            </a:r>
            <a:r>
              <a:rPr sz="2400" spc="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‘course.json’</a:t>
            </a:r>
            <a:r>
              <a:rPr sz="2400" spc="1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see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error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7653" y="6435090"/>
            <a:ext cx="145351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0"/>
              </a:lnSpc>
              <a:tabLst>
                <a:tab pos="553720" algn="l"/>
              </a:tabLst>
            </a:pPr>
            <a:r>
              <a:rPr sz="2800" spc="-5" dirty="0">
                <a:solidFill>
                  <a:srgbClr val="095A82"/>
                </a:solidFill>
                <a:latin typeface="Calibri"/>
                <a:cs typeface="Calibri"/>
              </a:rPr>
              <a:t>4	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7458" y="930605"/>
            <a:ext cx="26308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HTTP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4347" y="3049269"/>
            <a:ext cx="219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Imp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rt</a:t>
            </a:r>
            <a:r>
              <a:rPr sz="2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14347" y="4057903"/>
            <a:ext cx="24898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orHa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dl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4347" y="5171008"/>
            <a:ext cx="200660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Subscribe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4920" marR="5080" indent="-12528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</a:t>
            </a:r>
            <a:r>
              <a:rPr dirty="0"/>
              <a:t> 1:</a:t>
            </a:r>
            <a:r>
              <a:rPr spc="-25" dirty="0"/>
              <a:t> </a:t>
            </a:r>
            <a:r>
              <a:rPr dirty="0"/>
              <a:t>Fetch</a:t>
            </a:r>
            <a:r>
              <a:rPr spc="-15" dirty="0"/>
              <a:t> </a:t>
            </a:r>
            <a:r>
              <a:rPr spc="-10" dirty="0"/>
              <a:t>Data</a:t>
            </a:r>
            <a:r>
              <a:rPr spc="-30" dirty="0"/>
              <a:t> </a:t>
            </a:r>
            <a:r>
              <a:rPr spc="-5" dirty="0"/>
              <a:t>for</a:t>
            </a:r>
            <a:r>
              <a:rPr spc="-45" dirty="0"/>
              <a:t> </a:t>
            </a:r>
            <a:r>
              <a:rPr spc="-5" dirty="0"/>
              <a:t>Weather</a:t>
            </a:r>
            <a:r>
              <a:rPr spc="-15" dirty="0"/>
              <a:t> Service </a:t>
            </a:r>
            <a:r>
              <a:rPr spc="-1614" dirty="0"/>
              <a:t> </a:t>
            </a: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HttpClient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5" dirty="0"/>
              <a:t>Observables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4232" y="8135111"/>
            <a:ext cx="9395460" cy="744220"/>
            <a:chOff x="4904232" y="8135111"/>
            <a:chExt cx="9395460" cy="744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4232" y="8135111"/>
              <a:ext cx="9395460" cy="7437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45380" y="8176259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9162034" y="0"/>
                  </a:moveTo>
                  <a:lnTo>
                    <a:pt x="102108" y="0"/>
                  </a:lnTo>
                  <a:lnTo>
                    <a:pt x="62357" y="8001"/>
                  </a:lnTo>
                  <a:lnTo>
                    <a:pt x="29845" y="29845"/>
                  </a:lnTo>
                  <a:lnTo>
                    <a:pt x="8000" y="62357"/>
                  </a:lnTo>
                  <a:lnTo>
                    <a:pt x="0" y="102108"/>
                  </a:lnTo>
                  <a:lnTo>
                    <a:pt x="0" y="510413"/>
                  </a:lnTo>
                  <a:lnTo>
                    <a:pt x="8000" y="550164"/>
                  </a:lnTo>
                  <a:lnTo>
                    <a:pt x="29845" y="582676"/>
                  </a:lnTo>
                  <a:lnTo>
                    <a:pt x="62357" y="604520"/>
                  </a:lnTo>
                  <a:lnTo>
                    <a:pt x="102108" y="612521"/>
                  </a:lnTo>
                  <a:lnTo>
                    <a:pt x="9162034" y="612521"/>
                  </a:lnTo>
                  <a:lnTo>
                    <a:pt x="9201785" y="604520"/>
                  </a:lnTo>
                  <a:lnTo>
                    <a:pt x="9234170" y="582676"/>
                  </a:lnTo>
                  <a:lnTo>
                    <a:pt x="9256141" y="550164"/>
                  </a:lnTo>
                  <a:lnTo>
                    <a:pt x="9264141" y="510413"/>
                  </a:lnTo>
                  <a:lnTo>
                    <a:pt x="9264141" y="102108"/>
                  </a:lnTo>
                  <a:lnTo>
                    <a:pt x="9256141" y="62357"/>
                  </a:lnTo>
                  <a:lnTo>
                    <a:pt x="9234170" y="29845"/>
                  </a:lnTo>
                  <a:lnTo>
                    <a:pt x="9201785" y="8001"/>
                  </a:lnTo>
                  <a:lnTo>
                    <a:pt x="91620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6142" y="8177021"/>
              <a:ext cx="9264650" cy="612775"/>
            </a:xfrm>
            <a:custGeom>
              <a:avLst/>
              <a:gdLst/>
              <a:ahLst/>
              <a:cxnLst/>
              <a:rect l="l" t="t" r="r" b="b"/>
              <a:pathLst>
                <a:path w="9264650" h="612775">
                  <a:moveTo>
                    <a:pt x="0" y="102107"/>
                  </a:moveTo>
                  <a:lnTo>
                    <a:pt x="8000" y="62356"/>
                  </a:lnTo>
                  <a:lnTo>
                    <a:pt x="29845" y="29844"/>
                  </a:lnTo>
                  <a:lnTo>
                    <a:pt x="62357" y="8000"/>
                  </a:lnTo>
                  <a:lnTo>
                    <a:pt x="102108" y="0"/>
                  </a:lnTo>
                  <a:lnTo>
                    <a:pt x="9162034" y="0"/>
                  </a:lnTo>
                  <a:lnTo>
                    <a:pt x="9201785" y="8000"/>
                  </a:lnTo>
                  <a:lnTo>
                    <a:pt x="9234169" y="29844"/>
                  </a:lnTo>
                  <a:lnTo>
                    <a:pt x="9256141" y="62356"/>
                  </a:lnTo>
                  <a:lnTo>
                    <a:pt x="9264142" y="102107"/>
                  </a:lnTo>
                  <a:lnTo>
                    <a:pt x="9264142" y="510412"/>
                  </a:lnTo>
                  <a:lnTo>
                    <a:pt x="9256141" y="550163"/>
                  </a:lnTo>
                  <a:lnTo>
                    <a:pt x="9234169" y="582675"/>
                  </a:lnTo>
                  <a:lnTo>
                    <a:pt x="9201785" y="604519"/>
                  </a:lnTo>
                  <a:lnTo>
                    <a:pt x="9162034" y="612520"/>
                  </a:lnTo>
                  <a:lnTo>
                    <a:pt x="102108" y="612520"/>
                  </a:lnTo>
                  <a:lnTo>
                    <a:pt x="62357" y="604519"/>
                  </a:lnTo>
                  <a:lnTo>
                    <a:pt x="29845" y="582675"/>
                  </a:lnTo>
                  <a:lnTo>
                    <a:pt x="8000" y="550163"/>
                  </a:lnTo>
                  <a:lnTo>
                    <a:pt x="0" y="510412"/>
                  </a:lnTo>
                  <a:lnTo>
                    <a:pt x="0" y="102107"/>
                  </a:lnTo>
                  <a:close/>
                </a:path>
              </a:pathLst>
            </a:custGeom>
            <a:ln w="28956">
              <a:solidFill>
                <a:srgbClr val="12171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878579" y="8218931"/>
            <a:ext cx="791845" cy="527050"/>
          </a:xfrm>
          <a:custGeom>
            <a:avLst/>
            <a:gdLst/>
            <a:ahLst/>
            <a:cxnLst/>
            <a:rect l="l" t="t" r="r" b="b"/>
            <a:pathLst>
              <a:path w="791845" h="527050">
                <a:moveTo>
                  <a:pt x="450596" y="0"/>
                </a:moveTo>
                <a:lnTo>
                  <a:pt x="177292" y="56896"/>
                </a:lnTo>
                <a:lnTo>
                  <a:pt x="70739" y="178308"/>
                </a:lnTo>
                <a:lnTo>
                  <a:pt x="0" y="178308"/>
                </a:lnTo>
                <a:lnTo>
                  <a:pt x="0" y="451485"/>
                </a:lnTo>
                <a:lnTo>
                  <a:pt x="47117" y="451485"/>
                </a:lnTo>
                <a:lnTo>
                  <a:pt x="81280" y="459232"/>
                </a:lnTo>
                <a:lnTo>
                  <a:pt x="140081" y="500253"/>
                </a:lnTo>
                <a:lnTo>
                  <a:pt x="182499" y="518922"/>
                </a:lnTo>
                <a:lnTo>
                  <a:pt x="245110" y="526796"/>
                </a:lnTo>
                <a:lnTo>
                  <a:pt x="414782" y="526796"/>
                </a:lnTo>
                <a:lnTo>
                  <a:pt x="436753" y="522351"/>
                </a:lnTo>
                <a:lnTo>
                  <a:pt x="454787" y="510159"/>
                </a:lnTo>
                <a:lnTo>
                  <a:pt x="466852" y="492252"/>
                </a:lnTo>
                <a:lnTo>
                  <a:pt x="471424" y="470281"/>
                </a:lnTo>
                <a:lnTo>
                  <a:pt x="470281" y="459359"/>
                </a:lnTo>
                <a:lnTo>
                  <a:pt x="467360" y="449326"/>
                </a:lnTo>
                <a:lnTo>
                  <a:pt x="462661" y="440309"/>
                </a:lnTo>
                <a:lnTo>
                  <a:pt x="456311" y="432562"/>
                </a:lnTo>
                <a:lnTo>
                  <a:pt x="461899" y="432562"/>
                </a:lnTo>
                <a:lnTo>
                  <a:pt x="483870" y="428117"/>
                </a:lnTo>
                <a:lnTo>
                  <a:pt x="501904" y="416052"/>
                </a:lnTo>
                <a:lnTo>
                  <a:pt x="514096" y="398018"/>
                </a:lnTo>
                <a:lnTo>
                  <a:pt x="518541" y="376174"/>
                </a:lnTo>
                <a:lnTo>
                  <a:pt x="517398" y="364998"/>
                </a:lnTo>
                <a:lnTo>
                  <a:pt x="514350" y="354584"/>
                </a:lnTo>
                <a:lnTo>
                  <a:pt x="509397" y="344932"/>
                </a:lnTo>
                <a:lnTo>
                  <a:pt x="502539" y="336550"/>
                </a:lnTo>
                <a:lnTo>
                  <a:pt x="520192" y="329311"/>
                </a:lnTo>
                <a:lnTo>
                  <a:pt x="534162" y="316992"/>
                </a:lnTo>
                <a:lnTo>
                  <a:pt x="543433" y="300863"/>
                </a:lnTo>
                <a:lnTo>
                  <a:pt x="546735" y="281940"/>
                </a:lnTo>
                <a:lnTo>
                  <a:pt x="542290" y="259969"/>
                </a:lnTo>
                <a:lnTo>
                  <a:pt x="530225" y="242062"/>
                </a:lnTo>
                <a:lnTo>
                  <a:pt x="512191" y="229870"/>
                </a:lnTo>
                <a:lnTo>
                  <a:pt x="490220" y="225425"/>
                </a:lnTo>
                <a:lnTo>
                  <a:pt x="744728" y="225425"/>
                </a:lnTo>
                <a:lnTo>
                  <a:pt x="763270" y="221742"/>
                </a:lnTo>
                <a:lnTo>
                  <a:pt x="778256" y="211836"/>
                </a:lnTo>
                <a:lnTo>
                  <a:pt x="788289" y="196850"/>
                </a:lnTo>
                <a:lnTo>
                  <a:pt x="791845" y="178308"/>
                </a:lnTo>
                <a:lnTo>
                  <a:pt x="788289" y="159893"/>
                </a:lnTo>
                <a:lnTo>
                  <a:pt x="778256" y="144907"/>
                </a:lnTo>
                <a:lnTo>
                  <a:pt x="763270" y="134874"/>
                </a:lnTo>
                <a:lnTo>
                  <a:pt x="744728" y="131318"/>
                </a:lnTo>
                <a:lnTo>
                  <a:pt x="278130" y="131318"/>
                </a:lnTo>
                <a:lnTo>
                  <a:pt x="452500" y="92710"/>
                </a:lnTo>
                <a:lnTo>
                  <a:pt x="469646" y="84963"/>
                </a:lnTo>
                <a:lnTo>
                  <a:pt x="482092" y="71882"/>
                </a:lnTo>
                <a:lnTo>
                  <a:pt x="488696" y="54864"/>
                </a:lnTo>
                <a:lnTo>
                  <a:pt x="488315" y="36195"/>
                </a:lnTo>
                <a:lnTo>
                  <a:pt x="480695" y="19050"/>
                </a:lnTo>
                <a:lnTo>
                  <a:pt x="467487" y="6604"/>
                </a:lnTo>
                <a:lnTo>
                  <a:pt x="4505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6497" y="1715261"/>
              <a:ext cx="16421100" cy="0"/>
            </a:xfrm>
            <a:custGeom>
              <a:avLst/>
              <a:gdLst/>
              <a:ahLst/>
              <a:cxnLst/>
              <a:rect l="l" t="t" r="r" b="b"/>
              <a:pathLst>
                <a:path w="16421100">
                  <a:moveTo>
                    <a:pt x="0" y="0"/>
                  </a:moveTo>
                  <a:lnTo>
                    <a:pt x="16421100" y="0"/>
                  </a:lnTo>
                </a:path>
              </a:pathLst>
            </a:custGeom>
            <a:ln w="28956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0" y="0"/>
                  </a:lnTo>
                  <a:lnTo>
                    <a:pt x="0" y="248920"/>
                  </a:lnTo>
                  <a:lnTo>
                    <a:pt x="0" y="9601200"/>
                  </a:lnTo>
                  <a:lnTo>
                    <a:pt x="0" y="10287000"/>
                  </a:lnTo>
                  <a:lnTo>
                    <a:pt x="1060704" y="10287000"/>
                  </a:lnTo>
                  <a:lnTo>
                    <a:pt x="1060704" y="9601200"/>
                  </a:lnTo>
                  <a:lnTo>
                    <a:pt x="292608" y="9601200"/>
                  </a:lnTo>
                  <a:lnTo>
                    <a:pt x="292608" y="248920"/>
                  </a:lnTo>
                  <a:lnTo>
                    <a:pt x="17995392" y="248920"/>
                  </a:lnTo>
                  <a:lnTo>
                    <a:pt x="17995392" y="9601200"/>
                  </a:lnTo>
                  <a:lnTo>
                    <a:pt x="3336036" y="9601200"/>
                  </a:lnTo>
                  <a:lnTo>
                    <a:pt x="3336036" y="10287000"/>
                  </a:lnTo>
                  <a:lnTo>
                    <a:pt x="18288000" y="10287000"/>
                  </a:lnTo>
                  <a:lnTo>
                    <a:pt x="18288000" y="9601200"/>
                  </a:lnTo>
                  <a:lnTo>
                    <a:pt x="18288000" y="24892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180" y="9453370"/>
              <a:ext cx="2276856" cy="830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95391" y="0"/>
            <a:ext cx="292735" cy="10245725"/>
          </a:xfrm>
          <a:custGeom>
            <a:avLst/>
            <a:gdLst/>
            <a:ahLst/>
            <a:cxnLst/>
            <a:rect l="l" t="t" r="r" b="b"/>
            <a:pathLst>
              <a:path w="292734" h="10245725">
                <a:moveTo>
                  <a:pt x="292480" y="0"/>
                </a:moveTo>
                <a:lnTo>
                  <a:pt x="0" y="0"/>
                </a:lnTo>
                <a:lnTo>
                  <a:pt x="0" y="10245344"/>
                </a:lnTo>
                <a:lnTo>
                  <a:pt x="292480" y="10245344"/>
                </a:lnTo>
                <a:lnTo>
                  <a:pt x="292480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60450" cy="10287000"/>
          </a:xfrm>
          <a:custGeom>
            <a:avLst/>
            <a:gdLst/>
            <a:ahLst/>
            <a:cxnLst/>
            <a:rect l="l" t="t" r="r" b="b"/>
            <a:pathLst>
              <a:path w="1060450" h="10287000">
                <a:moveTo>
                  <a:pt x="1060323" y="9601200"/>
                </a:moveTo>
                <a:lnTo>
                  <a:pt x="292506" y="9601200"/>
                </a:lnTo>
                <a:lnTo>
                  <a:pt x="292506" y="0"/>
                </a:lnTo>
                <a:lnTo>
                  <a:pt x="0" y="0"/>
                </a:lnTo>
                <a:lnTo>
                  <a:pt x="0" y="9601200"/>
                </a:lnTo>
                <a:lnTo>
                  <a:pt x="0" y="10287000"/>
                </a:lnTo>
                <a:lnTo>
                  <a:pt x="1060323" y="10287000"/>
                </a:lnTo>
                <a:lnTo>
                  <a:pt x="1060323" y="960120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36035" y="9601199"/>
            <a:ext cx="14951710" cy="685800"/>
          </a:xfrm>
          <a:custGeom>
            <a:avLst/>
            <a:gdLst/>
            <a:ahLst/>
            <a:cxnLst/>
            <a:rect l="l" t="t" r="r" b="b"/>
            <a:pathLst>
              <a:path w="14951710" h="685800">
                <a:moveTo>
                  <a:pt x="14951583" y="0"/>
                </a:moveTo>
                <a:lnTo>
                  <a:pt x="0" y="0"/>
                </a:lnTo>
                <a:lnTo>
                  <a:pt x="0" y="685800"/>
                </a:lnTo>
                <a:lnTo>
                  <a:pt x="14951583" y="685800"/>
                </a:lnTo>
                <a:lnTo>
                  <a:pt x="14951583" y="0"/>
                </a:lnTo>
                <a:close/>
              </a:path>
            </a:pathLst>
          </a:custGeom>
          <a:solidFill>
            <a:srgbClr val="DCE1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8288000" cy="10291445"/>
            <a:chOff x="0" y="0"/>
            <a:chExt cx="18288000" cy="1029144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18288000" cy="248285"/>
            </a:xfrm>
            <a:custGeom>
              <a:avLst/>
              <a:gdLst/>
              <a:ahLst/>
              <a:cxnLst/>
              <a:rect l="l" t="t" r="r" b="b"/>
              <a:pathLst>
                <a:path w="18288000" h="248285">
                  <a:moveTo>
                    <a:pt x="18288000" y="0"/>
                  </a:moveTo>
                  <a:lnTo>
                    <a:pt x="0" y="0"/>
                  </a:lnTo>
                  <a:lnTo>
                    <a:pt x="0" y="247903"/>
                  </a:lnTo>
                  <a:lnTo>
                    <a:pt x="18288000" y="24790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DCE1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252984"/>
              <a:ext cx="17704308" cy="93588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2274824" y="0"/>
                  </a:moveTo>
                  <a:lnTo>
                    <a:pt x="0" y="0"/>
                  </a:lnTo>
                  <a:lnTo>
                    <a:pt x="0" y="831723"/>
                  </a:lnTo>
                  <a:lnTo>
                    <a:pt x="2274824" y="831723"/>
                  </a:lnTo>
                  <a:lnTo>
                    <a:pt x="2274824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703" y="9454895"/>
              <a:ext cx="2275205" cy="831850"/>
            </a:xfrm>
            <a:custGeom>
              <a:avLst/>
              <a:gdLst/>
              <a:ahLst/>
              <a:cxnLst/>
              <a:rect l="l" t="t" r="r" b="b"/>
              <a:pathLst>
                <a:path w="2275204" h="831850">
                  <a:moveTo>
                    <a:pt x="0" y="831723"/>
                  </a:moveTo>
                  <a:lnTo>
                    <a:pt x="2274824" y="831723"/>
                  </a:lnTo>
                  <a:lnTo>
                    <a:pt x="2274824" y="0"/>
                  </a:lnTo>
                  <a:lnTo>
                    <a:pt x="0" y="0"/>
                  </a:lnTo>
                  <a:lnTo>
                    <a:pt x="0" y="831723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463" y="9675876"/>
              <a:ext cx="1543812" cy="3901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59941" y="9454133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5652" y="3284220"/>
            <a:ext cx="3744467" cy="50932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18986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Topics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37361" y="1853565"/>
            <a:ext cx="591566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Following</a:t>
            </a:r>
            <a:r>
              <a:rPr sz="2400" spc="-9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are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topics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covered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 in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RxJS</a:t>
            </a:r>
            <a:r>
              <a:rPr sz="2400" spc="-1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library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6281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0E6281"/>
              </a:buClr>
              <a:buFont typeface="Wingdings"/>
              <a:buChar char=""/>
              <a:tabLst>
                <a:tab pos="356235" algn="l"/>
              </a:tabLst>
            </a:pP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HttpClient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736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16421100" y="0"/>
                </a:moveTo>
                <a:lnTo>
                  <a:pt x="0" y="0"/>
                </a:lnTo>
                <a:lnTo>
                  <a:pt x="0" y="28955"/>
                </a:lnTo>
                <a:lnTo>
                  <a:pt x="16421100" y="28955"/>
                </a:lnTo>
                <a:lnTo>
                  <a:pt x="16421100" y="0"/>
                </a:lnTo>
                <a:close/>
              </a:path>
            </a:pathLst>
          </a:custGeom>
          <a:solidFill>
            <a:srgbClr val="045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440" y="4035552"/>
            <a:ext cx="6350508" cy="4201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1235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5" dirty="0"/>
              <a:t>Object</a:t>
            </a:r>
            <a:r>
              <a:rPr sz="5600" spc="-20" dirty="0"/>
              <a:t>i</a:t>
            </a:r>
            <a:r>
              <a:rPr sz="5600" spc="-5" dirty="0"/>
              <a:t>ves</a:t>
            </a:r>
            <a:endParaRPr sz="5600"/>
          </a:p>
        </p:txBody>
      </p:sp>
      <p:sp>
        <p:nvSpPr>
          <p:cNvPr id="5" name="object 5"/>
          <p:cNvSpPr txBox="1"/>
          <p:nvPr/>
        </p:nvSpPr>
        <p:spPr>
          <a:xfrm>
            <a:off x="945896" y="1892554"/>
            <a:ext cx="6499860" cy="18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After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completing</a:t>
            </a:r>
            <a:r>
              <a:rPr sz="2400" spc="-5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this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module,</a:t>
            </a: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you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should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able</a:t>
            </a:r>
            <a:r>
              <a:rPr sz="2400" spc="-2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Use</a:t>
            </a:r>
            <a:r>
              <a:rPr sz="2400" spc="-4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observables</a:t>
            </a:r>
            <a:r>
              <a:rPr sz="2400" spc="-6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latin typeface="Calibri"/>
                <a:cs typeface="Calibri"/>
              </a:rPr>
              <a:t>RxJS</a:t>
            </a:r>
            <a:r>
              <a:rPr sz="2400" spc="-7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library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45180"/>
              </a:buClr>
              <a:buFont typeface="Wingdings"/>
              <a:buChar char="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4518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solidFill>
                  <a:srgbClr val="5F5F5F"/>
                </a:solidFill>
                <a:latin typeface="Calibri"/>
                <a:cs typeface="Calibri"/>
              </a:rPr>
              <a:t>Perform</a:t>
            </a:r>
            <a:r>
              <a:rPr sz="2400" spc="-35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Http</a:t>
            </a:r>
            <a:r>
              <a:rPr sz="2400" spc="-6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F5F5F"/>
                </a:solidFill>
                <a:latin typeface="Calibri"/>
                <a:cs typeface="Calibri"/>
              </a:rPr>
              <a:t>requests</a:t>
            </a:r>
            <a:r>
              <a:rPr sz="2400" spc="-7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F5F5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5F5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F5F5F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7" name="object 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352615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175" dirty="0"/>
              <a:t> </a:t>
            </a:r>
            <a:r>
              <a:rPr sz="5600" dirty="0"/>
              <a:t>Library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912875" y="1921872"/>
            <a:ext cx="16525240" cy="1297305"/>
            <a:chOff x="912875" y="1921872"/>
            <a:chExt cx="16525240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75" y="1921872"/>
              <a:ext cx="16524731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35735" y="1937003"/>
              <a:ext cx="16421100" cy="1200785"/>
            </a:xfrm>
            <a:custGeom>
              <a:avLst/>
              <a:gdLst/>
              <a:ahLst/>
              <a:cxnLst/>
              <a:rect l="l" t="t" r="r" b="b"/>
              <a:pathLst>
                <a:path w="16421100" h="1200785">
                  <a:moveTo>
                    <a:pt x="16221202" y="0"/>
                  </a:moveTo>
                  <a:lnTo>
                    <a:pt x="199897" y="0"/>
                  </a:lnTo>
                  <a:lnTo>
                    <a:pt x="154063" y="5334"/>
                  </a:lnTo>
                  <a:lnTo>
                    <a:pt x="111988" y="20320"/>
                  </a:lnTo>
                  <a:lnTo>
                    <a:pt x="74866" y="43942"/>
                  </a:lnTo>
                  <a:lnTo>
                    <a:pt x="43916" y="74929"/>
                  </a:lnTo>
                  <a:lnTo>
                    <a:pt x="20319" y="112141"/>
                  </a:lnTo>
                  <a:lnTo>
                    <a:pt x="5283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283" y="1046479"/>
                  </a:lnTo>
                  <a:lnTo>
                    <a:pt x="20319" y="1088644"/>
                  </a:lnTo>
                  <a:lnTo>
                    <a:pt x="43916" y="1125854"/>
                  </a:lnTo>
                  <a:lnTo>
                    <a:pt x="74866" y="1156843"/>
                  </a:lnTo>
                  <a:lnTo>
                    <a:pt x="111988" y="1180465"/>
                  </a:lnTo>
                  <a:lnTo>
                    <a:pt x="154063" y="1195451"/>
                  </a:lnTo>
                  <a:lnTo>
                    <a:pt x="199897" y="1200785"/>
                  </a:lnTo>
                  <a:lnTo>
                    <a:pt x="16221202" y="1200785"/>
                  </a:lnTo>
                  <a:lnTo>
                    <a:pt x="16267048" y="1195451"/>
                  </a:lnTo>
                  <a:lnTo>
                    <a:pt x="16309085" y="1180465"/>
                  </a:lnTo>
                  <a:lnTo>
                    <a:pt x="16346169" y="1156843"/>
                  </a:lnTo>
                  <a:lnTo>
                    <a:pt x="16377158" y="1125854"/>
                  </a:lnTo>
                  <a:lnTo>
                    <a:pt x="16400779" y="1088644"/>
                  </a:lnTo>
                  <a:lnTo>
                    <a:pt x="16415766" y="1046479"/>
                  </a:lnTo>
                  <a:lnTo>
                    <a:pt x="16421100" y="1000632"/>
                  </a:lnTo>
                  <a:lnTo>
                    <a:pt x="16421100" y="200151"/>
                  </a:lnTo>
                  <a:lnTo>
                    <a:pt x="16415766" y="154304"/>
                  </a:lnTo>
                  <a:lnTo>
                    <a:pt x="16400779" y="112141"/>
                  </a:lnTo>
                  <a:lnTo>
                    <a:pt x="16377158" y="74929"/>
                  </a:lnTo>
                  <a:lnTo>
                    <a:pt x="16346169" y="43942"/>
                  </a:lnTo>
                  <a:lnTo>
                    <a:pt x="16309085" y="20320"/>
                  </a:lnTo>
                  <a:lnTo>
                    <a:pt x="16267048" y="5334"/>
                  </a:lnTo>
                  <a:lnTo>
                    <a:pt x="16221202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6497" y="1937765"/>
              <a:ext cx="16421100" cy="1200785"/>
            </a:xfrm>
            <a:custGeom>
              <a:avLst/>
              <a:gdLst/>
              <a:ahLst/>
              <a:cxnLst/>
              <a:rect l="l" t="t" r="r" b="b"/>
              <a:pathLst>
                <a:path w="16421100" h="1200785">
                  <a:moveTo>
                    <a:pt x="0" y="200151"/>
                  </a:moveTo>
                  <a:lnTo>
                    <a:pt x="5283" y="154304"/>
                  </a:lnTo>
                  <a:lnTo>
                    <a:pt x="20320" y="112140"/>
                  </a:lnTo>
                  <a:lnTo>
                    <a:pt x="43916" y="74929"/>
                  </a:lnTo>
                  <a:lnTo>
                    <a:pt x="74866" y="43941"/>
                  </a:lnTo>
                  <a:lnTo>
                    <a:pt x="111988" y="20319"/>
                  </a:lnTo>
                  <a:lnTo>
                    <a:pt x="154063" y="5333"/>
                  </a:lnTo>
                  <a:lnTo>
                    <a:pt x="199898" y="0"/>
                  </a:lnTo>
                  <a:lnTo>
                    <a:pt x="16221202" y="0"/>
                  </a:lnTo>
                  <a:lnTo>
                    <a:pt x="16267048" y="5333"/>
                  </a:lnTo>
                  <a:lnTo>
                    <a:pt x="16309086" y="20319"/>
                  </a:lnTo>
                  <a:lnTo>
                    <a:pt x="16346169" y="43941"/>
                  </a:lnTo>
                  <a:lnTo>
                    <a:pt x="16377158" y="74929"/>
                  </a:lnTo>
                  <a:lnTo>
                    <a:pt x="16400780" y="112140"/>
                  </a:lnTo>
                  <a:lnTo>
                    <a:pt x="16415766" y="154304"/>
                  </a:lnTo>
                  <a:lnTo>
                    <a:pt x="16421100" y="200151"/>
                  </a:lnTo>
                  <a:lnTo>
                    <a:pt x="16421100" y="1000632"/>
                  </a:lnTo>
                  <a:lnTo>
                    <a:pt x="16415766" y="1046479"/>
                  </a:lnTo>
                  <a:lnTo>
                    <a:pt x="16400780" y="1088643"/>
                  </a:lnTo>
                  <a:lnTo>
                    <a:pt x="16377158" y="1125854"/>
                  </a:lnTo>
                  <a:lnTo>
                    <a:pt x="16346169" y="1156842"/>
                  </a:lnTo>
                  <a:lnTo>
                    <a:pt x="16309086" y="1180464"/>
                  </a:lnTo>
                  <a:lnTo>
                    <a:pt x="16267048" y="1195451"/>
                  </a:lnTo>
                  <a:lnTo>
                    <a:pt x="16221202" y="1200784"/>
                  </a:lnTo>
                  <a:lnTo>
                    <a:pt x="199898" y="1200784"/>
                  </a:lnTo>
                  <a:lnTo>
                    <a:pt x="154063" y="1195451"/>
                  </a:lnTo>
                  <a:lnTo>
                    <a:pt x="111988" y="1180464"/>
                  </a:lnTo>
                  <a:lnTo>
                    <a:pt x="74866" y="1156842"/>
                  </a:lnTo>
                  <a:lnTo>
                    <a:pt x="43916" y="1125854"/>
                  </a:lnTo>
                  <a:lnTo>
                    <a:pt x="20320" y="1088643"/>
                  </a:lnTo>
                  <a:lnTo>
                    <a:pt x="5283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9677" y="2118741"/>
            <a:ext cx="15928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085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RxJS is an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external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library that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enables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us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work with Observables in an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Angular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application.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‘Reactive </a:t>
            </a:r>
            <a:r>
              <a:rPr sz="2400" b="1" i="1" spc="-25" dirty="0">
                <a:solidFill>
                  <a:srgbClr val="FFFFFF"/>
                </a:solidFill>
                <a:latin typeface="Calibri"/>
                <a:cs typeface="Calibri"/>
              </a:rPr>
              <a:t>extensions </a:t>
            </a:r>
            <a:r>
              <a:rPr sz="2400" b="1" i="1" spc="-20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2400" b="1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Calibri"/>
                <a:cs typeface="Calibri"/>
              </a:rPr>
              <a:t>javaScript’</a:t>
            </a:r>
            <a:r>
              <a:rPr sz="2400" b="1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RxJS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implementation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sz="2400" i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also provides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24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be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for: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7657" y="3991736"/>
            <a:ext cx="31159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9CB854"/>
                </a:solidFill>
                <a:latin typeface="Calibri"/>
                <a:cs typeface="Calibri"/>
              </a:rPr>
              <a:t>Converting </a:t>
            </a:r>
            <a:r>
              <a:rPr sz="2400" b="1" i="1" spc="-25" dirty="0">
                <a:solidFill>
                  <a:srgbClr val="9CB854"/>
                </a:solidFill>
                <a:latin typeface="Calibri"/>
                <a:cs typeface="Calibri"/>
              </a:rPr>
              <a:t>existing </a:t>
            </a:r>
            <a:r>
              <a:rPr sz="2400" b="1" i="1" spc="-20" dirty="0">
                <a:solidFill>
                  <a:srgbClr val="9CB854"/>
                </a:solidFill>
                <a:latin typeface="Calibri"/>
                <a:cs typeface="Calibri"/>
              </a:rPr>
              <a:t>code </a:t>
            </a:r>
            <a:r>
              <a:rPr sz="2400" b="1" i="1" spc="-530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9CB854"/>
                </a:solidFill>
                <a:latin typeface="Calibri"/>
                <a:cs typeface="Calibri"/>
              </a:rPr>
              <a:t>for</a:t>
            </a:r>
            <a:r>
              <a:rPr sz="2400" b="1" i="1" spc="-60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9CB854"/>
                </a:solidFill>
                <a:latin typeface="Calibri"/>
                <a:cs typeface="Calibri"/>
              </a:rPr>
              <a:t>async</a:t>
            </a:r>
            <a:r>
              <a:rPr sz="2400" b="1" i="1" spc="-80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9CB854"/>
                </a:solidFill>
                <a:latin typeface="Calibri"/>
                <a:cs typeface="Calibri"/>
              </a:rPr>
              <a:t>operations</a:t>
            </a:r>
            <a:r>
              <a:rPr sz="2400" b="1" i="1" spc="-100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b="1" i="1" spc="-35" dirty="0">
                <a:solidFill>
                  <a:srgbClr val="9CB854"/>
                </a:solidFill>
                <a:latin typeface="Calibri"/>
                <a:cs typeface="Calibri"/>
              </a:rPr>
              <a:t>into </a:t>
            </a:r>
            <a:r>
              <a:rPr sz="2400" b="1" i="1" spc="-525" dirty="0">
                <a:solidFill>
                  <a:srgbClr val="9CB854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9CB854"/>
                </a:solidFill>
                <a:latin typeface="Calibri"/>
                <a:cs typeface="Calibri"/>
              </a:rPr>
              <a:t>Observables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2968" y="3991355"/>
            <a:ext cx="4160520" cy="45963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20210" y="7634732"/>
            <a:ext cx="3028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5080" indent="-454659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095A82"/>
                </a:solidFill>
                <a:latin typeface="Calibri"/>
                <a:cs typeface="Calibri"/>
              </a:rPr>
              <a:t>Filtering </a:t>
            </a:r>
            <a:r>
              <a:rPr sz="2400" b="1" i="1" dirty="0">
                <a:solidFill>
                  <a:srgbClr val="095A82"/>
                </a:solidFill>
                <a:latin typeface="Calibri"/>
                <a:cs typeface="Calibri"/>
              </a:rPr>
              <a:t>and </a:t>
            </a:r>
            <a:r>
              <a:rPr sz="2400" b="1" i="1" spc="-20" dirty="0">
                <a:solidFill>
                  <a:srgbClr val="095A82"/>
                </a:solidFill>
                <a:latin typeface="Calibri"/>
                <a:cs typeface="Calibri"/>
              </a:rPr>
              <a:t>composing </a:t>
            </a:r>
            <a:r>
              <a:rPr sz="2400" b="1" i="1" spc="-53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95A82"/>
                </a:solidFill>
                <a:latin typeface="Calibri"/>
                <a:cs typeface="Calibri"/>
              </a:rPr>
              <a:t>multiple</a:t>
            </a:r>
            <a:r>
              <a:rPr sz="2400" b="1" i="1" spc="-100" dirty="0">
                <a:solidFill>
                  <a:srgbClr val="095A82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095A82"/>
                </a:solidFill>
                <a:latin typeface="Calibri"/>
                <a:cs typeface="Calibri"/>
              </a:rPr>
              <a:t>streams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0076" y="5457571"/>
            <a:ext cx="2674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0"/>
              </a:spcBef>
            </a:pPr>
            <a:r>
              <a:rPr sz="2400" b="1" i="1" spc="-20" dirty="0">
                <a:solidFill>
                  <a:srgbClr val="F09C12"/>
                </a:solidFill>
                <a:latin typeface="Calibri"/>
                <a:cs typeface="Calibri"/>
              </a:rPr>
              <a:t>Iterating</a:t>
            </a:r>
            <a:r>
              <a:rPr sz="2400" b="1" i="1" spc="-15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F09C12"/>
                </a:solidFill>
                <a:latin typeface="Calibri"/>
                <a:cs typeface="Calibri"/>
              </a:rPr>
              <a:t>through </a:t>
            </a:r>
            <a:r>
              <a:rPr sz="2400" b="1" i="1" spc="-5" dirty="0">
                <a:solidFill>
                  <a:srgbClr val="F09C12"/>
                </a:solidFill>
                <a:latin typeface="Calibri"/>
                <a:cs typeface="Calibri"/>
              </a:rPr>
              <a:t>the </a:t>
            </a:r>
            <a:r>
              <a:rPr sz="2400" b="1" i="1" spc="-530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09C12"/>
                </a:solidFill>
                <a:latin typeface="Calibri"/>
                <a:cs typeface="Calibri"/>
              </a:rPr>
              <a:t>values</a:t>
            </a:r>
            <a:r>
              <a:rPr sz="2400" b="1" i="1" spc="-100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F09C12"/>
                </a:solidFill>
                <a:latin typeface="Calibri"/>
                <a:cs typeface="Calibri"/>
              </a:rPr>
              <a:t>in</a:t>
            </a:r>
            <a:r>
              <a:rPr sz="2400" b="1" i="1" spc="-50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F09C12"/>
                </a:solidFill>
                <a:latin typeface="Calibri"/>
                <a:cs typeface="Calibri"/>
              </a:rPr>
              <a:t>a</a:t>
            </a:r>
            <a:r>
              <a:rPr sz="2400" b="1" i="1" spc="-60" dirty="0">
                <a:solidFill>
                  <a:srgbClr val="F09C12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F09C12"/>
                </a:solidFill>
                <a:latin typeface="Calibri"/>
                <a:cs typeface="Calibri"/>
              </a:rPr>
              <a:t>stream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6626" y="6481953"/>
            <a:ext cx="2348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D80B8"/>
                </a:solidFill>
                <a:latin typeface="Calibri"/>
                <a:cs typeface="Calibri"/>
              </a:rPr>
              <a:t>M</a:t>
            </a:r>
            <a:r>
              <a:rPr sz="2400" b="1" i="1" dirty="0">
                <a:solidFill>
                  <a:srgbClr val="0D80B8"/>
                </a:solidFill>
                <a:latin typeface="Calibri"/>
                <a:cs typeface="Calibri"/>
              </a:rPr>
              <a:t>app</a:t>
            </a:r>
            <a:r>
              <a:rPr sz="2400" b="1" i="1" spc="-20" dirty="0">
                <a:solidFill>
                  <a:srgbClr val="0D80B8"/>
                </a:solidFill>
                <a:latin typeface="Calibri"/>
                <a:cs typeface="Calibri"/>
              </a:rPr>
              <a:t>i</a:t>
            </a:r>
            <a:r>
              <a:rPr sz="2400" b="1" i="1" spc="-5" dirty="0">
                <a:solidFill>
                  <a:srgbClr val="0D80B8"/>
                </a:solidFill>
                <a:latin typeface="Calibri"/>
                <a:cs typeface="Calibri"/>
              </a:rPr>
              <a:t>n</a:t>
            </a:r>
            <a:r>
              <a:rPr sz="2400" b="1" i="1" dirty="0">
                <a:solidFill>
                  <a:srgbClr val="0D80B8"/>
                </a:solidFill>
                <a:latin typeface="Calibri"/>
                <a:cs typeface="Calibri"/>
              </a:rPr>
              <a:t>g</a:t>
            </a:r>
            <a:r>
              <a:rPr sz="2400" b="1" i="1" spc="-120" dirty="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D80B8"/>
                </a:solidFill>
                <a:latin typeface="Calibri"/>
                <a:cs typeface="Calibri"/>
              </a:rPr>
              <a:t>v</a:t>
            </a:r>
            <a:r>
              <a:rPr sz="2400" b="1" i="1" dirty="0">
                <a:solidFill>
                  <a:srgbClr val="0D80B8"/>
                </a:solidFill>
                <a:latin typeface="Calibri"/>
                <a:cs typeface="Calibri"/>
              </a:rPr>
              <a:t>al</a:t>
            </a:r>
            <a:r>
              <a:rPr sz="2400" b="1" i="1" spc="-10" dirty="0">
                <a:solidFill>
                  <a:srgbClr val="0D80B8"/>
                </a:solidFill>
                <a:latin typeface="Calibri"/>
                <a:cs typeface="Calibri"/>
              </a:rPr>
              <a:t>u</a:t>
            </a:r>
            <a:r>
              <a:rPr sz="2400" b="1" i="1" spc="-5" dirty="0">
                <a:solidFill>
                  <a:srgbClr val="0D80B8"/>
                </a:solidFill>
                <a:latin typeface="Calibri"/>
                <a:cs typeface="Calibri"/>
              </a:rPr>
              <a:t>e</a:t>
            </a:r>
            <a:r>
              <a:rPr sz="2400" b="1" i="1" dirty="0">
                <a:solidFill>
                  <a:srgbClr val="0D80B8"/>
                </a:solidFill>
                <a:latin typeface="Calibri"/>
                <a:cs typeface="Calibri"/>
              </a:rPr>
              <a:t>s</a:t>
            </a:r>
            <a:r>
              <a:rPr sz="2400" b="1" i="1" spc="-75" dirty="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sz="2400" b="1" i="1" spc="-40" dirty="0">
                <a:solidFill>
                  <a:srgbClr val="0D80B8"/>
                </a:solidFill>
                <a:latin typeface="Calibri"/>
                <a:cs typeface="Calibri"/>
              </a:rPr>
              <a:t>to  </a:t>
            </a:r>
            <a:r>
              <a:rPr sz="2400" b="1" i="1" spc="-20" dirty="0">
                <a:solidFill>
                  <a:srgbClr val="0D80B8"/>
                </a:solidFill>
                <a:latin typeface="Calibri"/>
                <a:cs typeface="Calibri"/>
              </a:rPr>
              <a:t>different</a:t>
            </a:r>
            <a:r>
              <a:rPr sz="2400" b="1" i="1" spc="-15" dirty="0">
                <a:solidFill>
                  <a:srgbClr val="0D80B8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D80B8"/>
                </a:solidFill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4" name="object 1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3600" y="4020311"/>
            <a:ext cx="4116704" cy="5088890"/>
            <a:chOff x="9753600" y="4020311"/>
            <a:chExt cx="4116704" cy="5088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5123" y="4020311"/>
              <a:ext cx="4114799" cy="50886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90176" y="4093463"/>
              <a:ext cx="3963924" cy="49377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772650" y="4075937"/>
              <a:ext cx="4001770" cy="4975860"/>
            </a:xfrm>
            <a:custGeom>
              <a:avLst/>
              <a:gdLst/>
              <a:ahLst/>
              <a:cxnLst/>
              <a:rect l="l" t="t" r="r" b="b"/>
              <a:pathLst>
                <a:path w="4001769" h="4975859">
                  <a:moveTo>
                    <a:pt x="0" y="4975860"/>
                  </a:moveTo>
                  <a:lnTo>
                    <a:pt x="4001642" y="4975860"/>
                  </a:lnTo>
                  <a:lnTo>
                    <a:pt x="4001642" y="0"/>
                  </a:lnTo>
                  <a:lnTo>
                    <a:pt x="0" y="0"/>
                  </a:lnTo>
                  <a:lnTo>
                    <a:pt x="0" y="4975860"/>
                  </a:lnTo>
                  <a:close/>
                </a:path>
              </a:pathLst>
            </a:custGeom>
            <a:ln w="38099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97323" y="4020311"/>
            <a:ext cx="4116704" cy="5088890"/>
            <a:chOff x="4497323" y="4020311"/>
            <a:chExt cx="4116704" cy="508889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8847" y="4020311"/>
              <a:ext cx="4114800" cy="508863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33899" y="4093463"/>
              <a:ext cx="3963924" cy="49377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16373" y="4075937"/>
              <a:ext cx="4001770" cy="4975860"/>
            </a:xfrm>
            <a:custGeom>
              <a:avLst/>
              <a:gdLst/>
              <a:ahLst/>
              <a:cxnLst/>
              <a:rect l="l" t="t" r="r" b="b"/>
              <a:pathLst>
                <a:path w="4001770" h="4975859">
                  <a:moveTo>
                    <a:pt x="0" y="4975860"/>
                  </a:moveTo>
                  <a:lnTo>
                    <a:pt x="4001643" y="4975860"/>
                  </a:lnTo>
                  <a:lnTo>
                    <a:pt x="4001643" y="0"/>
                  </a:lnTo>
                  <a:lnTo>
                    <a:pt x="0" y="0"/>
                  </a:lnTo>
                  <a:lnTo>
                    <a:pt x="0" y="4975860"/>
                  </a:lnTo>
                  <a:close/>
                </a:path>
              </a:pathLst>
            </a:custGeom>
            <a:ln w="38100">
              <a:solidFill>
                <a:srgbClr val="0D8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88233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65" dirty="0"/>
              <a:t> </a:t>
            </a:r>
            <a:r>
              <a:rPr sz="5600" dirty="0"/>
              <a:t>Functions</a:t>
            </a:r>
            <a:r>
              <a:rPr sz="5600" spc="-114" dirty="0"/>
              <a:t> </a:t>
            </a:r>
            <a:r>
              <a:rPr sz="5600" dirty="0"/>
              <a:t>And</a:t>
            </a:r>
            <a:r>
              <a:rPr sz="5600" spc="-95" dirty="0"/>
              <a:t> </a:t>
            </a:r>
            <a:r>
              <a:rPr sz="5600" spc="-5" dirty="0"/>
              <a:t>Operators</a:t>
            </a:r>
            <a:endParaRPr sz="5600"/>
          </a:p>
        </p:txBody>
      </p:sp>
      <p:grpSp>
        <p:nvGrpSpPr>
          <p:cNvPr id="11" name="object 11"/>
          <p:cNvGrpSpPr/>
          <p:nvPr/>
        </p:nvGrpSpPr>
        <p:grpSpPr>
          <a:xfrm>
            <a:off x="912875" y="1921872"/>
            <a:ext cx="16525240" cy="1297305"/>
            <a:chOff x="912875" y="1921872"/>
            <a:chExt cx="16525240" cy="129730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2875" y="1921872"/>
              <a:ext cx="16524731" cy="12968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5735" y="1937003"/>
              <a:ext cx="16421100" cy="1200785"/>
            </a:xfrm>
            <a:custGeom>
              <a:avLst/>
              <a:gdLst/>
              <a:ahLst/>
              <a:cxnLst/>
              <a:rect l="l" t="t" r="r" b="b"/>
              <a:pathLst>
                <a:path w="16421100" h="1200785">
                  <a:moveTo>
                    <a:pt x="16221202" y="0"/>
                  </a:moveTo>
                  <a:lnTo>
                    <a:pt x="199897" y="0"/>
                  </a:lnTo>
                  <a:lnTo>
                    <a:pt x="154063" y="5334"/>
                  </a:lnTo>
                  <a:lnTo>
                    <a:pt x="111988" y="20320"/>
                  </a:lnTo>
                  <a:lnTo>
                    <a:pt x="74866" y="43942"/>
                  </a:lnTo>
                  <a:lnTo>
                    <a:pt x="43916" y="74929"/>
                  </a:lnTo>
                  <a:lnTo>
                    <a:pt x="20319" y="112141"/>
                  </a:lnTo>
                  <a:lnTo>
                    <a:pt x="5283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283" y="1046479"/>
                  </a:lnTo>
                  <a:lnTo>
                    <a:pt x="20319" y="1088644"/>
                  </a:lnTo>
                  <a:lnTo>
                    <a:pt x="43916" y="1125854"/>
                  </a:lnTo>
                  <a:lnTo>
                    <a:pt x="74866" y="1156843"/>
                  </a:lnTo>
                  <a:lnTo>
                    <a:pt x="111988" y="1180465"/>
                  </a:lnTo>
                  <a:lnTo>
                    <a:pt x="154063" y="1195451"/>
                  </a:lnTo>
                  <a:lnTo>
                    <a:pt x="199897" y="1200785"/>
                  </a:lnTo>
                  <a:lnTo>
                    <a:pt x="16221202" y="1200785"/>
                  </a:lnTo>
                  <a:lnTo>
                    <a:pt x="16267048" y="1195451"/>
                  </a:lnTo>
                  <a:lnTo>
                    <a:pt x="16309085" y="1180465"/>
                  </a:lnTo>
                  <a:lnTo>
                    <a:pt x="16346169" y="1156843"/>
                  </a:lnTo>
                  <a:lnTo>
                    <a:pt x="16377158" y="1125854"/>
                  </a:lnTo>
                  <a:lnTo>
                    <a:pt x="16400779" y="1088644"/>
                  </a:lnTo>
                  <a:lnTo>
                    <a:pt x="16415766" y="1046479"/>
                  </a:lnTo>
                  <a:lnTo>
                    <a:pt x="16421100" y="1000632"/>
                  </a:lnTo>
                  <a:lnTo>
                    <a:pt x="16421100" y="200151"/>
                  </a:lnTo>
                  <a:lnTo>
                    <a:pt x="16415766" y="154304"/>
                  </a:lnTo>
                  <a:lnTo>
                    <a:pt x="16400779" y="112141"/>
                  </a:lnTo>
                  <a:lnTo>
                    <a:pt x="16377158" y="74929"/>
                  </a:lnTo>
                  <a:lnTo>
                    <a:pt x="16346169" y="43942"/>
                  </a:lnTo>
                  <a:lnTo>
                    <a:pt x="16309085" y="20320"/>
                  </a:lnTo>
                  <a:lnTo>
                    <a:pt x="16267048" y="5334"/>
                  </a:lnTo>
                  <a:lnTo>
                    <a:pt x="16221202" y="0"/>
                  </a:lnTo>
                  <a:close/>
                </a:path>
              </a:pathLst>
            </a:custGeom>
            <a:solidFill>
              <a:srgbClr val="79B0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6497" y="1937765"/>
              <a:ext cx="16421100" cy="1200785"/>
            </a:xfrm>
            <a:custGeom>
              <a:avLst/>
              <a:gdLst/>
              <a:ahLst/>
              <a:cxnLst/>
              <a:rect l="l" t="t" r="r" b="b"/>
              <a:pathLst>
                <a:path w="16421100" h="1200785">
                  <a:moveTo>
                    <a:pt x="0" y="200151"/>
                  </a:moveTo>
                  <a:lnTo>
                    <a:pt x="5283" y="154304"/>
                  </a:lnTo>
                  <a:lnTo>
                    <a:pt x="20320" y="112140"/>
                  </a:lnTo>
                  <a:lnTo>
                    <a:pt x="43916" y="74929"/>
                  </a:lnTo>
                  <a:lnTo>
                    <a:pt x="74866" y="43941"/>
                  </a:lnTo>
                  <a:lnTo>
                    <a:pt x="111988" y="20319"/>
                  </a:lnTo>
                  <a:lnTo>
                    <a:pt x="154063" y="5333"/>
                  </a:lnTo>
                  <a:lnTo>
                    <a:pt x="199898" y="0"/>
                  </a:lnTo>
                  <a:lnTo>
                    <a:pt x="16221202" y="0"/>
                  </a:lnTo>
                  <a:lnTo>
                    <a:pt x="16267048" y="5333"/>
                  </a:lnTo>
                  <a:lnTo>
                    <a:pt x="16309086" y="20319"/>
                  </a:lnTo>
                  <a:lnTo>
                    <a:pt x="16346169" y="43941"/>
                  </a:lnTo>
                  <a:lnTo>
                    <a:pt x="16377158" y="74929"/>
                  </a:lnTo>
                  <a:lnTo>
                    <a:pt x="16400780" y="112140"/>
                  </a:lnTo>
                  <a:lnTo>
                    <a:pt x="16415766" y="154304"/>
                  </a:lnTo>
                  <a:lnTo>
                    <a:pt x="16421100" y="200151"/>
                  </a:lnTo>
                  <a:lnTo>
                    <a:pt x="16421100" y="1000632"/>
                  </a:lnTo>
                  <a:lnTo>
                    <a:pt x="16415766" y="1046479"/>
                  </a:lnTo>
                  <a:lnTo>
                    <a:pt x="16400780" y="1088643"/>
                  </a:lnTo>
                  <a:lnTo>
                    <a:pt x="16377158" y="1125854"/>
                  </a:lnTo>
                  <a:lnTo>
                    <a:pt x="16346169" y="1156842"/>
                  </a:lnTo>
                  <a:lnTo>
                    <a:pt x="16309086" y="1180464"/>
                  </a:lnTo>
                  <a:lnTo>
                    <a:pt x="16267048" y="1195451"/>
                  </a:lnTo>
                  <a:lnTo>
                    <a:pt x="16221202" y="1200784"/>
                  </a:lnTo>
                  <a:lnTo>
                    <a:pt x="199898" y="1200784"/>
                  </a:lnTo>
                  <a:lnTo>
                    <a:pt x="154063" y="1195451"/>
                  </a:lnTo>
                  <a:lnTo>
                    <a:pt x="111988" y="1180464"/>
                  </a:lnTo>
                  <a:lnTo>
                    <a:pt x="74866" y="1156842"/>
                  </a:lnTo>
                  <a:lnTo>
                    <a:pt x="43916" y="1125854"/>
                  </a:lnTo>
                  <a:lnTo>
                    <a:pt x="20320" y="1088643"/>
                  </a:lnTo>
                  <a:lnTo>
                    <a:pt x="5283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17803" y="2118741"/>
            <a:ext cx="16054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8970" marR="5080" indent="-1906905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RxJS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r>
              <a:rPr sz="24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modify</a:t>
            </a:r>
            <a:r>
              <a:rPr sz="2400" i="1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r>
              <a:rPr sz="2400" i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return</a:t>
            </a:r>
            <a:r>
              <a:rPr sz="24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 new</a:t>
            </a:r>
            <a:r>
              <a:rPr sz="2400" i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Observable.</a:t>
            </a:r>
            <a:r>
              <a:rPr sz="2400" i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r>
              <a:rPr sz="24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pure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functions: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they </a:t>
            </a:r>
            <a:r>
              <a:rPr sz="2400" i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sz="2400" i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400" i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Observable.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Listed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below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few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r>
              <a:rPr sz="2400" i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RxJS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library: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17" name="object 1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528955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100" dirty="0"/>
              <a:t> </a:t>
            </a:r>
            <a:r>
              <a:rPr sz="5600" dirty="0"/>
              <a:t>Functions:</a:t>
            </a:r>
            <a:r>
              <a:rPr sz="5600" spc="-130" dirty="0"/>
              <a:t> </a:t>
            </a:r>
            <a:r>
              <a:rPr sz="5600" spc="-5" dirty="0"/>
              <a:t>of</a:t>
            </a:r>
            <a:endParaRPr sz="5600"/>
          </a:p>
        </p:txBody>
      </p:sp>
      <p:grpSp>
        <p:nvGrpSpPr>
          <p:cNvPr id="3" name="object 3"/>
          <p:cNvGrpSpPr/>
          <p:nvPr/>
        </p:nvGrpSpPr>
        <p:grpSpPr>
          <a:xfrm>
            <a:off x="2337816" y="1921872"/>
            <a:ext cx="13673455" cy="1297305"/>
            <a:chOff x="2337816" y="1921872"/>
            <a:chExt cx="13673455" cy="1297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7816" y="1921872"/>
              <a:ext cx="13673328" cy="12968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60676" y="1937003"/>
              <a:ext cx="13569950" cy="1200785"/>
            </a:xfrm>
            <a:custGeom>
              <a:avLst/>
              <a:gdLst/>
              <a:ahLst/>
              <a:cxnLst/>
              <a:rect l="l" t="t" r="r" b="b"/>
              <a:pathLst>
                <a:path w="13569950" h="1200785">
                  <a:moveTo>
                    <a:pt x="13369543" y="0"/>
                  </a:moveTo>
                  <a:lnTo>
                    <a:pt x="199898" y="0"/>
                  </a:lnTo>
                  <a:lnTo>
                    <a:pt x="154050" y="5334"/>
                  </a:lnTo>
                  <a:lnTo>
                    <a:pt x="112013" y="20320"/>
                  </a:lnTo>
                  <a:lnTo>
                    <a:pt x="74930" y="43942"/>
                  </a:lnTo>
                  <a:lnTo>
                    <a:pt x="43942" y="74929"/>
                  </a:lnTo>
                  <a:lnTo>
                    <a:pt x="20319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19" y="1088644"/>
                  </a:lnTo>
                  <a:lnTo>
                    <a:pt x="43942" y="1125854"/>
                  </a:lnTo>
                  <a:lnTo>
                    <a:pt x="74930" y="1156843"/>
                  </a:lnTo>
                  <a:lnTo>
                    <a:pt x="112013" y="1180465"/>
                  </a:lnTo>
                  <a:lnTo>
                    <a:pt x="154050" y="1195451"/>
                  </a:lnTo>
                  <a:lnTo>
                    <a:pt x="199898" y="1200785"/>
                  </a:lnTo>
                  <a:lnTo>
                    <a:pt x="13369543" y="1200785"/>
                  </a:lnTo>
                  <a:lnTo>
                    <a:pt x="13415391" y="1195451"/>
                  </a:lnTo>
                  <a:lnTo>
                    <a:pt x="13457427" y="1180465"/>
                  </a:lnTo>
                  <a:lnTo>
                    <a:pt x="13494512" y="1156843"/>
                  </a:lnTo>
                  <a:lnTo>
                    <a:pt x="13525500" y="1125854"/>
                  </a:lnTo>
                  <a:lnTo>
                    <a:pt x="13549122" y="1088644"/>
                  </a:lnTo>
                  <a:lnTo>
                    <a:pt x="13564108" y="1046479"/>
                  </a:lnTo>
                  <a:lnTo>
                    <a:pt x="13569442" y="1000632"/>
                  </a:lnTo>
                  <a:lnTo>
                    <a:pt x="13569442" y="200151"/>
                  </a:lnTo>
                  <a:lnTo>
                    <a:pt x="13564108" y="154304"/>
                  </a:lnTo>
                  <a:lnTo>
                    <a:pt x="13549122" y="112141"/>
                  </a:lnTo>
                  <a:lnTo>
                    <a:pt x="13525500" y="74929"/>
                  </a:lnTo>
                  <a:lnTo>
                    <a:pt x="13494512" y="43942"/>
                  </a:lnTo>
                  <a:lnTo>
                    <a:pt x="13457427" y="20320"/>
                  </a:lnTo>
                  <a:lnTo>
                    <a:pt x="13415391" y="5334"/>
                  </a:lnTo>
                  <a:lnTo>
                    <a:pt x="13369543" y="0"/>
                  </a:lnTo>
                  <a:close/>
                </a:path>
              </a:pathLst>
            </a:custGeom>
            <a:solidFill>
              <a:srgbClr val="16A9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1438" y="1937765"/>
              <a:ext cx="13569950" cy="1200785"/>
            </a:xfrm>
            <a:custGeom>
              <a:avLst/>
              <a:gdLst/>
              <a:ahLst/>
              <a:cxnLst/>
              <a:rect l="l" t="t" r="r" b="b"/>
              <a:pathLst>
                <a:path w="13569950" h="1200785">
                  <a:moveTo>
                    <a:pt x="0" y="200151"/>
                  </a:moveTo>
                  <a:lnTo>
                    <a:pt x="5334" y="154304"/>
                  </a:lnTo>
                  <a:lnTo>
                    <a:pt x="20319" y="112140"/>
                  </a:lnTo>
                  <a:lnTo>
                    <a:pt x="43942" y="74929"/>
                  </a:lnTo>
                  <a:lnTo>
                    <a:pt x="74930" y="43941"/>
                  </a:lnTo>
                  <a:lnTo>
                    <a:pt x="112013" y="20319"/>
                  </a:lnTo>
                  <a:lnTo>
                    <a:pt x="154050" y="5333"/>
                  </a:lnTo>
                  <a:lnTo>
                    <a:pt x="199898" y="0"/>
                  </a:lnTo>
                  <a:lnTo>
                    <a:pt x="13369544" y="0"/>
                  </a:lnTo>
                  <a:lnTo>
                    <a:pt x="13415391" y="5333"/>
                  </a:lnTo>
                  <a:lnTo>
                    <a:pt x="13457427" y="20319"/>
                  </a:lnTo>
                  <a:lnTo>
                    <a:pt x="13494512" y="43941"/>
                  </a:lnTo>
                  <a:lnTo>
                    <a:pt x="13525500" y="74929"/>
                  </a:lnTo>
                  <a:lnTo>
                    <a:pt x="13549121" y="112140"/>
                  </a:lnTo>
                  <a:lnTo>
                    <a:pt x="13564108" y="154304"/>
                  </a:lnTo>
                  <a:lnTo>
                    <a:pt x="13569442" y="200151"/>
                  </a:lnTo>
                  <a:lnTo>
                    <a:pt x="13569442" y="1000632"/>
                  </a:lnTo>
                  <a:lnTo>
                    <a:pt x="13564108" y="1046479"/>
                  </a:lnTo>
                  <a:lnTo>
                    <a:pt x="13549121" y="1088643"/>
                  </a:lnTo>
                  <a:lnTo>
                    <a:pt x="13525500" y="1125854"/>
                  </a:lnTo>
                  <a:lnTo>
                    <a:pt x="13494512" y="1156842"/>
                  </a:lnTo>
                  <a:lnTo>
                    <a:pt x="13457427" y="1180464"/>
                  </a:lnTo>
                  <a:lnTo>
                    <a:pt x="13415391" y="1195451"/>
                  </a:lnTo>
                  <a:lnTo>
                    <a:pt x="13369544" y="1200784"/>
                  </a:lnTo>
                  <a:lnTo>
                    <a:pt x="199898" y="1200784"/>
                  </a:lnTo>
                  <a:lnTo>
                    <a:pt x="154050" y="1195451"/>
                  </a:lnTo>
                  <a:lnTo>
                    <a:pt x="112013" y="1180464"/>
                  </a:lnTo>
                  <a:lnTo>
                    <a:pt x="74930" y="1156842"/>
                  </a:lnTo>
                  <a:lnTo>
                    <a:pt x="43942" y="1125854"/>
                  </a:lnTo>
                  <a:lnTo>
                    <a:pt x="20319" y="1088643"/>
                  </a:lnTo>
                  <a:lnTo>
                    <a:pt x="5334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01848" y="2118741"/>
            <a:ext cx="13086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85665" marR="5080" indent="-4672965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Converts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the values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 Observable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sequence. It does not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2400" i="1" spc="-3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flattening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 it emits each </a:t>
            </a: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argument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4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separate</a:t>
            </a:r>
            <a:r>
              <a:rPr sz="2400" i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next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notification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4752" y="3668267"/>
            <a:ext cx="6880859" cy="79857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77517" y="3685794"/>
            <a:ext cx="6768465" cy="71056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10,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20,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32560" y="4585715"/>
            <a:ext cx="6964680" cy="1330960"/>
            <a:chOff x="1432560" y="4585715"/>
            <a:chExt cx="6964680" cy="13309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0544" y="4594859"/>
              <a:ext cx="102107" cy="13213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54645" y="4604765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60221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2560" y="5120639"/>
              <a:ext cx="6964680" cy="3108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30158" y="5198363"/>
              <a:ext cx="76200" cy="114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76756" y="5236463"/>
              <a:ext cx="6767830" cy="38100"/>
            </a:xfrm>
            <a:custGeom>
              <a:avLst/>
              <a:gdLst/>
              <a:ahLst/>
              <a:cxnLst/>
              <a:rect l="l" t="t" r="r" b="b"/>
              <a:pathLst>
                <a:path w="6767830" h="38100">
                  <a:moveTo>
                    <a:pt x="665340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3403" y="38100"/>
                  </a:lnTo>
                  <a:lnTo>
                    <a:pt x="6653403" y="0"/>
                  </a:lnTo>
                  <a:close/>
                </a:path>
                <a:path w="6767830" h="38100">
                  <a:moveTo>
                    <a:pt x="6767703" y="19050"/>
                  </a:moveTo>
                  <a:lnTo>
                    <a:pt x="6729603" y="0"/>
                  </a:lnTo>
                  <a:lnTo>
                    <a:pt x="6672453" y="0"/>
                  </a:lnTo>
                  <a:lnTo>
                    <a:pt x="6672453" y="38100"/>
                  </a:lnTo>
                  <a:lnTo>
                    <a:pt x="6729603" y="38100"/>
                  </a:lnTo>
                  <a:lnTo>
                    <a:pt x="6767703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52016" y="4826507"/>
              <a:ext cx="842771" cy="91287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93164" y="4866131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355727" y="0"/>
                  </a:moveTo>
                  <a:lnTo>
                    <a:pt x="311150" y="3047"/>
                  </a:lnTo>
                  <a:lnTo>
                    <a:pt x="268224" y="11937"/>
                  </a:lnTo>
                  <a:lnTo>
                    <a:pt x="227203" y="26288"/>
                  </a:lnTo>
                  <a:lnTo>
                    <a:pt x="188468" y="45846"/>
                  </a:lnTo>
                  <a:lnTo>
                    <a:pt x="152527" y="70103"/>
                  </a:lnTo>
                  <a:lnTo>
                    <a:pt x="119506" y="98805"/>
                  </a:lnTo>
                  <a:lnTo>
                    <a:pt x="89788" y="131444"/>
                  </a:lnTo>
                  <a:lnTo>
                    <a:pt x="63754" y="167766"/>
                  </a:lnTo>
                  <a:lnTo>
                    <a:pt x="41656" y="207390"/>
                  </a:lnTo>
                  <a:lnTo>
                    <a:pt x="24003" y="249935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6"/>
                  </a:lnTo>
                  <a:lnTo>
                    <a:pt x="24003" y="532891"/>
                  </a:lnTo>
                  <a:lnTo>
                    <a:pt x="41656" y="575437"/>
                  </a:lnTo>
                  <a:lnTo>
                    <a:pt x="63754" y="615060"/>
                  </a:lnTo>
                  <a:lnTo>
                    <a:pt x="89788" y="651382"/>
                  </a:lnTo>
                  <a:lnTo>
                    <a:pt x="119506" y="684021"/>
                  </a:lnTo>
                  <a:lnTo>
                    <a:pt x="152527" y="712723"/>
                  </a:lnTo>
                  <a:lnTo>
                    <a:pt x="188468" y="736980"/>
                  </a:lnTo>
                  <a:lnTo>
                    <a:pt x="227203" y="756538"/>
                  </a:lnTo>
                  <a:lnTo>
                    <a:pt x="268224" y="770889"/>
                  </a:lnTo>
                  <a:lnTo>
                    <a:pt x="311150" y="779779"/>
                  </a:lnTo>
                  <a:lnTo>
                    <a:pt x="355727" y="782827"/>
                  </a:lnTo>
                  <a:lnTo>
                    <a:pt x="400431" y="779779"/>
                  </a:lnTo>
                  <a:lnTo>
                    <a:pt x="443356" y="770889"/>
                  </a:lnTo>
                  <a:lnTo>
                    <a:pt x="484378" y="756538"/>
                  </a:lnTo>
                  <a:lnTo>
                    <a:pt x="523113" y="736980"/>
                  </a:lnTo>
                  <a:lnTo>
                    <a:pt x="559054" y="712723"/>
                  </a:lnTo>
                  <a:lnTo>
                    <a:pt x="592074" y="684021"/>
                  </a:lnTo>
                  <a:lnTo>
                    <a:pt x="621792" y="651382"/>
                  </a:lnTo>
                  <a:lnTo>
                    <a:pt x="647827" y="615060"/>
                  </a:lnTo>
                  <a:lnTo>
                    <a:pt x="669925" y="575437"/>
                  </a:lnTo>
                  <a:lnTo>
                    <a:pt x="687578" y="532891"/>
                  </a:lnTo>
                  <a:lnTo>
                    <a:pt x="700659" y="487806"/>
                  </a:lnTo>
                  <a:lnTo>
                    <a:pt x="708787" y="440563"/>
                  </a:lnTo>
                  <a:lnTo>
                    <a:pt x="711581" y="391413"/>
                  </a:lnTo>
                  <a:lnTo>
                    <a:pt x="708787" y="342264"/>
                  </a:lnTo>
                  <a:lnTo>
                    <a:pt x="700659" y="295020"/>
                  </a:lnTo>
                  <a:lnTo>
                    <a:pt x="687578" y="249935"/>
                  </a:lnTo>
                  <a:lnTo>
                    <a:pt x="669925" y="207390"/>
                  </a:lnTo>
                  <a:lnTo>
                    <a:pt x="647827" y="167766"/>
                  </a:lnTo>
                  <a:lnTo>
                    <a:pt x="621792" y="131444"/>
                  </a:lnTo>
                  <a:lnTo>
                    <a:pt x="592074" y="98805"/>
                  </a:lnTo>
                  <a:lnTo>
                    <a:pt x="559054" y="70103"/>
                  </a:lnTo>
                  <a:lnTo>
                    <a:pt x="523113" y="45846"/>
                  </a:lnTo>
                  <a:lnTo>
                    <a:pt x="484378" y="26288"/>
                  </a:lnTo>
                  <a:lnTo>
                    <a:pt x="443356" y="11937"/>
                  </a:lnTo>
                  <a:lnTo>
                    <a:pt x="400431" y="3047"/>
                  </a:lnTo>
                  <a:lnTo>
                    <a:pt x="355727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3926" y="4866893"/>
              <a:ext cx="711835" cy="782955"/>
            </a:xfrm>
            <a:custGeom>
              <a:avLst/>
              <a:gdLst/>
              <a:ahLst/>
              <a:cxnLst/>
              <a:rect l="l" t="t" r="r" b="b"/>
              <a:pathLst>
                <a:path w="71183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0"/>
                  </a:lnTo>
                  <a:lnTo>
                    <a:pt x="24003" y="249935"/>
                  </a:lnTo>
                  <a:lnTo>
                    <a:pt x="41656" y="207390"/>
                  </a:lnTo>
                  <a:lnTo>
                    <a:pt x="63754" y="167766"/>
                  </a:lnTo>
                  <a:lnTo>
                    <a:pt x="89788" y="131444"/>
                  </a:lnTo>
                  <a:lnTo>
                    <a:pt x="119506" y="98805"/>
                  </a:lnTo>
                  <a:lnTo>
                    <a:pt x="152526" y="70103"/>
                  </a:lnTo>
                  <a:lnTo>
                    <a:pt x="188468" y="45846"/>
                  </a:lnTo>
                  <a:lnTo>
                    <a:pt x="227203" y="26288"/>
                  </a:lnTo>
                  <a:lnTo>
                    <a:pt x="268224" y="11937"/>
                  </a:lnTo>
                  <a:lnTo>
                    <a:pt x="311150" y="3047"/>
                  </a:lnTo>
                  <a:lnTo>
                    <a:pt x="355726" y="0"/>
                  </a:lnTo>
                  <a:lnTo>
                    <a:pt x="400431" y="3047"/>
                  </a:lnTo>
                  <a:lnTo>
                    <a:pt x="443356" y="11937"/>
                  </a:lnTo>
                  <a:lnTo>
                    <a:pt x="484378" y="26288"/>
                  </a:lnTo>
                  <a:lnTo>
                    <a:pt x="523113" y="45846"/>
                  </a:lnTo>
                  <a:lnTo>
                    <a:pt x="559054" y="70103"/>
                  </a:lnTo>
                  <a:lnTo>
                    <a:pt x="592074" y="98805"/>
                  </a:lnTo>
                  <a:lnTo>
                    <a:pt x="621792" y="131444"/>
                  </a:lnTo>
                  <a:lnTo>
                    <a:pt x="647826" y="167766"/>
                  </a:lnTo>
                  <a:lnTo>
                    <a:pt x="669925" y="207390"/>
                  </a:lnTo>
                  <a:lnTo>
                    <a:pt x="687578" y="249935"/>
                  </a:lnTo>
                  <a:lnTo>
                    <a:pt x="700659" y="295020"/>
                  </a:lnTo>
                  <a:lnTo>
                    <a:pt x="708787" y="342264"/>
                  </a:lnTo>
                  <a:lnTo>
                    <a:pt x="711581" y="391413"/>
                  </a:lnTo>
                  <a:lnTo>
                    <a:pt x="708787" y="440563"/>
                  </a:lnTo>
                  <a:lnTo>
                    <a:pt x="700659" y="487806"/>
                  </a:lnTo>
                  <a:lnTo>
                    <a:pt x="687578" y="532891"/>
                  </a:lnTo>
                  <a:lnTo>
                    <a:pt x="669925" y="575436"/>
                  </a:lnTo>
                  <a:lnTo>
                    <a:pt x="647826" y="615060"/>
                  </a:lnTo>
                  <a:lnTo>
                    <a:pt x="621792" y="651382"/>
                  </a:lnTo>
                  <a:lnTo>
                    <a:pt x="592074" y="684021"/>
                  </a:lnTo>
                  <a:lnTo>
                    <a:pt x="559054" y="712723"/>
                  </a:lnTo>
                  <a:lnTo>
                    <a:pt x="523113" y="736980"/>
                  </a:lnTo>
                  <a:lnTo>
                    <a:pt x="484378" y="756538"/>
                  </a:lnTo>
                  <a:lnTo>
                    <a:pt x="443356" y="770889"/>
                  </a:lnTo>
                  <a:lnTo>
                    <a:pt x="400431" y="779779"/>
                  </a:lnTo>
                  <a:lnTo>
                    <a:pt x="355726" y="782827"/>
                  </a:lnTo>
                  <a:lnTo>
                    <a:pt x="311150" y="779779"/>
                  </a:lnTo>
                  <a:lnTo>
                    <a:pt x="268224" y="770889"/>
                  </a:lnTo>
                  <a:lnTo>
                    <a:pt x="227203" y="756538"/>
                  </a:lnTo>
                  <a:lnTo>
                    <a:pt x="188468" y="736980"/>
                  </a:lnTo>
                  <a:lnTo>
                    <a:pt x="152526" y="712723"/>
                  </a:lnTo>
                  <a:lnTo>
                    <a:pt x="119506" y="684021"/>
                  </a:lnTo>
                  <a:lnTo>
                    <a:pt x="89788" y="651382"/>
                  </a:lnTo>
                  <a:lnTo>
                    <a:pt x="63754" y="615060"/>
                  </a:lnTo>
                  <a:lnTo>
                    <a:pt x="41656" y="575436"/>
                  </a:lnTo>
                  <a:lnTo>
                    <a:pt x="24003" y="532891"/>
                  </a:lnTo>
                  <a:lnTo>
                    <a:pt x="10922" y="487806"/>
                  </a:lnTo>
                  <a:lnTo>
                    <a:pt x="2793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13889" y="5059807"/>
            <a:ext cx="28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5591" y="4823459"/>
            <a:ext cx="844550" cy="913130"/>
            <a:chOff x="4355591" y="4823459"/>
            <a:chExt cx="844550" cy="91313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55591" y="4823459"/>
              <a:ext cx="844296" cy="9128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95215" y="4863083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3" y="3048"/>
                  </a:lnTo>
                  <a:lnTo>
                    <a:pt x="269239" y="11937"/>
                  </a:lnTo>
                  <a:lnTo>
                    <a:pt x="228092" y="26288"/>
                  </a:lnTo>
                  <a:lnTo>
                    <a:pt x="189230" y="45846"/>
                  </a:lnTo>
                  <a:lnTo>
                    <a:pt x="153035" y="70103"/>
                  </a:lnTo>
                  <a:lnTo>
                    <a:pt x="119887" y="98805"/>
                  </a:lnTo>
                  <a:lnTo>
                    <a:pt x="90170" y="131444"/>
                  </a:lnTo>
                  <a:lnTo>
                    <a:pt x="64008" y="167766"/>
                  </a:lnTo>
                  <a:lnTo>
                    <a:pt x="41783" y="207390"/>
                  </a:lnTo>
                  <a:lnTo>
                    <a:pt x="24003" y="249936"/>
                  </a:lnTo>
                  <a:lnTo>
                    <a:pt x="10922" y="295020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3"/>
                  </a:lnTo>
                  <a:lnTo>
                    <a:pt x="10922" y="487806"/>
                  </a:lnTo>
                  <a:lnTo>
                    <a:pt x="24003" y="532891"/>
                  </a:lnTo>
                  <a:lnTo>
                    <a:pt x="41783" y="575437"/>
                  </a:lnTo>
                  <a:lnTo>
                    <a:pt x="64008" y="615061"/>
                  </a:lnTo>
                  <a:lnTo>
                    <a:pt x="90170" y="651382"/>
                  </a:lnTo>
                  <a:lnTo>
                    <a:pt x="119887" y="684021"/>
                  </a:lnTo>
                  <a:lnTo>
                    <a:pt x="153035" y="712724"/>
                  </a:lnTo>
                  <a:lnTo>
                    <a:pt x="189230" y="736980"/>
                  </a:lnTo>
                  <a:lnTo>
                    <a:pt x="228092" y="756538"/>
                  </a:lnTo>
                  <a:lnTo>
                    <a:pt x="269239" y="770889"/>
                  </a:lnTo>
                  <a:lnTo>
                    <a:pt x="312293" y="779779"/>
                  </a:lnTo>
                  <a:lnTo>
                    <a:pt x="357124" y="782827"/>
                  </a:lnTo>
                  <a:lnTo>
                    <a:pt x="401955" y="779779"/>
                  </a:lnTo>
                  <a:lnTo>
                    <a:pt x="445008" y="770889"/>
                  </a:lnTo>
                  <a:lnTo>
                    <a:pt x="486156" y="756538"/>
                  </a:lnTo>
                  <a:lnTo>
                    <a:pt x="525018" y="736980"/>
                  </a:lnTo>
                  <a:lnTo>
                    <a:pt x="561213" y="712724"/>
                  </a:lnTo>
                  <a:lnTo>
                    <a:pt x="594360" y="684021"/>
                  </a:lnTo>
                  <a:lnTo>
                    <a:pt x="624078" y="651382"/>
                  </a:lnTo>
                  <a:lnTo>
                    <a:pt x="650239" y="615061"/>
                  </a:lnTo>
                  <a:lnTo>
                    <a:pt x="672464" y="575437"/>
                  </a:lnTo>
                  <a:lnTo>
                    <a:pt x="690245" y="532891"/>
                  </a:lnTo>
                  <a:lnTo>
                    <a:pt x="703326" y="487806"/>
                  </a:lnTo>
                  <a:lnTo>
                    <a:pt x="711454" y="440563"/>
                  </a:lnTo>
                  <a:lnTo>
                    <a:pt x="714248" y="391413"/>
                  </a:lnTo>
                  <a:lnTo>
                    <a:pt x="711454" y="342264"/>
                  </a:lnTo>
                  <a:lnTo>
                    <a:pt x="703326" y="295020"/>
                  </a:lnTo>
                  <a:lnTo>
                    <a:pt x="690245" y="249936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8" y="131444"/>
                  </a:lnTo>
                  <a:lnTo>
                    <a:pt x="594360" y="98805"/>
                  </a:lnTo>
                  <a:lnTo>
                    <a:pt x="561213" y="70103"/>
                  </a:lnTo>
                  <a:lnTo>
                    <a:pt x="525018" y="45846"/>
                  </a:lnTo>
                  <a:lnTo>
                    <a:pt x="486156" y="26288"/>
                  </a:lnTo>
                  <a:lnTo>
                    <a:pt x="445008" y="11937"/>
                  </a:lnTo>
                  <a:lnTo>
                    <a:pt x="401955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5977" y="4863845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4" y="342264"/>
                  </a:lnTo>
                  <a:lnTo>
                    <a:pt x="10922" y="295020"/>
                  </a:lnTo>
                  <a:lnTo>
                    <a:pt x="24002" y="249936"/>
                  </a:lnTo>
                  <a:lnTo>
                    <a:pt x="41783" y="207390"/>
                  </a:lnTo>
                  <a:lnTo>
                    <a:pt x="64008" y="167766"/>
                  </a:lnTo>
                  <a:lnTo>
                    <a:pt x="90170" y="131444"/>
                  </a:lnTo>
                  <a:lnTo>
                    <a:pt x="119887" y="98805"/>
                  </a:lnTo>
                  <a:lnTo>
                    <a:pt x="153035" y="70103"/>
                  </a:lnTo>
                  <a:lnTo>
                    <a:pt x="189230" y="45846"/>
                  </a:lnTo>
                  <a:lnTo>
                    <a:pt x="228092" y="26288"/>
                  </a:lnTo>
                  <a:lnTo>
                    <a:pt x="269239" y="11937"/>
                  </a:lnTo>
                  <a:lnTo>
                    <a:pt x="312293" y="3048"/>
                  </a:lnTo>
                  <a:lnTo>
                    <a:pt x="357124" y="0"/>
                  </a:lnTo>
                  <a:lnTo>
                    <a:pt x="401955" y="3048"/>
                  </a:lnTo>
                  <a:lnTo>
                    <a:pt x="445008" y="11937"/>
                  </a:lnTo>
                  <a:lnTo>
                    <a:pt x="486156" y="26288"/>
                  </a:lnTo>
                  <a:lnTo>
                    <a:pt x="525018" y="45846"/>
                  </a:lnTo>
                  <a:lnTo>
                    <a:pt x="561213" y="70103"/>
                  </a:lnTo>
                  <a:lnTo>
                    <a:pt x="594360" y="98805"/>
                  </a:lnTo>
                  <a:lnTo>
                    <a:pt x="624077" y="131444"/>
                  </a:lnTo>
                  <a:lnTo>
                    <a:pt x="650239" y="167766"/>
                  </a:lnTo>
                  <a:lnTo>
                    <a:pt x="672464" y="207390"/>
                  </a:lnTo>
                  <a:lnTo>
                    <a:pt x="690245" y="249936"/>
                  </a:lnTo>
                  <a:lnTo>
                    <a:pt x="703326" y="295020"/>
                  </a:lnTo>
                  <a:lnTo>
                    <a:pt x="711454" y="342264"/>
                  </a:lnTo>
                  <a:lnTo>
                    <a:pt x="714248" y="391413"/>
                  </a:lnTo>
                  <a:lnTo>
                    <a:pt x="711454" y="440563"/>
                  </a:lnTo>
                  <a:lnTo>
                    <a:pt x="703326" y="487806"/>
                  </a:lnTo>
                  <a:lnTo>
                    <a:pt x="690245" y="532891"/>
                  </a:lnTo>
                  <a:lnTo>
                    <a:pt x="672464" y="575437"/>
                  </a:lnTo>
                  <a:lnTo>
                    <a:pt x="650239" y="615061"/>
                  </a:lnTo>
                  <a:lnTo>
                    <a:pt x="624077" y="651382"/>
                  </a:lnTo>
                  <a:lnTo>
                    <a:pt x="594360" y="684021"/>
                  </a:lnTo>
                  <a:lnTo>
                    <a:pt x="561213" y="712724"/>
                  </a:lnTo>
                  <a:lnTo>
                    <a:pt x="525018" y="736980"/>
                  </a:lnTo>
                  <a:lnTo>
                    <a:pt x="486156" y="756538"/>
                  </a:lnTo>
                  <a:lnTo>
                    <a:pt x="445008" y="770889"/>
                  </a:lnTo>
                  <a:lnTo>
                    <a:pt x="401955" y="779779"/>
                  </a:lnTo>
                  <a:lnTo>
                    <a:pt x="357124" y="782827"/>
                  </a:lnTo>
                  <a:lnTo>
                    <a:pt x="312293" y="779779"/>
                  </a:lnTo>
                  <a:lnTo>
                    <a:pt x="269239" y="770889"/>
                  </a:lnTo>
                  <a:lnTo>
                    <a:pt x="228092" y="756538"/>
                  </a:lnTo>
                  <a:lnTo>
                    <a:pt x="189230" y="736980"/>
                  </a:lnTo>
                  <a:lnTo>
                    <a:pt x="153035" y="712724"/>
                  </a:lnTo>
                  <a:lnTo>
                    <a:pt x="119887" y="684021"/>
                  </a:lnTo>
                  <a:lnTo>
                    <a:pt x="90170" y="651382"/>
                  </a:lnTo>
                  <a:lnTo>
                    <a:pt x="64008" y="615061"/>
                  </a:lnTo>
                  <a:lnTo>
                    <a:pt x="41783" y="575437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4" y="440563"/>
                  </a:lnTo>
                  <a:lnTo>
                    <a:pt x="0" y="391413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94097" y="5057647"/>
            <a:ext cx="332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59168" y="4823459"/>
            <a:ext cx="844550" cy="913130"/>
            <a:chOff x="7059168" y="4823459"/>
            <a:chExt cx="844550" cy="91313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9168" y="4823459"/>
              <a:ext cx="844296" cy="91287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00316" y="4863083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356361" y="0"/>
                  </a:moveTo>
                  <a:lnTo>
                    <a:pt x="311657" y="3048"/>
                  </a:lnTo>
                  <a:lnTo>
                    <a:pt x="268604" y="11937"/>
                  </a:lnTo>
                  <a:lnTo>
                    <a:pt x="227583" y="26288"/>
                  </a:lnTo>
                  <a:lnTo>
                    <a:pt x="188849" y="45846"/>
                  </a:lnTo>
                  <a:lnTo>
                    <a:pt x="152780" y="70103"/>
                  </a:lnTo>
                  <a:lnTo>
                    <a:pt x="119633" y="98805"/>
                  </a:lnTo>
                  <a:lnTo>
                    <a:pt x="89915" y="131444"/>
                  </a:lnTo>
                  <a:lnTo>
                    <a:pt x="63880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2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6"/>
                  </a:lnTo>
                  <a:lnTo>
                    <a:pt x="24002" y="532891"/>
                  </a:lnTo>
                  <a:lnTo>
                    <a:pt x="41782" y="575437"/>
                  </a:lnTo>
                  <a:lnTo>
                    <a:pt x="63880" y="615061"/>
                  </a:lnTo>
                  <a:lnTo>
                    <a:pt x="89915" y="651382"/>
                  </a:lnTo>
                  <a:lnTo>
                    <a:pt x="119633" y="684021"/>
                  </a:lnTo>
                  <a:lnTo>
                    <a:pt x="152780" y="712724"/>
                  </a:lnTo>
                  <a:lnTo>
                    <a:pt x="188849" y="736980"/>
                  </a:lnTo>
                  <a:lnTo>
                    <a:pt x="227583" y="756538"/>
                  </a:lnTo>
                  <a:lnTo>
                    <a:pt x="268604" y="770889"/>
                  </a:lnTo>
                  <a:lnTo>
                    <a:pt x="311657" y="779779"/>
                  </a:lnTo>
                  <a:lnTo>
                    <a:pt x="356361" y="782827"/>
                  </a:lnTo>
                  <a:lnTo>
                    <a:pt x="401065" y="779779"/>
                  </a:lnTo>
                  <a:lnTo>
                    <a:pt x="444118" y="770889"/>
                  </a:lnTo>
                  <a:lnTo>
                    <a:pt x="485139" y="756538"/>
                  </a:lnTo>
                  <a:lnTo>
                    <a:pt x="523875" y="736980"/>
                  </a:lnTo>
                  <a:lnTo>
                    <a:pt x="559942" y="712724"/>
                  </a:lnTo>
                  <a:lnTo>
                    <a:pt x="593089" y="684021"/>
                  </a:lnTo>
                  <a:lnTo>
                    <a:pt x="622807" y="651382"/>
                  </a:lnTo>
                  <a:lnTo>
                    <a:pt x="648842" y="615061"/>
                  </a:lnTo>
                  <a:lnTo>
                    <a:pt x="670940" y="575437"/>
                  </a:lnTo>
                  <a:lnTo>
                    <a:pt x="688720" y="532891"/>
                  </a:lnTo>
                  <a:lnTo>
                    <a:pt x="701801" y="487806"/>
                  </a:lnTo>
                  <a:lnTo>
                    <a:pt x="709929" y="440563"/>
                  </a:lnTo>
                  <a:lnTo>
                    <a:pt x="712724" y="391413"/>
                  </a:lnTo>
                  <a:lnTo>
                    <a:pt x="709929" y="342264"/>
                  </a:lnTo>
                  <a:lnTo>
                    <a:pt x="701801" y="295020"/>
                  </a:lnTo>
                  <a:lnTo>
                    <a:pt x="688720" y="249936"/>
                  </a:lnTo>
                  <a:lnTo>
                    <a:pt x="670940" y="207390"/>
                  </a:lnTo>
                  <a:lnTo>
                    <a:pt x="648842" y="167766"/>
                  </a:lnTo>
                  <a:lnTo>
                    <a:pt x="622807" y="131444"/>
                  </a:lnTo>
                  <a:lnTo>
                    <a:pt x="593089" y="98805"/>
                  </a:lnTo>
                  <a:lnTo>
                    <a:pt x="559942" y="70103"/>
                  </a:lnTo>
                  <a:lnTo>
                    <a:pt x="523875" y="45846"/>
                  </a:lnTo>
                  <a:lnTo>
                    <a:pt x="485139" y="26288"/>
                  </a:lnTo>
                  <a:lnTo>
                    <a:pt x="444118" y="11937"/>
                  </a:lnTo>
                  <a:lnTo>
                    <a:pt x="401065" y="3048"/>
                  </a:lnTo>
                  <a:lnTo>
                    <a:pt x="356361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01078" y="4863845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0" y="391413"/>
                  </a:moveTo>
                  <a:lnTo>
                    <a:pt x="2794" y="342264"/>
                  </a:lnTo>
                  <a:lnTo>
                    <a:pt x="10922" y="295020"/>
                  </a:lnTo>
                  <a:lnTo>
                    <a:pt x="24002" y="249936"/>
                  </a:lnTo>
                  <a:lnTo>
                    <a:pt x="41782" y="207390"/>
                  </a:lnTo>
                  <a:lnTo>
                    <a:pt x="63880" y="167766"/>
                  </a:lnTo>
                  <a:lnTo>
                    <a:pt x="89916" y="131444"/>
                  </a:lnTo>
                  <a:lnTo>
                    <a:pt x="119633" y="98805"/>
                  </a:lnTo>
                  <a:lnTo>
                    <a:pt x="152780" y="70103"/>
                  </a:lnTo>
                  <a:lnTo>
                    <a:pt x="188849" y="45846"/>
                  </a:lnTo>
                  <a:lnTo>
                    <a:pt x="227583" y="26288"/>
                  </a:lnTo>
                  <a:lnTo>
                    <a:pt x="268604" y="11937"/>
                  </a:lnTo>
                  <a:lnTo>
                    <a:pt x="311657" y="3048"/>
                  </a:lnTo>
                  <a:lnTo>
                    <a:pt x="356362" y="0"/>
                  </a:lnTo>
                  <a:lnTo>
                    <a:pt x="401066" y="3048"/>
                  </a:lnTo>
                  <a:lnTo>
                    <a:pt x="444119" y="11937"/>
                  </a:lnTo>
                  <a:lnTo>
                    <a:pt x="485140" y="26288"/>
                  </a:lnTo>
                  <a:lnTo>
                    <a:pt x="523875" y="45846"/>
                  </a:lnTo>
                  <a:lnTo>
                    <a:pt x="559943" y="70103"/>
                  </a:lnTo>
                  <a:lnTo>
                    <a:pt x="593090" y="98805"/>
                  </a:lnTo>
                  <a:lnTo>
                    <a:pt x="622807" y="131444"/>
                  </a:lnTo>
                  <a:lnTo>
                    <a:pt x="648843" y="167766"/>
                  </a:lnTo>
                  <a:lnTo>
                    <a:pt x="670941" y="207390"/>
                  </a:lnTo>
                  <a:lnTo>
                    <a:pt x="688721" y="249936"/>
                  </a:lnTo>
                  <a:lnTo>
                    <a:pt x="701801" y="295020"/>
                  </a:lnTo>
                  <a:lnTo>
                    <a:pt x="709929" y="342264"/>
                  </a:lnTo>
                  <a:lnTo>
                    <a:pt x="712724" y="391413"/>
                  </a:lnTo>
                  <a:lnTo>
                    <a:pt x="709929" y="440563"/>
                  </a:lnTo>
                  <a:lnTo>
                    <a:pt x="701801" y="487806"/>
                  </a:lnTo>
                  <a:lnTo>
                    <a:pt x="688721" y="532891"/>
                  </a:lnTo>
                  <a:lnTo>
                    <a:pt x="670941" y="575437"/>
                  </a:lnTo>
                  <a:lnTo>
                    <a:pt x="648843" y="615061"/>
                  </a:lnTo>
                  <a:lnTo>
                    <a:pt x="622807" y="651382"/>
                  </a:lnTo>
                  <a:lnTo>
                    <a:pt x="593090" y="684021"/>
                  </a:lnTo>
                  <a:lnTo>
                    <a:pt x="559943" y="712724"/>
                  </a:lnTo>
                  <a:lnTo>
                    <a:pt x="523875" y="736980"/>
                  </a:lnTo>
                  <a:lnTo>
                    <a:pt x="485140" y="756538"/>
                  </a:lnTo>
                  <a:lnTo>
                    <a:pt x="444119" y="770889"/>
                  </a:lnTo>
                  <a:lnTo>
                    <a:pt x="401066" y="779779"/>
                  </a:lnTo>
                  <a:lnTo>
                    <a:pt x="356362" y="782827"/>
                  </a:lnTo>
                  <a:lnTo>
                    <a:pt x="311657" y="779779"/>
                  </a:lnTo>
                  <a:lnTo>
                    <a:pt x="268604" y="770889"/>
                  </a:lnTo>
                  <a:lnTo>
                    <a:pt x="227583" y="756538"/>
                  </a:lnTo>
                  <a:lnTo>
                    <a:pt x="188849" y="736980"/>
                  </a:lnTo>
                  <a:lnTo>
                    <a:pt x="152780" y="712724"/>
                  </a:lnTo>
                  <a:lnTo>
                    <a:pt x="119633" y="684021"/>
                  </a:lnTo>
                  <a:lnTo>
                    <a:pt x="89916" y="651382"/>
                  </a:lnTo>
                  <a:lnTo>
                    <a:pt x="63880" y="615061"/>
                  </a:lnTo>
                  <a:lnTo>
                    <a:pt x="41782" y="575437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4" y="440563"/>
                  </a:lnTo>
                  <a:lnTo>
                    <a:pt x="0" y="391413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98181" y="5057647"/>
            <a:ext cx="32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FFFFFF"/>
                </a:solidFill>
                <a:latin typeface="Bahnschrift"/>
                <a:cs typeface="Bahnschrift"/>
              </a:rPr>
              <a:t>30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598152" y="4187952"/>
            <a:ext cx="7680959" cy="4559935"/>
            <a:chOff x="9598152" y="4187952"/>
            <a:chExt cx="7680959" cy="4559935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98152" y="4187952"/>
              <a:ext cx="7680959" cy="45598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0072" y="4279392"/>
              <a:ext cx="7441692" cy="4372356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36547" y="6784847"/>
            <a:ext cx="6882383" cy="798576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367789" y="6802373"/>
            <a:ext cx="6771640" cy="71056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[10,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20,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30]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24355" y="7629113"/>
            <a:ext cx="6964680" cy="1321435"/>
            <a:chOff x="1324355" y="7629113"/>
            <a:chExt cx="6964680" cy="132143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9362" y="7629113"/>
              <a:ext cx="101890" cy="132143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754117" y="7640574"/>
              <a:ext cx="0" cy="1259205"/>
            </a:xfrm>
            <a:custGeom>
              <a:avLst/>
              <a:gdLst/>
              <a:ahLst/>
              <a:cxnLst/>
              <a:rect l="l" t="t" r="r" b="b"/>
              <a:pathLst>
                <a:path h="1259204">
                  <a:moveTo>
                    <a:pt x="0" y="0"/>
                  </a:moveTo>
                  <a:lnTo>
                    <a:pt x="0" y="1258697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4355" y="8154924"/>
              <a:ext cx="6964680" cy="31089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21954" y="8232648"/>
              <a:ext cx="76200" cy="1143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67028" y="8270747"/>
              <a:ext cx="6769734" cy="38100"/>
            </a:xfrm>
            <a:custGeom>
              <a:avLst/>
              <a:gdLst/>
              <a:ahLst/>
              <a:cxnLst/>
              <a:rect l="l" t="t" r="r" b="b"/>
              <a:pathLst>
                <a:path w="6769734" h="38100">
                  <a:moveTo>
                    <a:pt x="665492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4927" y="38100"/>
                  </a:lnTo>
                  <a:lnTo>
                    <a:pt x="6654927" y="0"/>
                  </a:lnTo>
                  <a:close/>
                </a:path>
                <a:path w="6769734" h="38100">
                  <a:moveTo>
                    <a:pt x="6769227" y="19050"/>
                  </a:moveTo>
                  <a:lnTo>
                    <a:pt x="6731127" y="0"/>
                  </a:lnTo>
                  <a:lnTo>
                    <a:pt x="6673977" y="0"/>
                  </a:lnTo>
                  <a:lnTo>
                    <a:pt x="6673977" y="38100"/>
                  </a:lnTo>
                  <a:lnTo>
                    <a:pt x="6731127" y="38100"/>
                  </a:lnTo>
                  <a:lnTo>
                    <a:pt x="6769227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2944" y="7857744"/>
              <a:ext cx="2068068" cy="91287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82567" y="7897368"/>
              <a:ext cx="1938655" cy="782955"/>
            </a:xfrm>
            <a:custGeom>
              <a:avLst/>
              <a:gdLst/>
              <a:ahLst/>
              <a:cxnLst/>
              <a:rect l="l" t="t" r="r" b="b"/>
              <a:pathLst>
                <a:path w="1938654" h="782954">
                  <a:moveTo>
                    <a:pt x="1938147" y="0"/>
                  </a:moveTo>
                  <a:lnTo>
                    <a:pt x="0" y="0"/>
                  </a:lnTo>
                  <a:lnTo>
                    <a:pt x="0" y="782827"/>
                  </a:lnTo>
                  <a:lnTo>
                    <a:pt x="1938147" y="782827"/>
                  </a:lnTo>
                  <a:lnTo>
                    <a:pt x="1938147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83329" y="7898130"/>
              <a:ext cx="1938655" cy="782955"/>
            </a:xfrm>
            <a:custGeom>
              <a:avLst/>
              <a:gdLst/>
              <a:ahLst/>
              <a:cxnLst/>
              <a:rect l="l" t="t" r="r" b="b"/>
              <a:pathLst>
                <a:path w="1938654" h="782954">
                  <a:moveTo>
                    <a:pt x="0" y="782828"/>
                  </a:moveTo>
                  <a:lnTo>
                    <a:pt x="1938147" y="782828"/>
                  </a:lnTo>
                  <a:lnTo>
                    <a:pt x="1938147" y="0"/>
                  </a:lnTo>
                  <a:lnTo>
                    <a:pt x="0" y="0"/>
                  </a:lnTo>
                  <a:lnTo>
                    <a:pt x="0" y="782828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980434" y="8092567"/>
            <a:ext cx="16497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680" algn="l"/>
              </a:tabLst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[</a:t>
            </a:r>
            <a:r>
              <a:rPr sz="2400" spc="24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Bahnschrift"/>
                <a:cs typeface="Bahnschrift"/>
              </a:rPr>
              <a:t>10</a:t>
            </a:r>
            <a:r>
              <a:rPr sz="2400" spc="16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,	0</a:t>
            </a:r>
            <a:r>
              <a:rPr sz="2400" spc="2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,</a:t>
            </a:r>
            <a:r>
              <a:rPr sz="2400" spc="29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Bahnschrift"/>
                <a:cs typeface="Bahnschrift"/>
              </a:rPr>
              <a:t>30</a:t>
            </a:r>
            <a:r>
              <a:rPr sz="2400" spc="204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]</a:t>
            </a:r>
            <a:endParaRPr sz="24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46" name="object 46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98152" y="3846576"/>
            <a:ext cx="7680959" cy="4883150"/>
            <a:chOff x="9598152" y="3846576"/>
            <a:chExt cx="7680959" cy="4883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8152" y="3846576"/>
              <a:ext cx="7680959" cy="48828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0072" y="3941064"/>
              <a:ext cx="7441692" cy="468934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37361" y="599312"/>
            <a:ext cx="61201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dirty="0"/>
              <a:t>RxJS</a:t>
            </a:r>
            <a:r>
              <a:rPr sz="5600" spc="-75" dirty="0"/>
              <a:t> </a:t>
            </a:r>
            <a:r>
              <a:rPr sz="5600" spc="-5" dirty="0"/>
              <a:t>Functions:</a:t>
            </a:r>
            <a:r>
              <a:rPr sz="5600" spc="-110" dirty="0"/>
              <a:t> </a:t>
            </a:r>
            <a:r>
              <a:rPr sz="5600" spc="-5" dirty="0"/>
              <a:t>from</a:t>
            </a:r>
            <a:endParaRPr sz="5600"/>
          </a:p>
        </p:txBody>
      </p:sp>
      <p:grpSp>
        <p:nvGrpSpPr>
          <p:cNvPr id="6" name="object 6"/>
          <p:cNvGrpSpPr/>
          <p:nvPr/>
        </p:nvGrpSpPr>
        <p:grpSpPr>
          <a:xfrm>
            <a:off x="2337816" y="1921872"/>
            <a:ext cx="13673455" cy="1297305"/>
            <a:chOff x="2337816" y="1921872"/>
            <a:chExt cx="13673455" cy="12973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7816" y="1921872"/>
              <a:ext cx="13673328" cy="12968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60676" y="1937003"/>
              <a:ext cx="13569950" cy="1200785"/>
            </a:xfrm>
            <a:custGeom>
              <a:avLst/>
              <a:gdLst/>
              <a:ahLst/>
              <a:cxnLst/>
              <a:rect l="l" t="t" r="r" b="b"/>
              <a:pathLst>
                <a:path w="13569950" h="1200785">
                  <a:moveTo>
                    <a:pt x="13369543" y="0"/>
                  </a:moveTo>
                  <a:lnTo>
                    <a:pt x="199898" y="0"/>
                  </a:lnTo>
                  <a:lnTo>
                    <a:pt x="154050" y="5334"/>
                  </a:lnTo>
                  <a:lnTo>
                    <a:pt x="112013" y="20320"/>
                  </a:lnTo>
                  <a:lnTo>
                    <a:pt x="74930" y="43942"/>
                  </a:lnTo>
                  <a:lnTo>
                    <a:pt x="43942" y="74929"/>
                  </a:lnTo>
                  <a:lnTo>
                    <a:pt x="20319" y="112141"/>
                  </a:lnTo>
                  <a:lnTo>
                    <a:pt x="5334" y="154304"/>
                  </a:lnTo>
                  <a:lnTo>
                    <a:pt x="0" y="200151"/>
                  </a:lnTo>
                  <a:lnTo>
                    <a:pt x="0" y="1000632"/>
                  </a:lnTo>
                  <a:lnTo>
                    <a:pt x="5334" y="1046479"/>
                  </a:lnTo>
                  <a:lnTo>
                    <a:pt x="20319" y="1088644"/>
                  </a:lnTo>
                  <a:lnTo>
                    <a:pt x="43942" y="1125854"/>
                  </a:lnTo>
                  <a:lnTo>
                    <a:pt x="74930" y="1156843"/>
                  </a:lnTo>
                  <a:lnTo>
                    <a:pt x="112013" y="1180465"/>
                  </a:lnTo>
                  <a:lnTo>
                    <a:pt x="154050" y="1195451"/>
                  </a:lnTo>
                  <a:lnTo>
                    <a:pt x="199898" y="1200785"/>
                  </a:lnTo>
                  <a:lnTo>
                    <a:pt x="13369543" y="1200785"/>
                  </a:lnTo>
                  <a:lnTo>
                    <a:pt x="13415391" y="1195451"/>
                  </a:lnTo>
                  <a:lnTo>
                    <a:pt x="13457427" y="1180465"/>
                  </a:lnTo>
                  <a:lnTo>
                    <a:pt x="13494512" y="1156843"/>
                  </a:lnTo>
                  <a:lnTo>
                    <a:pt x="13525500" y="1125854"/>
                  </a:lnTo>
                  <a:lnTo>
                    <a:pt x="13549122" y="1088644"/>
                  </a:lnTo>
                  <a:lnTo>
                    <a:pt x="13564108" y="1046479"/>
                  </a:lnTo>
                  <a:lnTo>
                    <a:pt x="13569442" y="1000632"/>
                  </a:lnTo>
                  <a:lnTo>
                    <a:pt x="13569442" y="200151"/>
                  </a:lnTo>
                  <a:lnTo>
                    <a:pt x="13564108" y="154304"/>
                  </a:lnTo>
                  <a:lnTo>
                    <a:pt x="13549122" y="112141"/>
                  </a:lnTo>
                  <a:lnTo>
                    <a:pt x="13525500" y="74929"/>
                  </a:lnTo>
                  <a:lnTo>
                    <a:pt x="13494512" y="43942"/>
                  </a:lnTo>
                  <a:lnTo>
                    <a:pt x="13457427" y="20320"/>
                  </a:lnTo>
                  <a:lnTo>
                    <a:pt x="13415391" y="5334"/>
                  </a:lnTo>
                  <a:lnTo>
                    <a:pt x="13369543" y="0"/>
                  </a:lnTo>
                  <a:close/>
                </a:path>
              </a:pathLst>
            </a:custGeom>
            <a:solidFill>
              <a:srgbClr val="0D8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1438" y="1937765"/>
              <a:ext cx="13569950" cy="1200785"/>
            </a:xfrm>
            <a:custGeom>
              <a:avLst/>
              <a:gdLst/>
              <a:ahLst/>
              <a:cxnLst/>
              <a:rect l="l" t="t" r="r" b="b"/>
              <a:pathLst>
                <a:path w="13569950" h="1200785">
                  <a:moveTo>
                    <a:pt x="0" y="200151"/>
                  </a:moveTo>
                  <a:lnTo>
                    <a:pt x="5334" y="154304"/>
                  </a:lnTo>
                  <a:lnTo>
                    <a:pt x="20319" y="112140"/>
                  </a:lnTo>
                  <a:lnTo>
                    <a:pt x="43942" y="74929"/>
                  </a:lnTo>
                  <a:lnTo>
                    <a:pt x="74930" y="43941"/>
                  </a:lnTo>
                  <a:lnTo>
                    <a:pt x="112013" y="20319"/>
                  </a:lnTo>
                  <a:lnTo>
                    <a:pt x="154050" y="5333"/>
                  </a:lnTo>
                  <a:lnTo>
                    <a:pt x="199898" y="0"/>
                  </a:lnTo>
                  <a:lnTo>
                    <a:pt x="13369544" y="0"/>
                  </a:lnTo>
                  <a:lnTo>
                    <a:pt x="13415391" y="5333"/>
                  </a:lnTo>
                  <a:lnTo>
                    <a:pt x="13457427" y="20319"/>
                  </a:lnTo>
                  <a:lnTo>
                    <a:pt x="13494512" y="43941"/>
                  </a:lnTo>
                  <a:lnTo>
                    <a:pt x="13525500" y="74929"/>
                  </a:lnTo>
                  <a:lnTo>
                    <a:pt x="13549121" y="112140"/>
                  </a:lnTo>
                  <a:lnTo>
                    <a:pt x="13564108" y="154304"/>
                  </a:lnTo>
                  <a:lnTo>
                    <a:pt x="13569442" y="200151"/>
                  </a:lnTo>
                  <a:lnTo>
                    <a:pt x="13569442" y="1000632"/>
                  </a:lnTo>
                  <a:lnTo>
                    <a:pt x="13564108" y="1046479"/>
                  </a:lnTo>
                  <a:lnTo>
                    <a:pt x="13549121" y="1088643"/>
                  </a:lnTo>
                  <a:lnTo>
                    <a:pt x="13525500" y="1125854"/>
                  </a:lnTo>
                  <a:lnTo>
                    <a:pt x="13494512" y="1156842"/>
                  </a:lnTo>
                  <a:lnTo>
                    <a:pt x="13457427" y="1180464"/>
                  </a:lnTo>
                  <a:lnTo>
                    <a:pt x="13415391" y="1195451"/>
                  </a:lnTo>
                  <a:lnTo>
                    <a:pt x="13369544" y="1200784"/>
                  </a:lnTo>
                  <a:lnTo>
                    <a:pt x="199898" y="1200784"/>
                  </a:lnTo>
                  <a:lnTo>
                    <a:pt x="154050" y="1195451"/>
                  </a:lnTo>
                  <a:lnTo>
                    <a:pt x="112013" y="1180464"/>
                  </a:lnTo>
                  <a:lnTo>
                    <a:pt x="74930" y="1156842"/>
                  </a:lnTo>
                  <a:lnTo>
                    <a:pt x="43942" y="1125854"/>
                  </a:lnTo>
                  <a:lnTo>
                    <a:pt x="20319" y="1088643"/>
                  </a:lnTo>
                  <a:lnTo>
                    <a:pt x="5334" y="1046479"/>
                  </a:lnTo>
                  <a:lnTo>
                    <a:pt x="0" y="1000632"/>
                  </a:lnTo>
                  <a:lnTo>
                    <a:pt x="0" y="200151"/>
                  </a:lnTo>
                  <a:close/>
                </a:path>
              </a:pathLst>
            </a:custGeom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8482" y="2118741"/>
            <a:ext cx="12589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8210" marR="5080" indent="-4716145">
              <a:lnSpc>
                <a:spcPct val="100000"/>
              </a:lnSpc>
              <a:spcBef>
                <a:spcPts val="100"/>
              </a:spcBef>
            </a:pPr>
            <a:r>
              <a:rPr sz="2400" i="1" spc="-10" dirty="0">
                <a:solidFill>
                  <a:srgbClr val="FFFFFF"/>
                </a:solidFill>
                <a:latin typeface="Calibri"/>
                <a:cs typeface="Calibri"/>
              </a:rPr>
              <a:t>Converts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other objects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types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Observables.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converts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2400" i="1" spc="-20" dirty="0">
                <a:solidFill>
                  <a:srgbClr val="FFFFFF"/>
                </a:solidFill>
                <a:latin typeface="Calibri"/>
                <a:cs typeface="Calibri"/>
              </a:rPr>
              <a:t>array-like,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or an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iterable </a:t>
            </a:r>
            <a:r>
              <a:rPr sz="2400" i="1" spc="-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FFFFFF"/>
                </a:solidFill>
                <a:latin typeface="Calibri"/>
                <a:cs typeface="Calibri"/>
              </a:rPr>
              <a:t>object</a:t>
            </a:r>
            <a:r>
              <a:rPr sz="24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2400" i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4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FFFF"/>
                </a:solidFill>
                <a:latin typeface="Calibri"/>
                <a:cs typeface="Calibri"/>
              </a:rPr>
              <a:t>Observable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24355" y="6429755"/>
            <a:ext cx="6964680" cy="1330960"/>
            <a:chOff x="1324355" y="6429755"/>
            <a:chExt cx="6964680" cy="133096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92340" y="6438899"/>
              <a:ext cx="102107" cy="13213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44917" y="6448805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0"/>
                  </a:moveTo>
                  <a:lnTo>
                    <a:pt x="0" y="1260221"/>
                  </a:lnTo>
                </a:path>
              </a:pathLst>
            </a:custGeom>
            <a:ln w="38100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4355" y="6964679"/>
              <a:ext cx="6964680" cy="31089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21954" y="7042404"/>
              <a:ext cx="76200" cy="114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67028" y="7080503"/>
              <a:ext cx="6769734" cy="38100"/>
            </a:xfrm>
            <a:custGeom>
              <a:avLst/>
              <a:gdLst/>
              <a:ahLst/>
              <a:cxnLst/>
              <a:rect l="l" t="t" r="r" b="b"/>
              <a:pathLst>
                <a:path w="6769734" h="38100">
                  <a:moveTo>
                    <a:pt x="665492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54927" y="38100"/>
                  </a:lnTo>
                  <a:lnTo>
                    <a:pt x="6654927" y="0"/>
                  </a:lnTo>
                  <a:close/>
                </a:path>
                <a:path w="6769734" h="38100">
                  <a:moveTo>
                    <a:pt x="6769227" y="19050"/>
                  </a:moveTo>
                  <a:lnTo>
                    <a:pt x="6731127" y="0"/>
                  </a:lnTo>
                  <a:lnTo>
                    <a:pt x="6673977" y="0"/>
                  </a:lnTo>
                  <a:lnTo>
                    <a:pt x="6673977" y="38100"/>
                  </a:lnTo>
                  <a:lnTo>
                    <a:pt x="6731127" y="38100"/>
                  </a:lnTo>
                  <a:lnTo>
                    <a:pt x="6769227" y="19050"/>
                  </a:lnTo>
                  <a:close/>
                </a:path>
              </a:pathLst>
            </a:custGeom>
            <a:solidFill>
              <a:srgbClr val="EF37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3811" y="6670547"/>
              <a:ext cx="844296" cy="91287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83435" y="6710171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357124" y="0"/>
                  </a:moveTo>
                  <a:lnTo>
                    <a:pt x="312293" y="3048"/>
                  </a:lnTo>
                  <a:lnTo>
                    <a:pt x="269239" y="11937"/>
                  </a:lnTo>
                  <a:lnTo>
                    <a:pt x="228091" y="26288"/>
                  </a:lnTo>
                  <a:lnTo>
                    <a:pt x="189230" y="45847"/>
                  </a:lnTo>
                  <a:lnTo>
                    <a:pt x="153034" y="70103"/>
                  </a:lnTo>
                  <a:lnTo>
                    <a:pt x="119887" y="98805"/>
                  </a:lnTo>
                  <a:lnTo>
                    <a:pt x="90169" y="131444"/>
                  </a:lnTo>
                  <a:lnTo>
                    <a:pt x="64007" y="167766"/>
                  </a:lnTo>
                  <a:lnTo>
                    <a:pt x="41782" y="207390"/>
                  </a:lnTo>
                  <a:lnTo>
                    <a:pt x="24002" y="249936"/>
                  </a:lnTo>
                  <a:lnTo>
                    <a:pt x="10921" y="295020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1" y="487806"/>
                  </a:lnTo>
                  <a:lnTo>
                    <a:pt x="24002" y="532891"/>
                  </a:lnTo>
                  <a:lnTo>
                    <a:pt x="41782" y="575436"/>
                  </a:lnTo>
                  <a:lnTo>
                    <a:pt x="64007" y="615060"/>
                  </a:lnTo>
                  <a:lnTo>
                    <a:pt x="90169" y="651382"/>
                  </a:lnTo>
                  <a:lnTo>
                    <a:pt x="119887" y="684021"/>
                  </a:lnTo>
                  <a:lnTo>
                    <a:pt x="153034" y="712723"/>
                  </a:lnTo>
                  <a:lnTo>
                    <a:pt x="189230" y="736980"/>
                  </a:lnTo>
                  <a:lnTo>
                    <a:pt x="228091" y="756538"/>
                  </a:lnTo>
                  <a:lnTo>
                    <a:pt x="269239" y="770889"/>
                  </a:lnTo>
                  <a:lnTo>
                    <a:pt x="312293" y="779779"/>
                  </a:lnTo>
                  <a:lnTo>
                    <a:pt x="357124" y="782827"/>
                  </a:lnTo>
                  <a:lnTo>
                    <a:pt x="401955" y="779779"/>
                  </a:lnTo>
                  <a:lnTo>
                    <a:pt x="445007" y="770889"/>
                  </a:lnTo>
                  <a:lnTo>
                    <a:pt x="486156" y="756538"/>
                  </a:lnTo>
                  <a:lnTo>
                    <a:pt x="525018" y="736980"/>
                  </a:lnTo>
                  <a:lnTo>
                    <a:pt x="561213" y="712723"/>
                  </a:lnTo>
                  <a:lnTo>
                    <a:pt x="594359" y="684021"/>
                  </a:lnTo>
                  <a:lnTo>
                    <a:pt x="624077" y="651382"/>
                  </a:lnTo>
                  <a:lnTo>
                    <a:pt x="650239" y="615060"/>
                  </a:lnTo>
                  <a:lnTo>
                    <a:pt x="672464" y="575436"/>
                  </a:lnTo>
                  <a:lnTo>
                    <a:pt x="690244" y="532891"/>
                  </a:lnTo>
                  <a:lnTo>
                    <a:pt x="703326" y="487806"/>
                  </a:lnTo>
                  <a:lnTo>
                    <a:pt x="711453" y="440563"/>
                  </a:lnTo>
                  <a:lnTo>
                    <a:pt x="714247" y="391413"/>
                  </a:lnTo>
                  <a:lnTo>
                    <a:pt x="711453" y="342264"/>
                  </a:lnTo>
                  <a:lnTo>
                    <a:pt x="703326" y="295020"/>
                  </a:lnTo>
                  <a:lnTo>
                    <a:pt x="690244" y="249936"/>
                  </a:lnTo>
                  <a:lnTo>
                    <a:pt x="672464" y="207390"/>
                  </a:lnTo>
                  <a:lnTo>
                    <a:pt x="650239" y="167766"/>
                  </a:lnTo>
                  <a:lnTo>
                    <a:pt x="624077" y="131444"/>
                  </a:lnTo>
                  <a:lnTo>
                    <a:pt x="594359" y="98805"/>
                  </a:lnTo>
                  <a:lnTo>
                    <a:pt x="561213" y="70103"/>
                  </a:lnTo>
                  <a:lnTo>
                    <a:pt x="525018" y="45847"/>
                  </a:lnTo>
                  <a:lnTo>
                    <a:pt x="486156" y="26288"/>
                  </a:lnTo>
                  <a:lnTo>
                    <a:pt x="445007" y="11937"/>
                  </a:lnTo>
                  <a:lnTo>
                    <a:pt x="401955" y="3048"/>
                  </a:lnTo>
                  <a:lnTo>
                    <a:pt x="357124" y="0"/>
                  </a:lnTo>
                  <a:close/>
                </a:path>
              </a:pathLst>
            </a:custGeom>
            <a:solidFill>
              <a:srgbClr val="FF6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84197" y="6710933"/>
              <a:ext cx="714375" cy="782955"/>
            </a:xfrm>
            <a:custGeom>
              <a:avLst/>
              <a:gdLst/>
              <a:ahLst/>
              <a:cxnLst/>
              <a:rect l="l" t="t" r="r" b="b"/>
              <a:pathLst>
                <a:path w="714375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1" y="295020"/>
                  </a:lnTo>
                  <a:lnTo>
                    <a:pt x="24003" y="249935"/>
                  </a:lnTo>
                  <a:lnTo>
                    <a:pt x="41783" y="207390"/>
                  </a:lnTo>
                  <a:lnTo>
                    <a:pt x="64008" y="167766"/>
                  </a:lnTo>
                  <a:lnTo>
                    <a:pt x="90170" y="131444"/>
                  </a:lnTo>
                  <a:lnTo>
                    <a:pt x="119888" y="98805"/>
                  </a:lnTo>
                  <a:lnTo>
                    <a:pt x="153034" y="70103"/>
                  </a:lnTo>
                  <a:lnTo>
                    <a:pt x="189229" y="45846"/>
                  </a:lnTo>
                  <a:lnTo>
                    <a:pt x="228091" y="26288"/>
                  </a:lnTo>
                  <a:lnTo>
                    <a:pt x="269240" y="11937"/>
                  </a:lnTo>
                  <a:lnTo>
                    <a:pt x="312293" y="3047"/>
                  </a:lnTo>
                  <a:lnTo>
                    <a:pt x="357124" y="0"/>
                  </a:lnTo>
                  <a:lnTo>
                    <a:pt x="401954" y="3047"/>
                  </a:lnTo>
                  <a:lnTo>
                    <a:pt x="445008" y="11937"/>
                  </a:lnTo>
                  <a:lnTo>
                    <a:pt x="486156" y="26288"/>
                  </a:lnTo>
                  <a:lnTo>
                    <a:pt x="525018" y="45846"/>
                  </a:lnTo>
                  <a:lnTo>
                    <a:pt x="561213" y="70103"/>
                  </a:lnTo>
                  <a:lnTo>
                    <a:pt x="594360" y="98805"/>
                  </a:lnTo>
                  <a:lnTo>
                    <a:pt x="624078" y="131444"/>
                  </a:lnTo>
                  <a:lnTo>
                    <a:pt x="650240" y="167766"/>
                  </a:lnTo>
                  <a:lnTo>
                    <a:pt x="672465" y="207390"/>
                  </a:lnTo>
                  <a:lnTo>
                    <a:pt x="690245" y="249935"/>
                  </a:lnTo>
                  <a:lnTo>
                    <a:pt x="703326" y="295020"/>
                  </a:lnTo>
                  <a:lnTo>
                    <a:pt x="711454" y="342264"/>
                  </a:lnTo>
                  <a:lnTo>
                    <a:pt x="714247" y="391413"/>
                  </a:lnTo>
                  <a:lnTo>
                    <a:pt x="711454" y="440562"/>
                  </a:lnTo>
                  <a:lnTo>
                    <a:pt x="703326" y="487806"/>
                  </a:lnTo>
                  <a:lnTo>
                    <a:pt x="690245" y="532891"/>
                  </a:lnTo>
                  <a:lnTo>
                    <a:pt x="672465" y="575436"/>
                  </a:lnTo>
                  <a:lnTo>
                    <a:pt x="650240" y="615060"/>
                  </a:lnTo>
                  <a:lnTo>
                    <a:pt x="624078" y="651382"/>
                  </a:lnTo>
                  <a:lnTo>
                    <a:pt x="594360" y="684021"/>
                  </a:lnTo>
                  <a:lnTo>
                    <a:pt x="561213" y="712723"/>
                  </a:lnTo>
                  <a:lnTo>
                    <a:pt x="525018" y="736980"/>
                  </a:lnTo>
                  <a:lnTo>
                    <a:pt x="486156" y="756538"/>
                  </a:lnTo>
                  <a:lnTo>
                    <a:pt x="445008" y="770889"/>
                  </a:lnTo>
                  <a:lnTo>
                    <a:pt x="401954" y="779779"/>
                  </a:lnTo>
                  <a:lnTo>
                    <a:pt x="357124" y="782827"/>
                  </a:lnTo>
                  <a:lnTo>
                    <a:pt x="312293" y="779779"/>
                  </a:lnTo>
                  <a:lnTo>
                    <a:pt x="269240" y="770889"/>
                  </a:lnTo>
                  <a:lnTo>
                    <a:pt x="228091" y="756538"/>
                  </a:lnTo>
                  <a:lnTo>
                    <a:pt x="189229" y="736980"/>
                  </a:lnTo>
                  <a:lnTo>
                    <a:pt x="153034" y="712723"/>
                  </a:lnTo>
                  <a:lnTo>
                    <a:pt x="119888" y="684021"/>
                  </a:lnTo>
                  <a:lnTo>
                    <a:pt x="90170" y="651382"/>
                  </a:lnTo>
                  <a:lnTo>
                    <a:pt x="64008" y="615060"/>
                  </a:lnTo>
                  <a:lnTo>
                    <a:pt x="41783" y="575436"/>
                  </a:lnTo>
                  <a:lnTo>
                    <a:pt x="24003" y="532891"/>
                  </a:lnTo>
                  <a:lnTo>
                    <a:pt x="10921" y="487806"/>
                  </a:lnTo>
                  <a:lnTo>
                    <a:pt x="2793" y="440562"/>
                  </a:lnTo>
                  <a:lnTo>
                    <a:pt x="0" y="391413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6547" y="5209032"/>
            <a:ext cx="6882383" cy="79857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67789" y="5226558"/>
            <a:ext cx="6771640" cy="710565"/>
          </a:xfrm>
          <a:prstGeom prst="rect">
            <a:avLst/>
          </a:prstGeom>
          <a:solidFill>
            <a:srgbClr val="7B91B8"/>
          </a:solidFill>
          <a:ln w="28955">
            <a:solidFill>
              <a:srgbClr val="FFFFFF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28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( [10,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20,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30]</a:t>
            </a:r>
            <a:r>
              <a:rPr sz="28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6067" y="6904101"/>
            <a:ext cx="2851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FFFFFF"/>
                </a:solidFill>
                <a:latin typeface="Bahnschrift"/>
                <a:cs typeface="Bahnschrift"/>
              </a:rPr>
              <a:t>1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247388" y="6667500"/>
            <a:ext cx="844550" cy="913130"/>
            <a:chOff x="4247388" y="6667500"/>
            <a:chExt cx="844550" cy="91313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47388" y="6667500"/>
              <a:ext cx="844296" cy="91287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88536" y="6707123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356362" y="0"/>
                  </a:moveTo>
                  <a:lnTo>
                    <a:pt x="311658" y="3048"/>
                  </a:lnTo>
                  <a:lnTo>
                    <a:pt x="268604" y="11937"/>
                  </a:lnTo>
                  <a:lnTo>
                    <a:pt x="227584" y="26288"/>
                  </a:lnTo>
                  <a:lnTo>
                    <a:pt x="188849" y="45847"/>
                  </a:lnTo>
                  <a:lnTo>
                    <a:pt x="152780" y="70103"/>
                  </a:lnTo>
                  <a:lnTo>
                    <a:pt x="119634" y="98805"/>
                  </a:lnTo>
                  <a:lnTo>
                    <a:pt x="89915" y="131445"/>
                  </a:lnTo>
                  <a:lnTo>
                    <a:pt x="63880" y="167766"/>
                  </a:lnTo>
                  <a:lnTo>
                    <a:pt x="41783" y="207390"/>
                  </a:lnTo>
                  <a:lnTo>
                    <a:pt x="24002" y="249936"/>
                  </a:lnTo>
                  <a:lnTo>
                    <a:pt x="10922" y="295021"/>
                  </a:lnTo>
                  <a:lnTo>
                    <a:pt x="2793" y="342264"/>
                  </a:lnTo>
                  <a:lnTo>
                    <a:pt x="0" y="391413"/>
                  </a:lnTo>
                  <a:lnTo>
                    <a:pt x="2793" y="440563"/>
                  </a:lnTo>
                  <a:lnTo>
                    <a:pt x="10922" y="487806"/>
                  </a:lnTo>
                  <a:lnTo>
                    <a:pt x="24002" y="532892"/>
                  </a:lnTo>
                  <a:lnTo>
                    <a:pt x="41783" y="575437"/>
                  </a:lnTo>
                  <a:lnTo>
                    <a:pt x="63880" y="615061"/>
                  </a:lnTo>
                  <a:lnTo>
                    <a:pt x="89915" y="651382"/>
                  </a:lnTo>
                  <a:lnTo>
                    <a:pt x="119634" y="684021"/>
                  </a:lnTo>
                  <a:lnTo>
                    <a:pt x="152780" y="712724"/>
                  </a:lnTo>
                  <a:lnTo>
                    <a:pt x="188849" y="736981"/>
                  </a:lnTo>
                  <a:lnTo>
                    <a:pt x="227584" y="756538"/>
                  </a:lnTo>
                  <a:lnTo>
                    <a:pt x="268604" y="770889"/>
                  </a:lnTo>
                  <a:lnTo>
                    <a:pt x="311658" y="779780"/>
                  </a:lnTo>
                  <a:lnTo>
                    <a:pt x="356362" y="782827"/>
                  </a:lnTo>
                  <a:lnTo>
                    <a:pt x="401065" y="779780"/>
                  </a:lnTo>
                  <a:lnTo>
                    <a:pt x="444118" y="770889"/>
                  </a:lnTo>
                  <a:lnTo>
                    <a:pt x="485139" y="756538"/>
                  </a:lnTo>
                  <a:lnTo>
                    <a:pt x="523875" y="736981"/>
                  </a:lnTo>
                  <a:lnTo>
                    <a:pt x="559942" y="712724"/>
                  </a:lnTo>
                  <a:lnTo>
                    <a:pt x="593089" y="684021"/>
                  </a:lnTo>
                  <a:lnTo>
                    <a:pt x="622808" y="651382"/>
                  </a:lnTo>
                  <a:lnTo>
                    <a:pt x="648842" y="615061"/>
                  </a:lnTo>
                  <a:lnTo>
                    <a:pt x="670940" y="575437"/>
                  </a:lnTo>
                  <a:lnTo>
                    <a:pt x="688721" y="532892"/>
                  </a:lnTo>
                  <a:lnTo>
                    <a:pt x="701801" y="487806"/>
                  </a:lnTo>
                  <a:lnTo>
                    <a:pt x="709929" y="440563"/>
                  </a:lnTo>
                  <a:lnTo>
                    <a:pt x="712724" y="391413"/>
                  </a:lnTo>
                  <a:lnTo>
                    <a:pt x="709929" y="342264"/>
                  </a:lnTo>
                  <a:lnTo>
                    <a:pt x="701801" y="295021"/>
                  </a:lnTo>
                  <a:lnTo>
                    <a:pt x="688721" y="249936"/>
                  </a:lnTo>
                  <a:lnTo>
                    <a:pt x="670940" y="207390"/>
                  </a:lnTo>
                  <a:lnTo>
                    <a:pt x="648842" y="167766"/>
                  </a:lnTo>
                  <a:lnTo>
                    <a:pt x="622808" y="131445"/>
                  </a:lnTo>
                  <a:lnTo>
                    <a:pt x="593089" y="98805"/>
                  </a:lnTo>
                  <a:lnTo>
                    <a:pt x="559942" y="70103"/>
                  </a:lnTo>
                  <a:lnTo>
                    <a:pt x="523875" y="45847"/>
                  </a:lnTo>
                  <a:lnTo>
                    <a:pt x="485139" y="26288"/>
                  </a:lnTo>
                  <a:lnTo>
                    <a:pt x="444118" y="11937"/>
                  </a:lnTo>
                  <a:lnTo>
                    <a:pt x="401065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FFC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89298" y="6707886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0" y="391413"/>
                  </a:moveTo>
                  <a:lnTo>
                    <a:pt x="2793" y="342264"/>
                  </a:lnTo>
                  <a:lnTo>
                    <a:pt x="10922" y="295020"/>
                  </a:lnTo>
                  <a:lnTo>
                    <a:pt x="24002" y="249935"/>
                  </a:lnTo>
                  <a:lnTo>
                    <a:pt x="41782" y="207390"/>
                  </a:lnTo>
                  <a:lnTo>
                    <a:pt x="63880" y="167766"/>
                  </a:lnTo>
                  <a:lnTo>
                    <a:pt x="89915" y="131444"/>
                  </a:lnTo>
                  <a:lnTo>
                    <a:pt x="119634" y="98805"/>
                  </a:lnTo>
                  <a:lnTo>
                    <a:pt x="152780" y="70103"/>
                  </a:lnTo>
                  <a:lnTo>
                    <a:pt x="188849" y="45846"/>
                  </a:lnTo>
                  <a:lnTo>
                    <a:pt x="227584" y="26288"/>
                  </a:lnTo>
                  <a:lnTo>
                    <a:pt x="268604" y="11937"/>
                  </a:lnTo>
                  <a:lnTo>
                    <a:pt x="311657" y="3047"/>
                  </a:lnTo>
                  <a:lnTo>
                    <a:pt x="356362" y="0"/>
                  </a:lnTo>
                  <a:lnTo>
                    <a:pt x="401065" y="3047"/>
                  </a:lnTo>
                  <a:lnTo>
                    <a:pt x="444118" y="11937"/>
                  </a:lnTo>
                  <a:lnTo>
                    <a:pt x="485139" y="26288"/>
                  </a:lnTo>
                  <a:lnTo>
                    <a:pt x="523875" y="45846"/>
                  </a:lnTo>
                  <a:lnTo>
                    <a:pt x="559942" y="70103"/>
                  </a:lnTo>
                  <a:lnTo>
                    <a:pt x="593089" y="98805"/>
                  </a:lnTo>
                  <a:lnTo>
                    <a:pt x="622807" y="131444"/>
                  </a:lnTo>
                  <a:lnTo>
                    <a:pt x="648842" y="167766"/>
                  </a:lnTo>
                  <a:lnTo>
                    <a:pt x="670940" y="207390"/>
                  </a:lnTo>
                  <a:lnTo>
                    <a:pt x="688721" y="249935"/>
                  </a:lnTo>
                  <a:lnTo>
                    <a:pt x="701801" y="295020"/>
                  </a:lnTo>
                  <a:lnTo>
                    <a:pt x="709929" y="342264"/>
                  </a:lnTo>
                  <a:lnTo>
                    <a:pt x="712724" y="391413"/>
                  </a:lnTo>
                  <a:lnTo>
                    <a:pt x="709929" y="440562"/>
                  </a:lnTo>
                  <a:lnTo>
                    <a:pt x="701801" y="487806"/>
                  </a:lnTo>
                  <a:lnTo>
                    <a:pt x="688721" y="532891"/>
                  </a:lnTo>
                  <a:lnTo>
                    <a:pt x="670940" y="575436"/>
                  </a:lnTo>
                  <a:lnTo>
                    <a:pt x="648842" y="615060"/>
                  </a:lnTo>
                  <a:lnTo>
                    <a:pt x="622807" y="651382"/>
                  </a:lnTo>
                  <a:lnTo>
                    <a:pt x="593089" y="684021"/>
                  </a:lnTo>
                  <a:lnTo>
                    <a:pt x="559942" y="712723"/>
                  </a:lnTo>
                  <a:lnTo>
                    <a:pt x="523875" y="736980"/>
                  </a:lnTo>
                  <a:lnTo>
                    <a:pt x="485139" y="756538"/>
                  </a:lnTo>
                  <a:lnTo>
                    <a:pt x="444118" y="770889"/>
                  </a:lnTo>
                  <a:lnTo>
                    <a:pt x="401065" y="779779"/>
                  </a:lnTo>
                  <a:lnTo>
                    <a:pt x="356362" y="782827"/>
                  </a:lnTo>
                  <a:lnTo>
                    <a:pt x="311657" y="779779"/>
                  </a:lnTo>
                  <a:lnTo>
                    <a:pt x="268604" y="770889"/>
                  </a:lnTo>
                  <a:lnTo>
                    <a:pt x="227584" y="756538"/>
                  </a:lnTo>
                  <a:lnTo>
                    <a:pt x="188849" y="736980"/>
                  </a:lnTo>
                  <a:lnTo>
                    <a:pt x="152780" y="712723"/>
                  </a:lnTo>
                  <a:lnTo>
                    <a:pt x="119634" y="684021"/>
                  </a:lnTo>
                  <a:lnTo>
                    <a:pt x="89915" y="651382"/>
                  </a:lnTo>
                  <a:lnTo>
                    <a:pt x="63880" y="615060"/>
                  </a:lnTo>
                  <a:lnTo>
                    <a:pt x="41782" y="575436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3" y="440562"/>
                  </a:lnTo>
                  <a:lnTo>
                    <a:pt x="0" y="391413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486147" y="6901942"/>
            <a:ext cx="332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solidFill>
                  <a:srgbClr val="FFFFFF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FFFFFF"/>
                </a:solidFill>
                <a:latin typeface="Bahnschrift"/>
                <a:cs typeface="Bahnschrift"/>
              </a:rPr>
              <a:t>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950964" y="6667500"/>
            <a:ext cx="844550" cy="913130"/>
            <a:chOff x="6950964" y="6667500"/>
            <a:chExt cx="844550" cy="913130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50964" y="6667500"/>
              <a:ext cx="844296" cy="9128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992112" y="6707123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356362" y="0"/>
                  </a:moveTo>
                  <a:lnTo>
                    <a:pt x="311658" y="3048"/>
                  </a:lnTo>
                  <a:lnTo>
                    <a:pt x="268605" y="11937"/>
                  </a:lnTo>
                  <a:lnTo>
                    <a:pt x="227584" y="26288"/>
                  </a:lnTo>
                  <a:lnTo>
                    <a:pt x="188849" y="45847"/>
                  </a:lnTo>
                  <a:lnTo>
                    <a:pt x="152781" y="70103"/>
                  </a:lnTo>
                  <a:lnTo>
                    <a:pt x="119634" y="98805"/>
                  </a:lnTo>
                  <a:lnTo>
                    <a:pt x="89916" y="131445"/>
                  </a:lnTo>
                  <a:lnTo>
                    <a:pt x="63881" y="167766"/>
                  </a:lnTo>
                  <a:lnTo>
                    <a:pt x="41783" y="207390"/>
                  </a:lnTo>
                  <a:lnTo>
                    <a:pt x="24003" y="249936"/>
                  </a:lnTo>
                  <a:lnTo>
                    <a:pt x="10922" y="295021"/>
                  </a:lnTo>
                  <a:lnTo>
                    <a:pt x="2794" y="342264"/>
                  </a:lnTo>
                  <a:lnTo>
                    <a:pt x="0" y="391413"/>
                  </a:lnTo>
                  <a:lnTo>
                    <a:pt x="2794" y="440563"/>
                  </a:lnTo>
                  <a:lnTo>
                    <a:pt x="10922" y="487806"/>
                  </a:lnTo>
                  <a:lnTo>
                    <a:pt x="24003" y="532892"/>
                  </a:lnTo>
                  <a:lnTo>
                    <a:pt x="41783" y="575437"/>
                  </a:lnTo>
                  <a:lnTo>
                    <a:pt x="63881" y="615061"/>
                  </a:lnTo>
                  <a:lnTo>
                    <a:pt x="89916" y="651382"/>
                  </a:lnTo>
                  <a:lnTo>
                    <a:pt x="119634" y="684021"/>
                  </a:lnTo>
                  <a:lnTo>
                    <a:pt x="152781" y="712724"/>
                  </a:lnTo>
                  <a:lnTo>
                    <a:pt x="188849" y="736981"/>
                  </a:lnTo>
                  <a:lnTo>
                    <a:pt x="227584" y="756538"/>
                  </a:lnTo>
                  <a:lnTo>
                    <a:pt x="268605" y="770889"/>
                  </a:lnTo>
                  <a:lnTo>
                    <a:pt x="311658" y="779780"/>
                  </a:lnTo>
                  <a:lnTo>
                    <a:pt x="356362" y="782827"/>
                  </a:lnTo>
                  <a:lnTo>
                    <a:pt x="401066" y="779780"/>
                  </a:lnTo>
                  <a:lnTo>
                    <a:pt x="444119" y="770889"/>
                  </a:lnTo>
                  <a:lnTo>
                    <a:pt x="485140" y="756538"/>
                  </a:lnTo>
                  <a:lnTo>
                    <a:pt x="523875" y="736981"/>
                  </a:lnTo>
                  <a:lnTo>
                    <a:pt x="559943" y="712724"/>
                  </a:lnTo>
                  <a:lnTo>
                    <a:pt x="593090" y="684021"/>
                  </a:lnTo>
                  <a:lnTo>
                    <a:pt x="622808" y="651382"/>
                  </a:lnTo>
                  <a:lnTo>
                    <a:pt x="648843" y="615061"/>
                  </a:lnTo>
                  <a:lnTo>
                    <a:pt x="670941" y="575437"/>
                  </a:lnTo>
                  <a:lnTo>
                    <a:pt x="688721" y="532892"/>
                  </a:lnTo>
                  <a:lnTo>
                    <a:pt x="701802" y="487806"/>
                  </a:lnTo>
                  <a:lnTo>
                    <a:pt x="709930" y="440563"/>
                  </a:lnTo>
                  <a:lnTo>
                    <a:pt x="712724" y="391413"/>
                  </a:lnTo>
                  <a:lnTo>
                    <a:pt x="709930" y="342264"/>
                  </a:lnTo>
                  <a:lnTo>
                    <a:pt x="701802" y="295021"/>
                  </a:lnTo>
                  <a:lnTo>
                    <a:pt x="688721" y="249936"/>
                  </a:lnTo>
                  <a:lnTo>
                    <a:pt x="670941" y="207390"/>
                  </a:lnTo>
                  <a:lnTo>
                    <a:pt x="648843" y="167766"/>
                  </a:lnTo>
                  <a:lnTo>
                    <a:pt x="622808" y="131445"/>
                  </a:lnTo>
                  <a:lnTo>
                    <a:pt x="593090" y="98805"/>
                  </a:lnTo>
                  <a:lnTo>
                    <a:pt x="559943" y="70103"/>
                  </a:lnTo>
                  <a:lnTo>
                    <a:pt x="523875" y="45847"/>
                  </a:lnTo>
                  <a:lnTo>
                    <a:pt x="485140" y="26288"/>
                  </a:lnTo>
                  <a:lnTo>
                    <a:pt x="444119" y="11937"/>
                  </a:lnTo>
                  <a:lnTo>
                    <a:pt x="401066" y="3048"/>
                  </a:lnTo>
                  <a:lnTo>
                    <a:pt x="356362" y="0"/>
                  </a:lnTo>
                  <a:close/>
                </a:path>
              </a:pathLst>
            </a:custGeom>
            <a:solidFill>
              <a:srgbClr val="3C9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92874" y="6707886"/>
              <a:ext cx="713105" cy="782955"/>
            </a:xfrm>
            <a:custGeom>
              <a:avLst/>
              <a:gdLst/>
              <a:ahLst/>
              <a:cxnLst/>
              <a:rect l="l" t="t" r="r" b="b"/>
              <a:pathLst>
                <a:path w="713104" h="782954">
                  <a:moveTo>
                    <a:pt x="0" y="391413"/>
                  </a:moveTo>
                  <a:lnTo>
                    <a:pt x="2794" y="342264"/>
                  </a:lnTo>
                  <a:lnTo>
                    <a:pt x="10922" y="295020"/>
                  </a:lnTo>
                  <a:lnTo>
                    <a:pt x="24002" y="249935"/>
                  </a:lnTo>
                  <a:lnTo>
                    <a:pt x="41782" y="207390"/>
                  </a:lnTo>
                  <a:lnTo>
                    <a:pt x="63880" y="167766"/>
                  </a:lnTo>
                  <a:lnTo>
                    <a:pt x="89916" y="131444"/>
                  </a:lnTo>
                  <a:lnTo>
                    <a:pt x="119633" y="98805"/>
                  </a:lnTo>
                  <a:lnTo>
                    <a:pt x="152780" y="70103"/>
                  </a:lnTo>
                  <a:lnTo>
                    <a:pt x="188849" y="45846"/>
                  </a:lnTo>
                  <a:lnTo>
                    <a:pt x="227583" y="26288"/>
                  </a:lnTo>
                  <a:lnTo>
                    <a:pt x="268604" y="11937"/>
                  </a:lnTo>
                  <a:lnTo>
                    <a:pt x="311657" y="3047"/>
                  </a:lnTo>
                  <a:lnTo>
                    <a:pt x="356361" y="0"/>
                  </a:lnTo>
                  <a:lnTo>
                    <a:pt x="401066" y="3047"/>
                  </a:lnTo>
                  <a:lnTo>
                    <a:pt x="444119" y="11937"/>
                  </a:lnTo>
                  <a:lnTo>
                    <a:pt x="485140" y="26288"/>
                  </a:lnTo>
                  <a:lnTo>
                    <a:pt x="523875" y="45846"/>
                  </a:lnTo>
                  <a:lnTo>
                    <a:pt x="559943" y="70103"/>
                  </a:lnTo>
                  <a:lnTo>
                    <a:pt x="593090" y="98805"/>
                  </a:lnTo>
                  <a:lnTo>
                    <a:pt x="622807" y="131444"/>
                  </a:lnTo>
                  <a:lnTo>
                    <a:pt x="648843" y="167766"/>
                  </a:lnTo>
                  <a:lnTo>
                    <a:pt x="670941" y="207390"/>
                  </a:lnTo>
                  <a:lnTo>
                    <a:pt x="688721" y="249935"/>
                  </a:lnTo>
                  <a:lnTo>
                    <a:pt x="701801" y="295020"/>
                  </a:lnTo>
                  <a:lnTo>
                    <a:pt x="709929" y="342264"/>
                  </a:lnTo>
                  <a:lnTo>
                    <a:pt x="712724" y="391413"/>
                  </a:lnTo>
                  <a:lnTo>
                    <a:pt x="709929" y="440562"/>
                  </a:lnTo>
                  <a:lnTo>
                    <a:pt x="701801" y="487806"/>
                  </a:lnTo>
                  <a:lnTo>
                    <a:pt x="688721" y="532891"/>
                  </a:lnTo>
                  <a:lnTo>
                    <a:pt x="670941" y="575436"/>
                  </a:lnTo>
                  <a:lnTo>
                    <a:pt x="648843" y="615060"/>
                  </a:lnTo>
                  <a:lnTo>
                    <a:pt x="622807" y="651382"/>
                  </a:lnTo>
                  <a:lnTo>
                    <a:pt x="593090" y="684021"/>
                  </a:lnTo>
                  <a:lnTo>
                    <a:pt x="559943" y="712723"/>
                  </a:lnTo>
                  <a:lnTo>
                    <a:pt x="523875" y="736980"/>
                  </a:lnTo>
                  <a:lnTo>
                    <a:pt x="485140" y="756538"/>
                  </a:lnTo>
                  <a:lnTo>
                    <a:pt x="444119" y="770889"/>
                  </a:lnTo>
                  <a:lnTo>
                    <a:pt x="401066" y="779779"/>
                  </a:lnTo>
                  <a:lnTo>
                    <a:pt x="356361" y="782827"/>
                  </a:lnTo>
                  <a:lnTo>
                    <a:pt x="311657" y="779779"/>
                  </a:lnTo>
                  <a:lnTo>
                    <a:pt x="268604" y="770889"/>
                  </a:lnTo>
                  <a:lnTo>
                    <a:pt x="227583" y="756538"/>
                  </a:lnTo>
                  <a:lnTo>
                    <a:pt x="188849" y="736980"/>
                  </a:lnTo>
                  <a:lnTo>
                    <a:pt x="152780" y="712723"/>
                  </a:lnTo>
                  <a:lnTo>
                    <a:pt x="119633" y="684021"/>
                  </a:lnTo>
                  <a:lnTo>
                    <a:pt x="89916" y="651382"/>
                  </a:lnTo>
                  <a:lnTo>
                    <a:pt x="63880" y="615060"/>
                  </a:lnTo>
                  <a:lnTo>
                    <a:pt x="41782" y="575436"/>
                  </a:lnTo>
                  <a:lnTo>
                    <a:pt x="24002" y="532891"/>
                  </a:lnTo>
                  <a:lnTo>
                    <a:pt x="10922" y="487806"/>
                  </a:lnTo>
                  <a:lnTo>
                    <a:pt x="2794" y="440562"/>
                  </a:lnTo>
                  <a:lnTo>
                    <a:pt x="0" y="391413"/>
                  </a:lnTo>
                  <a:close/>
                </a:path>
              </a:pathLst>
            </a:custGeom>
            <a:ln w="289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190613" y="6901942"/>
            <a:ext cx="32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FFFFFF"/>
                </a:solidFill>
                <a:latin typeface="Bahnschrift"/>
                <a:cs typeface="Bahnschrift"/>
              </a:rPr>
              <a:t>30</a:t>
            </a:r>
            <a:endParaRPr sz="2400">
              <a:latin typeface="Bahnschrift"/>
              <a:cs typeface="Bahnschrif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046988" y="9441178"/>
            <a:ext cx="2303145" cy="818515"/>
            <a:chOff x="1046988" y="9441178"/>
            <a:chExt cx="2303145" cy="818515"/>
          </a:xfrm>
        </p:grpSpPr>
        <p:sp>
          <p:nvSpPr>
            <p:cNvPr id="34" name="object 34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2276856" y="0"/>
                  </a:moveTo>
                  <a:lnTo>
                    <a:pt x="0" y="0"/>
                  </a:lnTo>
                  <a:lnTo>
                    <a:pt x="0" y="792480"/>
                  </a:lnTo>
                  <a:lnTo>
                    <a:pt x="2276856" y="792480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9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9942" y="9454132"/>
              <a:ext cx="2277110" cy="792480"/>
            </a:xfrm>
            <a:custGeom>
              <a:avLst/>
              <a:gdLst/>
              <a:ahLst/>
              <a:cxnLst/>
              <a:rect l="l" t="t" r="r" b="b"/>
              <a:pathLst>
                <a:path w="2277110" h="792479">
                  <a:moveTo>
                    <a:pt x="0" y="792480"/>
                  </a:moveTo>
                  <a:lnTo>
                    <a:pt x="2276856" y="792480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792480"/>
                  </a:lnTo>
                  <a:close/>
                </a:path>
              </a:pathLst>
            </a:custGeom>
            <a:ln w="25907">
              <a:solidFill>
                <a:srgbClr val="095A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1640</Words>
  <Application>Microsoft Office PowerPoint</Application>
  <PresentationFormat>Custom</PresentationFormat>
  <Paragraphs>250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 MT</vt:lpstr>
      <vt:lpstr>Bahnschrift</vt:lpstr>
      <vt:lpstr>Calibri</vt:lpstr>
      <vt:lpstr>Courier New</vt:lpstr>
      <vt:lpstr>Wingdings</vt:lpstr>
      <vt:lpstr>Office Theme</vt:lpstr>
      <vt:lpstr>PowerPoint Presentation</vt:lpstr>
      <vt:lpstr>COURSE OUTLINE MODULE 06</vt:lpstr>
      <vt:lpstr>Module-6: RxJS and HTTPClient</vt:lpstr>
      <vt:lpstr>Topics</vt:lpstr>
      <vt:lpstr>Objectives</vt:lpstr>
      <vt:lpstr>RxJS Library</vt:lpstr>
      <vt:lpstr>RxJS Functions And Operators</vt:lpstr>
      <vt:lpstr>RxJS Functions: of</vt:lpstr>
      <vt:lpstr>RxJS Functions: from</vt:lpstr>
      <vt:lpstr>RxJS Functions: pipe</vt:lpstr>
      <vt:lpstr>RxJS Functions: throwError</vt:lpstr>
      <vt:lpstr>RxJS Functions: interval</vt:lpstr>
      <vt:lpstr>RxJS Functions: merge</vt:lpstr>
      <vt:lpstr>RxJS Operators: map</vt:lpstr>
      <vt:lpstr>RxJS Operators: find</vt:lpstr>
      <vt:lpstr>RxJS Operators: take</vt:lpstr>
      <vt:lpstr>RxJS Operators: filter</vt:lpstr>
      <vt:lpstr>RxJS Operators: catchError</vt:lpstr>
      <vt:lpstr>HttpClient</vt:lpstr>
      <vt:lpstr>HttpClient</vt:lpstr>
      <vt:lpstr>Setup HttpClient</vt:lpstr>
      <vt:lpstr>Setup HttpClient (Contd.)</vt:lpstr>
      <vt:lpstr>Setup HttpClient (Contd.)</vt:lpstr>
      <vt:lpstr>Fetching Data Using HTTP</vt:lpstr>
      <vt:lpstr>Creating A File To Fetch Data</vt:lpstr>
      <vt:lpstr>PowerPoint Presentation</vt:lpstr>
      <vt:lpstr>PowerPoint Presentation</vt:lpstr>
      <vt:lpstr>PowerPoint Presentation</vt:lpstr>
      <vt:lpstr>PowerPoint Presentation</vt:lpstr>
      <vt:lpstr>Handling HTTP Errors</vt:lpstr>
      <vt:lpstr>PowerPoint Presentation</vt:lpstr>
      <vt:lpstr>PowerPoint Presentation</vt:lpstr>
      <vt:lpstr>PowerPoint Presentation</vt:lpstr>
      <vt:lpstr>PowerPoint Presentation</vt:lpstr>
      <vt:lpstr>Demo 1: Fetch Data for Weather Service  Using HttpClient and Observables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OU7_July2016</dc:subject>
  <dc:creator>Ishwarya</dc:creator>
  <cp:keywords>OU7 PowerPoint Template</cp:keywords>
  <cp:lastModifiedBy>kabiraj shrestha</cp:lastModifiedBy>
  <cp:revision>2</cp:revision>
  <dcterms:created xsi:type="dcterms:W3CDTF">2023-04-27T07:09:22Z</dcterms:created>
  <dcterms:modified xsi:type="dcterms:W3CDTF">2023-05-14T03:22:26Z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2023-04-27T00:00:00Z</vt:filetime>
  </property>
</Properties>
</file>